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69" r:id="rId3"/>
    <p:sldId id="256" r:id="rId4"/>
    <p:sldId id="257" r:id="rId5"/>
    <p:sldId id="26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3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9052-2ADF-484B-9E80-95334F84DF0B}" type="datetimeFigureOut">
              <a:rPr lang="en-US" smtClean="0"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D37B-E7B2-B648-B887-94CC73575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9052-2ADF-484B-9E80-95334F84DF0B}" type="datetimeFigureOut">
              <a:rPr lang="en-US" smtClean="0"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D37B-E7B2-B648-B887-94CC73575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230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9052-2ADF-484B-9E80-95334F84DF0B}" type="datetimeFigureOut">
              <a:rPr lang="en-US" smtClean="0"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D37B-E7B2-B648-B887-94CC73575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8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9052-2ADF-484B-9E80-95334F84DF0B}" type="datetimeFigureOut">
              <a:rPr lang="en-US" smtClean="0"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D37B-E7B2-B648-B887-94CC73575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22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9052-2ADF-484B-9E80-95334F84DF0B}" type="datetimeFigureOut">
              <a:rPr lang="en-US" smtClean="0"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D37B-E7B2-B648-B887-94CC73575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4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9052-2ADF-484B-9E80-95334F84DF0B}" type="datetimeFigureOut">
              <a:rPr lang="en-US" smtClean="0"/>
              <a:t>9/6/17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D37B-E7B2-B648-B887-94CC73575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04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9052-2ADF-484B-9E80-95334F84DF0B}" type="datetimeFigureOut">
              <a:rPr lang="en-US" smtClean="0"/>
              <a:t>9/6/17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D37B-E7B2-B648-B887-94CC73575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040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9052-2ADF-484B-9E80-95334F84DF0B}" type="datetimeFigureOut">
              <a:rPr lang="en-US" smtClean="0"/>
              <a:t>9/6/17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D37B-E7B2-B648-B887-94CC73575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58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9052-2ADF-484B-9E80-95334F84DF0B}" type="datetimeFigureOut">
              <a:rPr lang="en-US" smtClean="0"/>
              <a:t>9/6/17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D37B-E7B2-B648-B887-94CC73575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52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9052-2ADF-484B-9E80-95334F84DF0B}" type="datetimeFigureOut">
              <a:rPr lang="en-US" smtClean="0"/>
              <a:t>9/6/17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D37B-E7B2-B648-B887-94CC73575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40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9052-2ADF-484B-9E80-95334F84DF0B}" type="datetimeFigureOut">
              <a:rPr lang="en-US" smtClean="0"/>
              <a:t>9/6/17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D37B-E7B2-B648-B887-94CC73575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6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49052-2ADF-484B-9E80-95334F84DF0B}" type="datetimeFigureOut">
              <a:rPr lang="en-US" smtClean="0"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BD37B-E7B2-B648-B887-94CC73575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25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Disclaimers for all talks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Friday Harbor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613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09700"/>
            <a:ext cx="9144000" cy="4014870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V="1">
            <a:off x="1038982" y="3040516"/>
            <a:ext cx="1077462" cy="19051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3053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81200"/>
            <a:ext cx="9144000" cy="2893979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V="1">
            <a:off x="923539" y="3483123"/>
            <a:ext cx="134683" cy="1392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745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500"/>
            <a:ext cx="9144000" cy="5953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723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" y="228600"/>
            <a:ext cx="8851900" cy="2133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100" y="2206356"/>
            <a:ext cx="853440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053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should be straightforward to create a new phenotype file to go along with the genetic data that are in the tutorial</a:t>
            </a:r>
          </a:p>
          <a:p>
            <a:r>
              <a:rPr lang="en-US" dirty="0" smtClean="0"/>
              <a:t>Elizabeth, Laura, and Joey spoil me tremendously (and you too!)</a:t>
            </a:r>
          </a:p>
          <a:p>
            <a:r>
              <a:rPr lang="en-US" dirty="0" smtClean="0"/>
              <a:t>Note that imaging data may be profoundly not normally distributed and you may want to consider that in genetic analyses</a:t>
            </a:r>
          </a:p>
          <a:p>
            <a:r>
              <a:rPr lang="en-US" dirty="0" smtClean="0"/>
              <a:t>Have fun!!!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978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conference is supported by a grant from the National Institute on Aging (NIA) of the National Institutes of Health (NIH)</a:t>
            </a:r>
          </a:p>
          <a:p>
            <a:r>
              <a:rPr lang="en-US" dirty="0" smtClean="0"/>
              <a:t>Any views expressed are the personal views of the speaker and do not imply endorsement by the NIA, the NIH, or the United States Department of Health and Human Services</a:t>
            </a:r>
          </a:p>
        </p:txBody>
      </p:sp>
    </p:spTree>
    <p:extLst>
      <p:ext uri="{BB962C8B-B14F-4D97-AF65-F5344CB8AC3E}">
        <p14:creationId xmlns:p14="http://schemas.microsoft.com/office/powerpoint/2010/main" val="1025693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GWAS Tutorial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Shubhabrata</a:t>
            </a:r>
            <a:r>
              <a:rPr lang="en-US" dirty="0" smtClean="0"/>
              <a:t> “Joey” Mukherjee, PhD</a:t>
            </a:r>
          </a:p>
          <a:p>
            <a:r>
              <a:rPr lang="en-US" dirty="0" smtClean="0"/>
              <a:t>Laura E. Gibbons, PhD</a:t>
            </a:r>
          </a:p>
          <a:p>
            <a:r>
              <a:rPr lang="en-US" dirty="0" smtClean="0"/>
              <a:t>Elizabeth Sanders</a:t>
            </a:r>
          </a:p>
          <a:p>
            <a:r>
              <a:rPr lang="en-US" dirty="0" smtClean="0"/>
              <a:t>(Paul K. Crane, MD MPH)</a:t>
            </a:r>
          </a:p>
        </p:txBody>
      </p:sp>
    </p:spTree>
    <p:extLst>
      <p:ext uri="{BB962C8B-B14F-4D97-AF65-F5344CB8AC3E}">
        <p14:creationId xmlns:p14="http://schemas.microsoft.com/office/powerpoint/2010/main" val="3630595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Stuff Joey said to tell you about the GWAS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Software: R and PLINK installer/binary files are provided for people who have not installed them</a:t>
            </a:r>
          </a:p>
          <a:p>
            <a:r>
              <a:rPr lang="en-US" dirty="0" smtClean="0"/>
              <a:t>SNP data: what we have are genotyped (not imputed) data from people with appropriate consent and European ethnicity from ADNI1 (not ADNIGO, ADNI2, or ADNI3).</a:t>
            </a:r>
          </a:p>
          <a:p>
            <a:pPr lvl="1"/>
            <a:r>
              <a:rPr lang="en-US" dirty="0" smtClean="0"/>
              <a:t>Conscious choices to avoid crashing your computer (about 550,000 SNPs)</a:t>
            </a:r>
          </a:p>
          <a:p>
            <a:pPr lvl="1"/>
            <a:r>
              <a:rPr lang="en-US" dirty="0" smtClean="0"/>
              <a:t>Many thanks to </a:t>
            </a:r>
            <a:r>
              <a:rPr lang="en-US" dirty="0" err="1" smtClean="0"/>
              <a:t>Kwangsik</a:t>
            </a:r>
            <a:r>
              <a:rPr lang="en-US" dirty="0" smtClean="0"/>
              <a:t> </a:t>
            </a:r>
            <a:r>
              <a:rPr lang="en-US" dirty="0" err="1" smtClean="0"/>
              <a:t>Nho</a:t>
            </a:r>
            <a:r>
              <a:rPr lang="en-US" dirty="0" smtClean="0"/>
              <a:t> for his assistance</a:t>
            </a:r>
          </a:p>
          <a:p>
            <a:r>
              <a:rPr lang="en-US" dirty="0" smtClean="0"/>
              <a:t>The plan will be to perform QC and perform a GWAS with a phenotype / covariate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07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Phenotypes in the GWAS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in there: ADNI-</a:t>
            </a:r>
            <a:r>
              <a:rPr lang="en-US" dirty="0" err="1" smtClean="0"/>
              <a:t>Mem</a:t>
            </a:r>
            <a:r>
              <a:rPr lang="en-US" dirty="0" smtClean="0"/>
              <a:t>, ADNI-Exec, WMH</a:t>
            </a:r>
          </a:p>
          <a:p>
            <a:r>
              <a:rPr lang="en-US" dirty="0" smtClean="0"/>
              <a:t>Note that WMH is non-normally distributed, which may be an issue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58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Stuff Joey said to tell you beyond the GWAS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00630"/>
          </a:xfrm>
        </p:spPr>
        <p:txBody>
          <a:bodyPr/>
          <a:lstStyle/>
          <a:p>
            <a:r>
              <a:rPr lang="en-US" dirty="0" smtClean="0"/>
              <a:t>On Box there is a file with ADNI data.</a:t>
            </a:r>
          </a:p>
          <a:p>
            <a:r>
              <a:rPr lang="en-US" dirty="0" smtClean="0"/>
              <a:t>I received an email called “Dan </a:t>
            </a:r>
            <a:r>
              <a:rPr lang="en-US" dirty="0" err="1" smtClean="0"/>
              <a:t>Mungas</a:t>
            </a:r>
            <a:r>
              <a:rPr lang="en-US" dirty="0" smtClean="0"/>
              <a:t> has added you to a collaborated folder on Box”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9101" y="3400831"/>
            <a:ext cx="6801026" cy="2910054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5772120" y="5696157"/>
            <a:ext cx="711895" cy="11618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8316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00"/>
            <a:ext cx="9144000" cy="4949952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5983764" y="5388257"/>
            <a:ext cx="538732" cy="9237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8088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0" y="508000"/>
            <a:ext cx="6477000" cy="582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220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8900"/>
            <a:ext cx="9144000" cy="6661890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>
            <a:off x="7599958" y="88900"/>
            <a:ext cx="1019741" cy="3921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2950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320</Words>
  <Application>Microsoft Macintosh PowerPoint</Application>
  <PresentationFormat>On-screen Show (4:3)</PresentationFormat>
  <Paragraphs>27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Disclaimers for all talks</vt:lpstr>
      <vt:lpstr>Disclaimer</vt:lpstr>
      <vt:lpstr>GWAS Tutorial</vt:lpstr>
      <vt:lpstr>Stuff Joey said to tell you about the GWAS</vt:lpstr>
      <vt:lpstr>Phenotypes in the GWAS</vt:lpstr>
      <vt:lpstr>Stuff Joey said to tell you beyond the GWAS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Notes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GWAS Tutorial</dc:title>
  <dc:creator>Paul Crane</dc:creator>
  <cp:lastModifiedBy>Paul Crane</cp:lastModifiedBy>
  <cp:revision>2</cp:revision>
  <dcterms:created xsi:type="dcterms:W3CDTF">2017-09-07T04:06:42Z</dcterms:created>
  <dcterms:modified xsi:type="dcterms:W3CDTF">2017-09-07T15:39:38Z</dcterms:modified>
</cp:coreProperties>
</file>