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9"/>
  </p:notesMasterIdLst>
  <p:handoutMasterIdLst>
    <p:handoutMasterId r:id="rId50"/>
  </p:handoutMasterIdLst>
  <p:sldIdLst>
    <p:sldId id="256" r:id="rId2"/>
    <p:sldId id="320" r:id="rId3"/>
    <p:sldId id="351" r:id="rId4"/>
    <p:sldId id="257" r:id="rId5"/>
    <p:sldId id="356" r:id="rId6"/>
    <p:sldId id="362" r:id="rId7"/>
    <p:sldId id="361" r:id="rId8"/>
    <p:sldId id="360" r:id="rId9"/>
    <p:sldId id="331" r:id="rId10"/>
    <p:sldId id="334" r:id="rId11"/>
    <p:sldId id="335" r:id="rId12"/>
    <p:sldId id="336" r:id="rId13"/>
    <p:sldId id="352" r:id="rId14"/>
    <p:sldId id="337" r:id="rId15"/>
    <p:sldId id="338" r:id="rId16"/>
    <p:sldId id="340" r:id="rId17"/>
    <p:sldId id="341" r:id="rId18"/>
    <p:sldId id="323" r:id="rId19"/>
    <p:sldId id="339" r:id="rId20"/>
    <p:sldId id="324" r:id="rId21"/>
    <p:sldId id="325" r:id="rId22"/>
    <p:sldId id="326" r:id="rId23"/>
    <p:sldId id="342" r:id="rId24"/>
    <p:sldId id="327" r:id="rId25"/>
    <p:sldId id="258" r:id="rId26"/>
    <p:sldId id="328" r:id="rId27"/>
    <p:sldId id="329" r:id="rId28"/>
    <p:sldId id="330" r:id="rId29"/>
    <p:sldId id="343" r:id="rId30"/>
    <p:sldId id="344" r:id="rId31"/>
    <p:sldId id="345" r:id="rId32"/>
    <p:sldId id="304" r:id="rId33"/>
    <p:sldId id="259" r:id="rId34"/>
    <p:sldId id="350" r:id="rId35"/>
    <p:sldId id="346" r:id="rId36"/>
    <p:sldId id="354" r:id="rId37"/>
    <p:sldId id="355" r:id="rId38"/>
    <p:sldId id="349" r:id="rId39"/>
    <p:sldId id="347" r:id="rId40"/>
    <p:sldId id="282" r:id="rId41"/>
    <p:sldId id="283" r:id="rId42"/>
    <p:sldId id="310" r:id="rId43"/>
    <p:sldId id="348" r:id="rId44"/>
    <p:sldId id="358" r:id="rId45"/>
    <p:sldId id="293" r:id="rId46"/>
    <p:sldId id="363" r:id="rId47"/>
    <p:sldId id="359" r:id="rId48"/>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374" autoAdjust="0"/>
    <p:restoredTop sz="90909" autoAdjust="0"/>
  </p:normalViewPr>
  <p:slideViewPr>
    <p:cSldViewPr>
      <p:cViewPr varScale="1">
        <p:scale>
          <a:sx n="40" d="100"/>
          <a:sy n="40" d="100"/>
        </p:scale>
        <p:origin x="-156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57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63491" name="Rectangle 3"/>
          <p:cNvSpPr>
            <a:spLocks noGrp="1" noChangeArrowheads="1"/>
          </p:cNvSpPr>
          <p:nvPr>
            <p:ph type="dt" sz="quarter"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63492" name="Rectangle 4"/>
          <p:cNvSpPr>
            <a:spLocks noGrp="1" noChangeArrowheads="1"/>
          </p:cNvSpPr>
          <p:nvPr>
            <p:ph type="ftr" sz="quarter" idx="2"/>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63493" name="Rectangle 5"/>
          <p:cNvSpPr>
            <a:spLocks noGrp="1" noChangeArrowheads="1"/>
          </p:cNvSpPr>
          <p:nvPr>
            <p:ph type="sldNum" sz="quarter" idx="3"/>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BAADEDAF-DC84-4419-91B0-A20E5338F2CD}" type="slidenum">
              <a:rPr lang="en-US"/>
              <a:pPr>
                <a:defRPr/>
              </a:pPr>
              <a:t>‹#›</a:t>
            </a:fld>
            <a:endParaRPr lang="en-US"/>
          </a:p>
        </p:txBody>
      </p:sp>
    </p:spTree>
    <p:extLst>
      <p:ext uri="{BB962C8B-B14F-4D97-AF65-F5344CB8AC3E}">
        <p14:creationId xmlns:p14="http://schemas.microsoft.com/office/powerpoint/2010/main" val="6885682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pPr>
              <a:defRPr/>
            </a:pPr>
            <a:fld id="{D0BC9417-D6DD-4A8A-B77C-47E4A5A618BB}" type="datetimeFigureOut">
              <a:rPr lang="en-US"/>
              <a:pPr>
                <a:defRPr/>
              </a:pPr>
              <a:t>6/12/2012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pPr>
              <a:defRPr/>
            </a:pPr>
            <a:fld id="{AD0C64A8-F7A6-4E71-A148-9E196F11392F}" type="slidenum">
              <a:rPr lang="en-US"/>
              <a:pPr>
                <a:defRPr/>
              </a:pPr>
              <a:t>‹#›</a:t>
            </a:fld>
            <a:endParaRPr lang="en-US"/>
          </a:p>
        </p:txBody>
      </p:sp>
    </p:spTree>
    <p:extLst>
      <p:ext uri="{BB962C8B-B14F-4D97-AF65-F5344CB8AC3E}">
        <p14:creationId xmlns:p14="http://schemas.microsoft.com/office/powerpoint/2010/main" val="31245123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B1F187B4-0B73-481B-94B2-AB8E71644344}" type="slidenum">
              <a:rPr lang="en-US" sz="1200" smtClean="0"/>
              <a:pPr eaLnBrk="1" hangingPunct="1"/>
              <a:t>10</a:t>
            </a:fld>
            <a:endParaRPr lang="en-US" sz="1200" smtClean="0"/>
          </a:p>
        </p:txBody>
      </p:sp>
      <p:sp>
        <p:nvSpPr>
          <p:cNvPr id="57347" name="Rectangle 2"/>
          <p:cNvSpPr>
            <a:spLocks noGrp="1" noRot="1" noChangeAspect="1" noChangeArrowheads="1" noTextEdit="1"/>
          </p:cNvSpPr>
          <p:nvPr>
            <p:ph type="sldImg"/>
          </p:nvPr>
        </p:nvSpPr>
        <p:spPr bwMode="auto">
          <a:xfrm>
            <a:off x="1370013" y="696913"/>
            <a:ext cx="4252912" cy="31892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8" name="Rectangle 3"/>
          <p:cNvSpPr>
            <a:spLocks noGrp="1" noChangeArrowheads="1"/>
          </p:cNvSpPr>
          <p:nvPr>
            <p:ph type="body" idx="1"/>
          </p:nvPr>
        </p:nvSpPr>
        <p:spPr bwMode="auto">
          <a:xfrm>
            <a:off x="935038" y="4116388"/>
            <a:ext cx="5140325" cy="44831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Multiple Indicators Multiple Causes</a:t>
            </a:r>
            <a:endParaRPr lang="en-US" dirty="0"/>
          </a:p>
        </p:txBody>
      </p:sp>
      <p:sp>
        <p:nvSpPr>
          <p:cNvPr id="4" name="Slide Number Placeholder 3"/>
          <p:cNvSpPr>
            <a:spLocks noGrp="1"/>
          </p:cNvSpPr>
          <p:nvPr>
            <p:ph type="sldNum" sz="quarter" idx="10"/>
          </p:nvPr>
        </p:nvSpPr>
        <p:spPr/>
        <p:txBody>
          <a:bodyPr/>
          <a:lstStyle/>
          <a:p>
            <a:pPr>
              <a:defRPr/>
            </a:pPr>
            <a:fld id="{AD0C64A8-F7A6-4E71-A148-9E196F11392F}" type="slidenum">
              <a:rPr lang="en-US" smtClean="0"/>
              <a:pPr>
                <a:defRPr/>
              </a:pPr>
              <a:t>35</a:t>
            </a:fld>
            <a:endParaRPr lang="en-US"/>
          </a:p>
        </p:txBody>
      </p:sp>
    </p:spTree>
    <p:extLst>
      <p:ext uri="{BB962C8B-B14F-4D97-AF65-F5344CB8AC3E}">
        <p14:creationId xmlns:p14="http://schemas.microsoft.com/office/powerpoint/2010/main" val="26464814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A0ED12B-4C9C-4E78-8E5C-F0ABBFE262D7}" type="slidenum">
              <a:rPr lang="en-US" sz="1200" smtClean="0"/>
              <a:pPr eaLnBrk="1" hangingPunct="1"/>
              <a:t>11</a:t>
            </a:fld>
            <a:endParaRPr lang="en-US" sz="1200" smtClean="0"/>
          </a:p>
        </p:txBody>
      </p:sp>
      <p:sp>
        <p:nvSpPr>
          <p:cNvPr id="5837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2" name="Rectangle 3"/>
          <p:cNvSpPr>
            <a:spLocks noGrp="1" noChangeArrowheads="1"/>
          </p:cNvSpPr>
          <p:nvPr>
            <p:ph type="body" idx="1"/>
          </p:nvPr>
        </p:nvSpPr>
        <p:spPr bwMode="auto">
          <a:xfrm>
            <a:off x="935038" y="4416425"/>
            <a:ext cx="5140325" cy="4183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2B918B6A-6884-4638-9162-2E8F2DB37559}" type="slidenum">
              <a:rPr lang="en-US" sz="1200" smtClean="0"/>
              <a:pPr eaLnBrk="1" hangingPunct="1"/>
              <a:t>12</a:t>
            </a:fld>
            <a:endParaRPr lang="en-US" sz="1200" smtClean="0"/>
          </a:p>
        </p:txBody>
      </p:sp>
      <p:sp>
        <p:nvSpPr>
          <p:cNvPr id="59395" name="Rectangle 2"/>
          <p:cNvSpPr>
            <a:spLocks noGrp="1" noRot="1" noChangeAspect="1" noChangeArrowheads="1" noTextEdit="1"/>
          </p:cNvSpPr>
          <p:nvPr>
            <p:ph type="sldImg"/>
          </p:nvPr>
        </p:nvSpPr>
        <p:spPr bwMode="auto">
          <a:xfrm>
            <a:off x="1370013" y="696913"/>
            <a:ext cx="4252912" cy="31892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6" name="Rectangle 3"/>
          <p:cNvSpPr>
            <a:spLocks noGrp="1" noChangeArrowheads="1"/>
          </p:cNvSpPr>
          <p:nvPr>
            <p:ph type="body" idx="1"/>
          </p:nvPr>
        </p:nvSpPr>
        <p:spPr bwMode="auto">
          <a:xfrm>
            <a:off x="935038" y="4116388"/>
            <a:ext cx="5140325" cy="44831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938914E-7FAB-4958-A74B-3E6C3F882109}" type="slidenum">
              <a:rPr lang="en-US" sz="1200" smtClean="0"/>
              <a:pPr eaLnBrk="1" hangingPunct="1"/>
              <a:t>13</a:t>
            </a:fld>
            <a:endParaRPr lang="en-US" sz="1200" smtClean="0"/>
          </a:p>
        </p:txBody>
      </p:sp>
      <p:sp>
        <p:nvSpPr>
          <p:cNvPr id="60419" name="Rectangle 2"/>
          <p:cNvSpPr>
            <a:spLocks noGrp="1" noRot="1" noChangeAspect="1" noChangeArrowheads="1" noTextEdit="1"/>
          </p:cNvSpPr>
          <p:nvPr>
            <p:ph type="sldImg"/>
          </p:nvPr>
        </p:nvSpPr>
        <p:spPr bwMode="auto">
          <a:xfrm>
            <a:off x="1370013" y="696913"/>
            <a:ext cx="4252912" cy="31892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0" name="Rectangle 3"/>
          <p:cNvSpPr>
            <a:spLocks noGrp="1" noChangeArrowheads="1"/>
          </p:cNvSpPr>
          <p:nvPr>
            <p:ph type="body" idx="1"/>
          </p:nvPr>
        </p:nvSpPr>
        <p:spPr bwMode="auto">
          <a:xfrm>
            <a:off x="935038" y="4116388"/>
            <a:ext cx="5140325" cy="44831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8234134-D193-4203-9F39-CEF305B0A680}" type="slidenum">
              <a:rPr lang="en-US" sz="1200" smtClean="0"/>
              <a:pPr eaLnBrk="1" hangingPunct="1"/>
              <a:t>14</a:t>
            </a:fld>
            <a:endParaRPr lang="en-US" sz="1200" smtClean="0"/>
          </a:p>
        </p:txBody>
      </p:sp>
      <p:sp>
        <p:nvSpPr>
          <p:cNvPr id="61443" name="Rectangle 2"/>
          <p:cNvSpPr>
            <a:spLocks noGrp="1" noRot="1" noChangeAspect="1" noChangeArrowheads="1" noTextEdit="1"/>
          </p:cNvSpPr>
          <p:nvPr>
            <p:ph type="sldImg"/>
          </p:nvPr>
        </p:nvSpPr>
        <p:spPr bwMode="auto">
          <a:xfrm>
            <a:off x="1370013" y="696913"/>
            <a:ext cx="4252912" cy="31892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4" name="Rectangle 3"/>
          <p:cNvSpPr>
            <a:spLocks noGrp="1" noChangeArrowheads="1"/>
          </p:cNvSpPr>
          <p:nvPr>
            <p:ph type="body" idx="1"/>
          </p:nvPr>
        </p:nvSpPr>
        <p:spPr bwMode="auto">
          <a:xfrm>
            <a:off x="935038" y="4116388"/>
            <a:ext cx="5140325" cy="44831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4DCCFD9-1EE2-4247-B46E-6481C9B563BE}" type="slidenum">
              <a:rPr lang="en-US" sz="1200" smtClean="0"/>
              <a:pPr eaLnBrk="1" hangingPunct="1"/>
              <a:t>15</a:t>
            </a:fld>
            <a:endParaRPr lang="en-US" sz="1200" smtClean="0"/>
          </a:p>
        </p:txBody>
      </p:sp>
      <p:sp>
        <p:nvSpPr>
          <p:cNvPr id="62467" name="Rectangle 2"/>
          <p:cNvSpPr>
            <a:spLocks noGrp="1" noRot="1" noChangeAspect="1" noChangeArrowheads="1" noTextEdit="1"/>
          </p:cNvSpPr>
          <p:nvPr>
            <p:ph type="sldImg"/>
          </p:nvPr>
        </p:nvSpPr>
        <p:spPr bwMode="auto">
          <a:xfrm>
            <a:off x="1370013" y="696913"/>
            <a:ext cx="4252912" cy="31892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8" name="Rectangle 3"/>
          <p:cNvSpPr>
            <a:spLocks noGrp="1" noChangeArrowheads="1"/>
          </p:cNvSpPr>
          <p:nvPr>
            <p:ph type="body" idx="1"/>
          </p:nvPr>
        </p:nvSpPr>
        <p:spPr bwMode="auto">
          <a:xfrm>
            <a:off x="935038" y="4116388"/>
            <a:ext cx="5140325" cy="44831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0692C37-E6F3-4C71-A835-E6FC7BDCF4E7}" type="slidenum">
              <a:rPr lang="en-US" sz="1200" smtClean="0"/>
              <a:pPr eaLnBrk="1" hangingPunct="1"/>
              <a:t>16</a:t>
            </a:fld>
            <a:endParaRPr lang="en-US" sz="1200" smtClean="0"/>
          </a:p>
        </p:txBody>
      </p:sp>
      <p:sp>
        <p:nvSpPr>
          <p:cNvPr id="63491" name="Rectangle 2"/>
          <p:cNvSpPr>
            <a:spLocks noGrp="1" noRot="1" noChangeAspect="1" noChangeArrowheads="1" noTextEdit="1"/>
          </p:cNvSpPr>
          <p:nvPr>
            <p:ph type="sldImg"/>
          </p:nvPr>
        </p:nvSpPr>
        <p:spPr bwMode="auto">
          <a:xfrm>
            <a:off x="1370013" y="696913"/>
            <a:ext cx="4252912" cy="31892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2" name="Rectangle 3"/>
          <p:cNvSpPr>
            <a:spLocks noGrp="1" noChangeArrowheads="1"/>
          </p:cNvSpPr>
          <p:nvPr>
            <p:ph type="body" idx="1"/>
          </p:nvPr>
        </p:nvSpPr>
        <p:spPr bwMode="auto">
          <a:xfrm>
            <a:off x="935038" y="4116388"/>
            <a:ext cx="5140325" cy="44831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4543AF4-6E0A-45EA-8E79-204BEEEAC6E2}" type="slidenum">
              <a:rPr lang="en-US" sz="1200" smtClean="0"/>
              <a:pPr eaLnBrk="1" hangingPunct="1"/>
              <a:t>17</a:t>
            </a:fld>
            <a:endParaRPr lang="en-US" sz="1200" smtClean="0"/>
          </a:p>
        </p:txBody>
      </p:sp>
      <p:sp>
        <p:nvSpPr>
          <p:cNvPr id="64515" name="Rectangle 2"/>
          <p:cNvSpPr>
            <a:spLocks noGrp="1" noRot="1" noChangeAspect="1" noChangeArrowheads="1" noTextEdit="1"/>
          </p:cNvSpPr>
          <p:nvPr>
            <p:ph type="sldImg"/>
          </p:nvPr>
        </p:nvSpPr>
        <p:spPr bwMode="auto">
          <a:xfrm>
            <a:off x="1370013" y="696913"/>
            <a:ext cx="4252912" cy="31892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6" name="Rectangle 3"/>
          <p:cNvSpPr>
            <a:spLocks noGrp="1" noChangeArrowheads="1"/>
          </p:cNvSpPr>
          <p:nvPr>
            <p:ph type="body" idx="1"/>
          </p:nvPr>
        </p:nvSpPr>
        <p:spPr bwMode="auto">
          <a:xfrm>
            <a:off x="935038" y="4116388"/>
            <a:ext cx="5140325" cy="44831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D4B3385-373F-4F3C-A00D-465C5C097741}" type="slidenum">
              <a:rPr lang="en-US" sz="1200" smtClean="0"/>
              <a:pPr eaLnBrk="1" hangingPunct="1"/>
              <a:t>19</a:t>
            </a:fld>
            <a:endParaRPr lang="en-US" sz="1200" smtClean="0"/>
          </a:p>
        </p:txBody>
      </p:sp>
      <p:sp>
        <p:nvSpPr>
          <p:cNvPr id="65539" name="Rectangle 2"/>
          <p:cNvSpPr>
            <a:spLocks noGrp="1" noRot="1" noChangeAspect="1" noChangeArrowheads="1" noTextEdit="1"/>
          </p:cNvSpPr>
          <p:nvPr>
            <p:ph type="sldImg"/>
          </p:nvPr>
        </p:nvSpPr>
        <p:spPr bwMode="auto">
          <a:xfrm>
            <a:off x="1370013" y="696913"/>
            <a:ext cx="4252912" cy="31892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40" name="Rectangle 3"/>
          <p:cNvSpPr>
            <a:spLocks noGrp="1" noChangeArrowheads="1"/>
          </p:cNvSpPr>
          <p:nvPr>
            <p:ph type="body" idx="1"/>
          </p:nvPr>
        </p:nvSpPr>
        <p:spPr bwMode="auto">
          <a:xfrm>
            <a:off x="935038" y="4116388"/>
            <a:ext cx="5140325" cy="44831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464973E-8C6A-4CB3-BAB6-9ACC713B1A0F}" type="slidenum">
              <a:rPr lang="en-US"/>
              <a:pPr>
                <a:defRPr/>
              </a:pPr>
              <a:t>‹#›</a:t>
            </a:fld>
            <a:endParaRPr lang="en-US"/>
          </a:p>
        </p:txBody>
      </p:sp>
    </p:spTree>
    <p:extLst>
      <p:ext uri="{BB962C8B-B14F-4D97-AF65-F5344CB8AC3E}">
        <p14:creationId xmlns:p14="http://schemas.microsoft.com/office/powerpoint/2010/main" val="2779041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853D21B-674B-4229-B88F-8B721F2C15B8}" type="slidenum">
              <a:rPr lang="en-US"/>
              <a:pPr>
                <a:defRPr/>
              </a:pPr>
              <a:t>‹#›</a:t>
            </a:fld>
            <a:endParaRPr lang="en-US"/>
          </a:p>
        </p:txBody>
      </p:sp>
    </p:spTree>
    <p:extLst>
      <p:ext uri="{BB962C8B-B14F-4D97-AF65-F5344CB8AC3E}">
        <p14:creationId xmlns:p14="http://schemas.microsoft.com/office/powerpoint/2010/main" val="2314259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C837D49-BFE7-434C-92BA-2464961B3E9C}" type="slidenum">
              <a:rPr lang="en-US"/>
              <a:pPr>
                <a:defRPr/>
              </a:pPr>
              <a:t>‹#›</a:t>
            </a:fld>
            <a:endParaRPr lang="en-US"/>
          </a:p>
        </p:txBody>
      </p:sp>
    </p:spTree>
    <p:extLst>
      <p:ext uri="{BB962C8B-B14F-4D97-AF65-F5344CB8AC3E}">
        <p14:creationId xmlns:p14="http://schemas.microsoft.com/office/powerpoint/2010/main" val="2118861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95175C8-2A39-420E-A178-3300CE6C3ED1}" type="slidenum">
              <a:rPr lang="en-US"/>
              <a:pPr>
                <a:defRPr/>
              </a:pPr>
              <a:t>‹#›</a:t>
            </a:fld>
            <a:endParaRPr lang="en-US"/>
          </a:p>
        </p:txBody>
      </p:sp>
    </p:spTree>
    <p:extLst>
      <p:ext uri="{BB962C8B-B14F-4D97-AF65-F5344CB8AC3E}">
        <p14:creationId xmlns:p14="http://schemas.microsoft.com/office/powerpoint/2010/main" val="1591156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4A69F81-578F-4C56-85C5-C3FCA1BD9B80}" type="slidenum">
              <a:rPr lang="en-US"/>
              <a:pPr>
                <a:defRPr/>
              </a:pPr>
              <a:t>‹#›</a:t>
            </a:fld>
            <a:endParaRPr lang="en-US"/>
          </a:p>
        </p:txBody>
      </p:sp>
    </p:spTree>
    <p:extLst>
      <p:ext uri="{BB962C8B-B14F-4D97-AF65-F5344CB8AC3E}">
        <p14:creationId xmlns:p14="http://schemas.microsoft.com/office/powerpoint/2010/main" val="278742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AA4DEB2-3A59-4861-AF6D-A38AA0B4ADD4}" type="slidenum">
              <a:rPr lang="en-US"/>
              <a:pPr>
                <a:defRPr/>
              </a:pPr>
              <a:t>‹#›</a:t>
            </a:fld>
            <a:endParaRPr lang="en-US"/>
          </a:p>
        </p:txBody>
      </p:sp>
    </p:spTree>
    <p:extLst>
      <p:ext uri="{BB962C8B-B14F-4D97-AF65-F5344CB8AC3E}">
        <p14:creationId xmlns:p14="http://schemas.microsoft.com/office/powerpoint/2010/main" val="3209506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E66F3EF-6D1C-4E1E-A0DD-E0C446199FB2}" type="slidenum">
              <a:rPr lang="en-US"/>
              <a:pPr>
                <a:defRPr/>
              </a:pPr>
              <a:t>‹#›</a:t>
            </a:fld>
            <a:endParaRPr lang="en-US"/>
          </a:p>
        </p:txBody>
      </p:sp>
    </p:spTree>
    <p:extLst>
      <p:ext uri="{BB962C8B-B14F-4D97-AF65-F5344CB8AC3E}">
        <p14:creationId xmlns:p14="http://schemas.microsoft.com/office/powerpoint/2010/main" val="2042515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D11958A-9255-43FD-92F7-611D2D503D39}" type="slidenum">
              <a:rPr lang="en-US"/>
              <a:pPr>
                <a:defRPr/>
              </a:pPr>
              <a:t>‹#›</a:t>
            </a:fld>
            <a:endParaRPr lang="en-US"/>
          </a:p>
        </p:txBody>
      </p:sp>
    </p:spTree>
    <p:extLst>
      <p:ext uri="{BB962C8B-B14F-4D97-AF65-F5344CB8AC3E}">
        <p14:creationId xmlns:p14="http://schemas.microsoft.com/office/powerpoint/2010/main" val="975417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020729C-03DC-40AB-9B2D-78ADBDAFC810}" type="slidenum">
              <a:rPr lang="en-US"/>
              <a:pPr>
                <a:defRPr/>
              </a:pPr>
              <a:t>‹#›</a:t>
            </a:fld>
            <a:endParaRPr lang="en-US"/>
          </a:p>
        </p:txBody>
      </p:sp>
    </p:spTree>
    <p:extLst>
      <p:ext uri="{BB962C8B-B14F-4D97-AF65-F5344CB8AC3E}">
        <p14:creationId xmlns:p14="http://schemas.microsoft.com/office/powerpoint/2010/main" val="2629249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E7F6724-A6E2-4CEC-B730-08DEB1E6127E}" type="slidenum">
              <a:rPr lang="en-US"/>
              <a:pPr>
                <a:defRPr/>
              </a:pPr>
              <a:t>‹#›</a:t>
            </a:fld>
            <a:endParaRPr lang="en-US"/>
          </a:p>
        </p:txBody>
      </p:sp>
    </p:spTree>
    <p:extLst>
      <p:ext uri="{BB962C8B-B14F-4D97-AF65-F5344CB8AC3E}">
        <p14:creationId xmlns:p14="http://schemas.microsoft.com/office/powerpoint/2010/main" val="3420930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824C995-C5B6-49A9-8B29-4A97ACD77BE3}" type="slidenum">
              <a:rPr lang="en-US"/>
              <a:pPr>
                <a:defRPr/>
              </a:pPr>
              <a:t>‹#›</a:t>
            </a:fld>
            <a:endParaRPr lang="en-US"/>
          </a:p>
        </p:txBody>
      </p:sp>
    </p:spTree>
    <p:extLst>
      <p:ext uri="{BB962C8B-B14F-4D97-AF65-F5344CB8AC3E}">
        <p14:creationId xmlns:p14="http://schemas.microsoft.com/office/powerpoint/2010/main" val="4106965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5B5A396-0C66-41DC-A557-BED6FBEC835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6.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Word_97_-_2003_Document1.doc"/><Relationship Id="rId5" Type="http://schemas.openxmlformats.org/officeDocument/2006/relationships/oleObject" Target="../embeddings/oleObject2.bin"/><Relationship Id="rId4" Type="http://schemas.openxmlformats.org/officeDocument/2006/relationships/image" Target="../media/image5.wmf"/></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7.wmf"/></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676400"/>
            <a:ext cx="7772400" cy="1143000"/>
          </a:xfrm>
        </p:spPr>
        <p:txBody>
          <a:bodyPr/>
          <a:lstStyle/>
          <a:p>
            <a:pPr eaLnBrk="1" hangingPunct="1"/>
            <a:r>
              <a:rPr lang="en-US" b="1" smtClean="0">
                <a:cs typeface="Arial" charset="0"/>
              </a:rPr>
              <a:t>Differential Item Functioning</a:t>
            </a:r>
          </a:p>
        </p:txBody>
      </p:sp>
      <p:sp>
        <p:nvSpPr>
          <p:cNvPr id="2051" name="Rectangle 3"/>
          <p:cNvSpPr>
            <a:spLocks noGrp="1" noChangeArrowheads="1"/>
          </p:cNvSpPr>
          <p:nvPr>
            <p:ph type="subTitle" idx="1"/>
          </p:nvPr>
        </p:nvSpPr>
        <p:spPr>
          <a:xfrm>
            <a:off x="1371600" y="3429000"/>
            <a:ext cx="6400800" cy="2514600"/>
          </a:xfrm>
        </p:spPr>
        <p:txBody>
          <a:bodyPr/>
          <a:lstStyle/>
          <a:p>
            <a:pPr eaLnBrk="1" hangingPunct="1"/>
            <a:r>
              <a:rPr lang="en-US" smtClean="0">
                <a:solidFill>
                  <a:schemeClr val="tx1"/>
                </a:solidFill>
              </a:rPr>
              <a:t>Laura Gibbons, PhD</a:t>
            </a:r>
          </a:p>
          <a:p>
            <a:pPr eaLnBrk="1" hangingPunct="1"/>
            <a:endParaRPr lang="en-US" sz="2800" smtClean="0">
              <a:solidFill>
                <a:schemeClr val="tx1"/>
              </a:solidFill>
            </a:endParaRPr>
          </a:p>
          <a:p>
            <a:pPr eaLnBrk="1" hangingPunct="1"/>
            <a:r>
              <a:rPr lang="en-US" sz="2800" i="1" smtClean="0">
                <a:solidFill>
                  <a:schemeClr val="tx1"/>
                </a:solidFill>
              </a:rPr>
              <a:t>Thank you, Rich Jones, Frances Yang, </a:t>
            </a:r>
            <a:br>
              <a:rPr lang="en-US" sz="2800" i="1" smtClean="0">
                <a:solidFill>
                  <a:schemeClr val="tx1"/>
                </a:solidFill>
              </a:rPr>
            </a:br>
            <a:r>
              <a:rPr lang="en-US" sz="2800" i="1" smtClean="0">
                <a:solidFill>
                  <a:schemeClr val="tx1"/>
                </a:solidFill>
              </a:rPr>
              <a:t>and Paul Crane.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t>Key Ideas of IRT</a:t>
            </a:r>
          </a:p>
        </p:txBody>
      </p:sp>
      <p:sp>
        <p:nvSpPr>
          <p:cNvPr id="11267" name="Rectangle 3"/>
          <p:cNvSpPr>
            <a:spLocks noGrp="1" noChangeArrowheads="1"/>
          </p:cNvSpPr>
          <p:nvPr>
            <p:ph type="body" idx="1"/>
          </p:nvPr>
        </p:nvSpPr>
        <p:spPr/>
        <p:txBody>
          <a:bodyPr/>
          <a:lstStyle/>
          <a:p>
            <a:pPr eaLnBrk="1" hangingPunct="1">
              <a:lnSpc>
                <a:spcPct val="90000"/>
              </a:lnSpc>
            </a:pPr>
            <a:r>
              <a:rPr lang="en-US" sz="2800" smtClean="0"/>
              <a:t>Persons have a certain </a:t>
            </a:r>
            <a:r>
              <a:rPr lang="en-US" sz="2800" i="1" smtClean="0"/>
              <a:t>ability </a:t>
            </a:r>
            <a:r>
              <a:rPr lang="en-US" sz="2800" smtClean="0"/>
              <a:t>or</a:t>
            </a:r>
            <a:r>
              <a:rPr lang="en-US" sz="2800" i="1" smtClean="0"/>
              <a:t> trait</a:t>
            </a:r>
          </a:p>
          <a:p>
            <a:pPr eaLnBrk="1" hangingPunct="1">
              <a:lnSpc>
                <a:spcPct val="90000"/>
              </a:lnSpc>
            </a:pPr>
            <a:r>
              <a:rPr lang="en-US" sz="2800" smtClean="0"/>
              <a:t>Items have characteristics</a:t>
            </a:r>
          </a:p>
          <a:p>
            <a:pPr lvl="1" eaLnBrk="1" hangingPunct="1">
              <a:lnSpc>
                <a:spcPct val="90000"/>
              </a:lnSpc>
            </a:pPr>
            <a:r>
              <a:rPr lang="en-US" sz="2400" i="1" smtClean="0"/>
              <a:t>difficulty </a:t>
            </a:r>
            <a:r>
              <a:rPr lang="en-US" sz="2400" smtClean="0"/>
              <a:t>(how hard the item is)</a:t>
            </a:r>
          </a:p>
          <a:p>
            <a:pPr lvl="1" eaLnBrk="1" hangingPunct="1">
              <a:lnSpc>
                <a:spcPct val="90000"/>
              </a:lnSpc>
            </a:pPr>
            <a:r>
              <a:rPr lang="en-US" sz="2400" i="1" smtClean="0"/>
              <a:t>discrimination </a:t>
            </a:r>
            <a:r>
              <a:rPr lang="en-US" sz="2400" smtClean="0"/>
              <a:t>(how well the item measures the </a:t>
            </a:r>
            <a:r>
              <a:rPr lang="en-US" sz="2400" i="1" smtClean="0"/>
              <a:t>ability</a:t>
            </a:r>
            <a:r>
              <a:rPr lang="en-US" sz="2400" smtClean="0"/>
              <a:t>)</a:t>
            </a:r>
          </a:p>
          <a:p>
            <a:pPr lvl="1" eaLnBrk="1" hangingPunct="1">
              <a:lnSpc>
                <a:spcPct val="90000"/>
              </a:lnSpc>
            </a:pPr>
            <a:r>
              <a:rPr lang="en-US" sz="2400" smtClean="0"/>
              <a:t>(I won’t talk about </a:t>
            </a:r>
            <a:r>
              <a:rPr lang="en-US" sz="2400" i="1" smtClean="0"/>
              <a:t>guessing</a:t>
            </a:r>
            <a:r>
              <a:rPr lang="en-US" sz="2400" smtClean="0"/>
              <a:t>)</a:t>
            </a:r>
          </a:p>
          <a:p>
            <a:pPr eaLnBrk="1" hangingPunct="1">
              <a:lnSpc>
                <a:spcPct val="90000"/>
              </a:lnSpc>
            </a:pPr>
            <a:r>
              <a:rPr lang="en-US" sz="2800" smtClean="0"/>
              <a:t>Person ability, and item characteristics are estimated simultaneously and expressed on unified metric</a:t>
            </a:r>
          </a:p>
          <a:p>
            <a:pPr eaLnBrk="1" hangingPunct="1">
              <a:lnSpc>
                <a:spcPct val="90000"/>
              </a:lnSpc>
            </a:pPr>
            <a:r>
              <a:rPr lang="en-US" sz="2800" smtClean="0"/>
              <a:t>Interval-level measure of </a:t>
            </a:r>
            <a:r>
              <a:rPr lang="en-US" sz="2800" i="1" smtClean="0"/>
              <a:t>ability </a:t>
            </a:r>
            <a:r>
              <a:rPr lang="en-US" sz="2800" smtClean="0"/>
              <a:t>or </a:t>
            </a:r>
            <a:r>
              <a:rPr lang="en-US" sz="2800" i="1" smtClean="0"/>
              <a:t>trait.  </a:t>
            </a:r>
          </a:p>
          <a:p>
            <a:pPr lvl="1" eaLnBrk="1" hangingPunct="1">
              <a:lnSpc>
                <a:spcPct val="90000"/>
              </a:lnSpc>
            </a:pPr>
            <a:r>
              <a:rPr lang="en-US" sz="2400" smtClean="0"/>
              <a:t>This means that no matter what your </a:t>
            </a:r>
            <a:r>
              <a:rPr lang="en-US" sz="2400" i="1" smtClean="0"/>
              <a:t>ability </a:t>
            </a:r>
            <a:r>
              <a:rPr lang="en-US" sz="2400" smtClean="0"/>
              <a:t>level, a change of one point in the </a:t>
            </a:r>
            <a:r>
              <a:rPr lang="en-US" sz="2400" b="1" smtClean="0"/>
              <a:t>score</a:t>
            </a:r>
            <a:r>
              <a:rPr lang="en-US" sz="2400" smtClean="0"/>
              <a:t> represents an equivalent amount of change in </a:t>
            </a:r>
            <a:r>
              <a:rPr lang="en-US" sz="2400" b="1" i="1" smtClean="0"/>
              <a:t>ability</a:t>
            </a:r>
            <a:r>
              <a:rPr lang="en-US" sz="2400" smtClean="0"/>
              <a:t>.  (NOT true for MMSE and most cognitive tests.)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838200"/>
            <a:ext cx="8229600" cy="579438"/>
          </a:xfrm>
        </p:spPr>
        <p:txBody>
          <a:bodyPr/>
          <a:lstStyle/>
          <a:p>
            <a:pPr eaLnBrk="1" hangingPunct="1"/>
            <a:r>
              <a:rPr lang="en-US" smtClean="0"/>
              <a:t>Some Things Rich (and others)</a:t>
            </a:r>
            <a:br>
              <a:rPr lang="en-US" smtClean="0"/>
            </a:br>
            <a:r>
              <a:rPr lang="en-US" smtClean="0"/>
              <a:t>Can Do with IRT</a:t>
            </a:r>
          </a:p>
        </p:txBody>
      </p:sp>
      <p:sp>
        <p:nvSpPr>
          <p:cNvPr id="12291" name="Rectangle 3"/>
          <p:cNvSpPr>
            <a:spLocks noGrp="1" noChangeArrowheads="1"/>
          </p:cNvSpPr>
          <p:nvPr>
            <p:ph type="body" idx="1"/>
          </p:nvPr>
        </p:nvSpPr>
        <p:spPr>
          <a:xfrm>
            <a:off x="457200" y="2057400"/>
            <a:ext cx="8229600" cy="4068763"/>
          </a:xfrm>
        </p:spPr>
        <p:txBody>
          <a:bodyPr/>
          <a:lstStyle/>
          <a:p>
            <a:pPr marL="533400" indent="-533400" eaLnBrk="1" hangingPunct="1">
              <a:lnSpc>
                <a:spcPct val="90000"/>
              </a:lnSpc>
              <a:buFontTx/>
              <a:buAutoNum type="arabicPeriod"/>
            </a:pPr>
            <a:r>
              <a:rPr lang="en-US" smtClean="0"/>
              <a:t>Refine measures</a:t>
            </a:r>
          </a:p>
          <a:p>
            <a:pPr marL="533400" indent="-533400" eaLnBrk="1" hangingPunct="1">
              <a:lnSpc>
                <a:spcPct val="90000"/>
              </a:lnSpc>
              <a:buFontTx/>
              <a:buAutoNum type="arabicPeriod"/>
            </a:pPr>
            <a:r>
              <a:rPr lang="en-US" b="1" smtClean="0"/>
              <a:t>Identify ‘biased’ test items</a:t>
            </a:r>
          </a:p>
          <a:p>
            <a:pPr marL="533400" indent="-533400" eaLnBrk="1" hangingPunct="1">
              <a:lnSpc>
                <a:spcPct val="90000"/>
              </a:lnSpc>
              <a:buFontTx/>
              <a:buAutoNum type="arabicPeriod"/>
            </a:pPr>
            <a:r>
              <a:rPr lang="en-US" smtClean="0"/>
              <a:t>Adaptive testing</a:t>
            </a:r>
          </a:p>
          <a:p>
            <a:pPr marL="533400" indent="-533400" eaLnBrk="1" hangingPunct="1">
              <a:lnSpc>
                <a:spcPct val="90000"/>
              </a:lnSpc>
              <a:buFontTx/>
              <a:buAutoNum type="arabicPeriod"/>
            </a:pPr>
            <a:r>
              <a:rPr lang="en-US" smtClean="0"/>
              <a:t>Handle missing data at the item level</a:t>
            </a:r>
          </a:p>
          <a:p>
            <a:pPr marL="533400" indent="-533400" eaLnBrk="1" hangingPunct="1">
              <a:lnSpc>
                <a:spcPct val="90000"/>
              </a:lnSpc>
              <a:buFontTx/>
              <a:buAutoNum type="arabicPeriod"/>
            </a:pPr>
            <a:r>
              <a:rPr lang="en-US" smtClean="0"/>
              <a:t>Equate measures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t>Latent Ability / Trait</a:t>
            </a:r>
          </a:p>
        </p:txBody>
      </p:sp>
      <p:sp>
        <p:nvSpPr>
          <p:cNvPr id="13315" name="Rectangle 3"/>
          <p:cNvSpPr>
            <a:spLocks noGrp="1" noChangeArrowheads="1"/>
          </p:cNvSpPr>
          <p:nvPr>
            <p:ph type="body" idx="1"/>
          </p:nvPr>
        </p:nvSpPr>
        <p:spPr>
          <a:xfrm>
            <a:off x="457200" y="1447800"/>
            <a:ext cx="8229600" cy="4678363"/>
          </a:xfrm>
        </p:spPr>
        <p:txBody>
          <a:bodyPr/>
          <a:lstStyle/>
          <a:p>
            <a:pPr eaLnBrk="1" hangingPunct="1">
              <a:lnSpc>
                <a:spcPct val="90000"/>
              </a:lnSpc>
            </a:pPr>
            <a:r>
              <a:rPr lang="en-US" sz="2800" smtClean="0"/>
              <a:t>Symbolized with </a:t>
            </a:r>
            <a:r>
              <a:rPr lang="en-US" sz="2800" smtClean="0">
                <a:latin typeface="Symbol" pitchFamily="18" charset="2"/>
              </a:rPr>
              <a:t>q</a:t>
            </a:r>
            <a:r>
              <a:rPr lang="en-US" sz="2800" baseline="-25000" smtClean="0"/>
              <a:t>i</a:t>
            </a:r>
            <a:r>
              <a:rPr lang="en-US" sz="2800" smtClean="0"/>
              <a:t> (or </a:t>
            </a:r>
            <a:r>
              <a:rPr lang="en-US" sz="2800" smtClean="0">
                <a:latin typeface="Symbol" pitchFamily="18" charset="2"/>
              </a:rPr>
              <a:t>h</a:t>
            </a:r>
            <a:r>
              <a:rPr lang="en-US" sz="2800" baseline="-25000" smtClean="0"/>
              <a:t>i</a:t>
            </a:r>
            <a:r>
              <a:rPr lang="en-US" sz="2800" smtClean="0"/>
              <a:t>)</a:t>
            </a:r>
          </a:p>
          <a:p>
            <a:pPr eaLnBrk="1" hangingPunct="1">
              <a:lnSpc>
                <a:spcPct val="90000"/>
              </a:lnSpc>
            </a:pPr>
            <a:endParaRPr lang="en-US" sz="2800" baseline="-25000" smtClean="0"/>
          </a:p>
          <a:p>
            <a:pPr eaLnBrk="1" hangingPunct="1">
              <a:lnSpc>
                <a:spcPct val="90000"/>
              </a:lnSpc>
            </a:pPr>
            <a:r>
              <a:rPr lang="en-US" sz="2800" smtClean="0"/>
              <a:t>Assumed to be continuously, and often normally, distributed in the population</a:t>
            </a:r>
          </a:p>
          <a:p>
            <a:pPr eaLnBrk="1" hangingPunct="1">
              <a:lnSpc>
                <a:spcPct val="90000"/>
              </a:lnSpc>
            </a:pPr>
            <a:endParaRPr lang="en-US" sz="2800" smtClean="0"/>
          </a:p>
          <a:p>
            <a:pPr eaLnBrk="1" hangingPunct="1">
              <a:lnSpc>
                <a:spcPct val="90000"/>
              </a:lnSpc>
            </a:pPr>
            <a:r>
              <a:rPr lang="en-US" sz="2800" smtClean="0"/>
              <a:t>The more of the trait a person has, the more likely they are to ...whatever...(endorse the symptom, get the answer right etc.)</a:t>
            </a:r>
          </a:p>
          <a:p>
            <a:pPr eaLnBrk="1" hangingPunct="1">
              <a:lnSpc>
                <a:spcPct val="90000"/>
              </a:lnSpc>
            </a:pPr>
            <a:endParaRPr lang="en-US" sz="2800" smtClean="0"/>
          </a:p>
          <a:p>
            <a:pPr eaLnBrk="1" hangingPunct="1">
              <a:lnSpc>
                <a:spcPct val="90000"/>
              </a:lnSpc>
            </a:pPr>
            <a:r>
              <a:rPr lang="en-US" sz="2800" smtClean="0"/>
              <a:t>The latent trait is that unobservable, hypothetical construct </a:t>
            </a:r>
            <a:r>
              <a:rPr lang="en-US" sz="2800" i="1" smtClean="0"/>
              <a:t>presumed to be measured by  the test (</a:t>
            </a:r>
            <a:r>
              <a:rPr lang="en-US" sz="2800" smtClean="0"/>
              <a:t>assumed to “cause” item responses)</a:t>
            </a:r>
            <a:endParaRPr lang="en-US" sz="2800" i="1"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Dimensionality</a:t>
            </a:r>
          </a:p>
        </p:txBody>
      </p:sp>
      <p:sp>
        <p:nvSpPr>
          <p:cNvPr id="52227" name="Rectangle 3"/>
          <p:cNvSpPr>
            <a:spLocks noGrp="1" noChangeArrowheads="1"/>
          </p:cNvSpPr>
          <p:nvPr>
            <p:ph type="body" idx="1"/>
          </p:nvPr>
        </p:nvSpPr>
        <p:spPr/>
        <p:txBody>
          <a:bodyPr rtlCol="0">
            <a:normAutofit/>
          </a:bodyPr>
          <a:lstStyle/>
          <a:p>
            <a:pPr eaLnBrk="1" fontAlgn="auto" hangingPunct="1">
              <a:lnSpc>
                <a:spcPct val="90000"/>
              </a:lnSpc>
              <a:spcAft>
                <a:spcPts val="0"/>
              </a:spcAft>
              <a:buFont typeface="Arial" pitchFamily="34" charset="0"/>
              <a:buChar char="•"/>
              <a:defRPr/>
            </a:pPr>
            <a:r>
              <a:rPr lang="en-US" sz="2800" dirty="0" smtClean="0"/>
              <a:t>It matters whether or not the latent trait is </a:t>
            </a:r>
            <a:r>
              <a:rPr lang="en-US" sz="2800" i="1" dirty="0" smtClean="0"/>
              <a:t>unidimensional</a:t>
            </a:r>
            <a:r>
              <a:rPr lang="en-US" sz="2800" dirty="0" smtClean="0"/>
              <a:t>.</a:t>
            </a:r>
          </a:p>
          <a:p>
            <a:pPr lvl="1" eaLnBrk="1" fontAlgn="auto" hangingPunct="1">
              <a:spcAft>
                <a:spcPts val="0"/>
              </a:spcAft>
              <a:buFont typeface="Arial" pitchFamily="34" charset="0"/>
              <a:buChar char="–"/>
              <a:defRPr/>
            </a:pPr>
            <a:r>
              <a:rPr lang="en-US" sz="2400" dirty="0" smtClean="0"/>
              <a:t>Knowing a person’s level on single underlying latent trait is sufficient to predict their likelihood of success on an item.</a:t>
            </a:r>
          </a:p>
          <a:p>
            <a:pPr lvl="1" eaLnBrk="1" fontAlgn="auto" hangingPunct="1">
              <a:spcAft>
                <a:spcPts val="0"/>
              </a:spcAft>
              <a:buFont typeface="Arial" pitchFamily="34" charset="0"/>
              <a:buChar char="–"/>
              <a:defRPr/>
            </a:pPr>
            <a:r>
              <a:rPr lang="en-US" sz="2400" dirty="0" smtClean="0"/>
              <a:t>Item responses are dependent upon a person’s ability (and item characteristics) only.</a:t>
            </a:r>
          </a:p>
          <a:p>
            <a:pPr lvl="1" eaLnBrk="1" fontAlgn="auto" hangingPunct="1">
              <a:spcAft>
                <a:spcPts val="0"/>
              </a:spcAft>
              <a:buFont typeface="Arial" pitchFamily="34" charset="0"/>
              <a:buChar char="–"/>
              <a:defRPr/>
            </a:pPr>
            <a:r>
              <a:rPr lang="en-US" sz="2400" dirty="0" smtClean="0"/>
              <a:t>Secondary factors are trivial.</a:t>
            </a:r>
          </a:p>
          <a:p>
            <a:pPr lvl="1" eaLnBrk="1" fontAlgn="auto" hangingPunct="1">
              <a:spcAft>
                <a:spcPts val="0"/>
              </a:spcAft>
              <a:buFont typeface="Arial" pitchFamily="34" charset="0"/>
              <a:buChar char="–"/>
              <a:defRPr/>
            </a:pPr>
            <a:endParaRPr lang="en-US" sz="2400" dirty="0" smtClean="0"/>
          </a:p>
          <a:p>
            <a:pPr eaLnBrk="1" fontAlgn="auto" hangingPunct="1">
              <a:lnSpc>
                <a:spcPct val="90000"/>
              </a:lnSpc>
              <a:spcAft>
                <a:spcPts val="0"/>
              </a:spcAft>
              <a:buFont typeface="Arial" pitchFamily="34" charset="0"/>
              <a:buChar char="•"/>
              <a:defRPr/>
            </a:pPr>
            <a:r>
              <a:rPr lang="en-US" sz="2800" dirty="0" smtClean="0"/>
              <a:t>There are methods that allow for departures from </a:t>
            </a:r>
            <a:r>
              <a:rPr lang="en-US" sz="2800" dirty="0" err="1" smtClean="0"/>
              <a:t>unidimensionality</a:t>
            </a:r>
            <a:r>
              <a:rPr lang="en-US" sz="2800" dirty="0" smtClean="0"/>
              <a:t>, but I won’t talk about them today.</a:t>
            </a:r>
          </a:p>
          <a:p>
            <a:pPr marL="0" indent="0" eaLnBrk="1" fontAlgn="auto" hangingPunct="1">
              <a:lnSpc>
                <a:spcPct val="90000"/>
              </a:lnSpc>
              <a:spcAft>
                <a:spcPts val="0"/>
              </a:spcAft>
              <a:buFont typeface="Arial" pitchFamily="34" charset="0"/>
              <a:buNone/>
              <a:defRPr/>
            </a:pPr>
            <a:endParaRPr lang="en-US"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t>Item Characteristic Curve</a:t>
            </a:r>
          </a:p>
        </p:txBody>
      </p:sp>
      <p:sp>
        <p:nvSpPr>
          <p:cNvPr id="15363" name="Rectangle 3"/>
          <p:cNvSpPr>
            <a:spLocks noGrp="1" noChangeArrowheads="1"/>
          </p:cNvSpPr>
          <p:nvPr>
            <p:ph type="body" idx="1"/>
          </p:nvPr>
        </p:nvSpPr>
        <p:spPr/>
        <p:txBody>
          <a:bodyPr/>
          <a:lstStyle/>
          <a:p>
            <a:pPr eaLnBrk="1" hangingPunct="1">
              <a:lnSpc>
                <a:spcPct val="90000"/>
              </a:lnSpc>
            </a:pPr>
            <a:r>
              <a:rPr lang="en-US" sz="2800" smtClean="0"/>
              <a:t>The fundamental conceptual unit of IRT</a:t>
            </a:r>
          </a:p>
          <a:p>
            <a:pPr eaLnBrk="1" hangingPunct="1">
              <a:lnSpc>
                <a:spcPct val="90000"/>
              </a:lnSpc>
            </a:pPr>
            <a:endParaRPr lang="en-US" sz="2800" smtClean="0"/>
          </a:p>
          <a:p>
            <a:pPr eaLnBrk="1" hangingPunct="1">
              <a:lnSpc>
                <a:spcPct val="90000"/>
              </a:lnSpc>
            </a:pPr>
            <a:r>
              <a:rPr lang="en-US" sz="2800" smtClean="0"/>
              <a:t>Relates item responses to the ability presumed to cause them</a:t>
            </a:r>
          </a:p>
          <a:p>
            <a:pPr eaLnBrk="1" hangingPunct="1">
              <a:lnSpc>
                <a:spcPct val="90000"/>
              </a:lnSpc>
            </a:pPr>
            <a:endParaRPr lang="en-US" sz="2800" smtClean="0"/>
          </a:p>
          <a:p>
            <a:pPr eaLnBrk="1" hangingPunct="1">
              <a:lnSpc>
                <a:spcPct val="90000"/>
              </a:lnSpc>
            </a:pPr>
            <a:r>
              <a:rPr lang="en-US" sz="2800" smtClean="0"/>
              <a:t>Represented with cumulative logistic or cumulative normal distributions</a:t>
            </a:r>
          </a:p>
          <a:p>
            <a:pPr eaLnBrk="1" hangingPunct="1">
              <a:lnSpc>
                <a:spcPct val="90000"/>
              </a:lnSpc>
            </a:pPr>
            <a:endParaRPr lang="en-US" sz="2800" smtClean="0"/>
          </a:p>
          <a:p>
            <a:pPr eaLnBrk="1" hangingPunct="1">
              <a:lnSpc>
                <a:spcPct val="90000"/>
              </a:lnSpc>
            </a:pPr>
            <a:r>
              <a:rPr lang="en-US" sz="2800" smtClean="0"/>
              <a:t>Here we illustrate with dichotomous items, for simplicity</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z="2800" smtClean="0"/>
              <a:t>Item Response Function</a:t>
            </a:r>
          </a:p>
        </p:txBody>
      </p:sp>
      <p:sp>
        <p:nvSpPr>
          <p:cNvPr id="16387" name="Text Box 3"/>
          <p:cNvSpPr txBox="1">
            <a:spLocks noChangeArrowheads="1"/>
          </p:cNvSpPr>
          <p:nvPr/>
        </p:nvSpPr>
        <p:spPr bwMode="auto">
          <a:xfrm>
            <a:off x="457200" y="1189038"/>
            <a:ext cx="8382000" cy="7016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4000"/>
              <a:t>P(y</a:t>
            </a:r>
            <a:r>
              <a:rPr lang="en-US" sz="4000" baseline="-25000"/>
              <a:t>ij</a:t>
            </a:r>
            <a:r>
              <a:rPr lang="en-US" sz="4000"/>
              <a:t>=1|</a:t>
            </a:r>
            <a:r>
              <a:rPr lang="en-US" sz="4000">
                <a:latin typeface="Symbol" pitchFamily="18" charset="2"/>
              </a:rPr>
              <a:t>q</a:t>
            </a:r>
            <a:r>
              <a:rPr lang="en-US" sz="4000" baseline="-25000"/>
              <a:t>i</a:t>
            </a:r>
            <a:r>
              <a:rPr lang="en-US" sz="4000"/>
              <a:t>) = F[a</a:t>
            </a:r>
            <a:r>
              <a:rPr lang="en-US" sz="4000" baseline="-25000"/>
              <a:t>j</a:t>
            </a:r>
            <a:r>
              <a:rPr lang="en-US" sz="4000"/>
              <a:t>(</a:t>
            </a:r>
            <a:r>
              <a:rPr lang="en-US" sz="4000">
                <a:latin typeface="Symbol" pitchFamily="18" charset="2"/>
              </a:rPr>
              <a:t>q</a:t>
            </a:r>
            <a:r>
              <a:rPr lang="en-US" sz="4000" baseline="-25000"/>
              <a:t>i</a:t>
            </a:r>
            <a:r>
              <a:rPr lang="en-US" sz="4000"/>
              <a:t>-b</a:t>
            </a:r>
            <a:r>
              <a:rPr lang="en-US" sz="4000" baseline="-25000"/>
              <a:t>j</a:t>
            </a:r>
            <a:r>
              <a:rPr lang="en-US" sz="4000"/>
              <a:t>)]</a:t>
            </a:r>
          </a:p>
        </p:txBody>
      </p:sp>
      <p:grpSp>
        <p:nvGrpSpPr>
          <p:cNvPr id="16388" name="Group 7"/>
          <p:cNvGrpSpPr>
            <a:grpSpLocks noChangeAspect="1"/>
          </p:cNvGrpSpPr>
          <p:nvPr/>
        </p:nvGrpSpPr>
        <p:grpSpPr bwMode="auto">
          <a:xfrm>
            <a:off x="1657350" y="2193925"/>
            <a:ext cx="5954713" cy="3970338"/>
            <a:chOff x="1097" y="1674"/>
            <a:chExt cx="3751" cy="2501"/>
          </a:xfrm>
        </p:grpSpPr>
        <p:sp>
          <p:nvSpPr>
            <p:cNvPr id="3" name="AutoShape 6"/>
            <p:cNvSpPr>
              <a:spLocks noChangeAspect="1" noChangeArrowheads="1" noTextEdit="1"/>
            </p:cNvSpPr>
            <p:nvPr/>
          </p:nvSpPr>
          <p:spPr bwMode="auto">
            <a:xfrm>
              <a:off x="1104" y="1680"/>
              <a:ext cx="3744" cy="2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en-US">
                <a:latin typeface="+mj-lt"/>
              </a:endParaRPr>
            </a:p>
          </p:txBody>
        </p:sp>
        <p:grpSp>
          <p:nvGrpSpPr>
            <p:cNvPr id="16390" name="Group 208"/>
            <p:cNvGrpSpPr>
              <a:grpSpLocks/>
            </p:cNvGrpSpPr>
            <p:nvPr/>
          </p:nvGrpSpPr>
          <p:grpSpPr bwMode="auto">
            <a:xfrm>
              <a:off x="1097" y="1674"/>
              <a:ext cx="3235" cy="2459"/>
              <a:chOff x="1097" y="1674"/>
              <a:chExt cx="3235" cy="2459"/>
            </a:xfrm>
          </p:grpSpPr>
          <p:sp>
            <p:nvSpPr>
              <p:cNvPr id="17087" name="Rectangle 8"/>
              <p:cNvSpPr>
                <a:spLocks noChangeArrowheads="1"/>
              </p:cNvSpPr>
              <p:nvPr/>
            </p:nvSpPr>
            <p:spPr bwMode="auto">
              <a:xfrm>
                <a:off x="1664" y="1674"/>
                <a:ext cx="144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100">
                    <a:solidFill>
                      <a:srgbClr val="000000"/>
                    </a:solidFill>
                    <a:latin typeface="+mj-lt"/>
                  </a:rPr>
                  <a:t>Example of an Item Characteristic Curve</a:t>
                </a:r>
                <a:endParaRPr lang="en-US">
                  <a:latin typeface="+mj-lt"/>
                </a:endParaRPr>
              </a:p>
            </p:txBody>
          </p:sp>
          <p:sp>
            <p:nvSpPr>
              <p:cNvPr id="17088" name="Rectangle 9"/>
              <p:cNvSpPr>
                <a:spLocks noChangeArrowheads="1"/>
              </p:cNvSpPr>
              <p:nvPr/>
            </p:nvSpPr>
            <p:spPr bwMode="auto">
              <a:xfrm rot="16200000">
                <a:off x="583" y="2808"/>
                <a:ext cx="1136"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100">
                    <a:solidFill>
                      <a:srgbClr val="000000"/>
                    </a:solidFill>
                    <a:latin typeface="+mj-lt"/>
                  </a:rPr>
                  <a:t>Probability of Correct Response</a:t>
                </a:r>
                <a:endParaRPr lang="en-US">
                  <a:latin typeface="+mj-lt"/>
                </a:endParaRPr>
              </a:p>
            </p:txBody>
          </p:sp>
          <p:sp>
            <p:nvSpPr>
              <p:cNvPr id="17089" name="Rectangle 10"/>
              <p:cNvSpPr>
                <a:spLocks noChangeArrowheads="1"/>
              </p:cNvSpPr>
              <p:nvPr/>
            </p:nvSpPr>
            <p:spPr bwMode="auto">
              <a:xfrm>
                <a:off x="2402" y="4026"/>
                <a:ext cx="92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100">
                    <a:solidFill>
                      <a:srgbClr val="000000"/>
                    </a:solidFill>
                    <a:latin typeface="+mj-lt"/>
                  </a:rPr>
                  <a:t>Latent Ability Distribution</a:t>
                </a:r>
                <a:endParaRPr lang="en-US">
                  <a:latin typeface="+mj-lt"/>
                </a:endParaRPr>
              </a:p>
            </p:txBody>
          </p:sp>
          <p:sp>
            <p:nvSpPr>
              <p:cNvPr id="17090" name="Rectangle 11"/>
              <p:cNvSpPr>
                <a:spLocks noChangeArrowheads="1"/>
              </p:cNvSpPr>
              <p:nvPr/>
            </p:nvSpPr>
            <p:spPr bwMode="auto">
              <a:xfrm>
                <a:off x="1800" y="3942"/>
                <a:ext cx="14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100">
                    <a:solidFill>
                      <a:srgbClr val="000000"/>
                    </a:solidFill>
                    <a:latin typeface="+mj-lt"/>
                  </a:rPr>
                  <a:t>-3.0</a:t>
                </a:r>
                <a:endParaRPr lang="en-US">
                  <a:latin typeface="+mj-lt"/>
                </a:endParaRPr>
              </a:p>
            </p:txBody>
          </p:sp>
          <p:sp>
            <p:nvSpPr>
              <p:cNvPr id="17091" name="Line 12"/>
              <p:cNvSpPr>
                <a:spLocks noChangeShapeType="1"/>
              </p:cNvSpPr>
              <p:nvPr/>
            </p:nvSpPr>
            <p:spPr bwMode="auto">
              <a:xfrm flipV="1">
                <a:off x="1912" y="3899"/>
                <a:ext cx="0" cy="4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92" name="Rectangle 13"/>
              <p:cNvSpPr>
                <a:spLocks noChangeArrowheads="1"/>
              </p:cNvSpPr>
              <p:nvPr/>
            </p:nvSpPr>
            <p:spPr bwMode="auto">
              <a:xfrm>
                <a:off x="2162" y="3942"/>
                <a:ext cx="14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100">
                    <a:solidFill>
                      <a:srgbClr val="000000"/>
                    </a:solidFill>
                    <a:latin typeface="+mj-lt"/>
                  </a:rPr>
                  <a:t>-2.0</a:t>
                </a:r>
                <a:endParaRPr lang="en-US">
                  <a:latin typeface="+mj-lt"/>
                </a:endParaRPr>
              </a:p>
            </p:txBody>
          </p:sp>
          <p:sp>
            <p:nvSpPr>
              <p:cNvPr id="17093" name="Line 14"/>
              <p:cNvSpPr>
                <a:spLocks noChangeShapeType="1"/>
              </p:cNvSpPr>
              <p:nvPr/>
            </p:nvSpPr>
            <p:spPr bwMode="auto">
              <a:xfrm flipV="1">
                <a:off x="2274" y="3899"/>
                <a:ext cx="0" cy="4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94" name="Rectangle 15"/>
              <p:cNvSpPr>
                <a:spLocks noChangeArrowheads="1"/>
              </p:cNvSpPr>
              <p:nvPr/>
            </p:nvSpPr>
            <p:spPr bwMode="auto">
              <a:xfrm>
                <a:off x="2524" y="3942"/>
                <a:ext cx="14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100">
                    <a:solidFill>
                      <a:srgbClr val="000000"/>
                    </a:solidFill>
                    <a:latin typeface="+mj-lt"/>
                  </a:rPr>
                  <a:t>-1.0</a:t>
                </a:r>
                <a:endParaRPr lang="en-US">
                  <a:latin typeface="+mj-lt"/>
                </a:endParaRPr>
              </a:p>
            </p:txBody>
          </p:sp>
          <p:sp>
            <p:nvSpPr>
              <p:cNvPr id="17095" name="Line 16"/>
              <p:cNvSpPr>
                <a:spLocks noChangeShapeType="1"/>
              </p:cNvSpPr>
              <p:nvPr/>
            </p:nvSpPr>
            <p:spPr bwMode="auto">
              <a:xfrm flipV="1">
                <a:off x="2636" y="3899"/>
                <a:ext cx="0" cy="4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96" name="Rectangle 17"/>
              <p:cNvSpPr>
                <a:spLocks noChangeArrowheads="1"/>
              </p:cNvSpPr>
              <p:nvPr/>
            </p:nvSpPr>
            <p:spPr bwMode="auto">
              <a:xfrm>
                <a:off x="2902" y="3942"/>
                <a:ext cx="11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100">
                    <a:solidFill>
                      <a:srgbClr val="000000"/>
                    </a:solidFill>
                    <a:latin typeface="+mj-lt"/>
                  </a:rPr>
                  <a:t>0.0</a:t>
                </a:r>
                <a:endParaRPr lang="en-US">
                  <a:latin typeface="+mj-lt"/>
                </a:endParaRPr>
              </a:p>
            </p:txBody>
          </p:sp>
          <p:sp>
            <p:nvSpPr>
              <p:cNvPr id="17097" name="Line 18"/>
              <p:cNvSpPr>
                <a:spLocks noChangeShapeType="1"/>
              </p:cNvSpPr>
              <p:nvPr/>
            </p:nvSpPr>
            <p:spPr bwMode="auto">
              <a:xfrm flipV="1">
                <a:off x="2998" y="3899"/>
                <a:ext cx="0" cy="4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98" name="Rectangle 19"/>
              <p:cNvSpPr>
                <a:spLocks noChangeArrowheads="1"/>
              </p:cNvSpPr>
              <p:nvPr/>
            </p:nvSpPr>
            <p:spPr bwMode="auto">
              <a:xfrm>
                <a:off x="3264" y="3942"/>
                <a:ext cx="11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100">
                    <a:solidFill>
                      <a:srgbClr val="000000"/>
                    </a:solidFill>
                    <a:latin typeface="+mj-lt"/>
                  </a:rPr>
                  <a:t>1.0</a:t>
                </a:r>
                <a:endParaRPr lang="en-US">
                  <a:latin typeface="+mj-lt"/>
                </a:endParaRPr>
              </a:p>
            </p:txBody>
          </p:sp>
          <p:sp>
            <p:nvSpPr>
              <p:cNvPr id="17099" name="Line 20"/>
              <p:cNvSpPr>
                <a:spLocks noChangeShapeType="1"/>
              </p:cNvSpPr>
              <p:nvPr/>
            </p:nvSpPr>
            <p:spPr bwMode="auto">
              <a:xfrm flipV="1">
                <a:off x="3360" y="3899"/>
                <a:ext cx="0" cy="4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00" name="Rectangle 21"/>
              <p:cNvSpPr>
                <a:spLocks noChangeArrowheads="1"/>
              </p:cNvSpPr>
              <p:nvPr/>
            </p:nvSpPr>
            <p:spPr bwMode="auto">
              <a:xfrm>
                <a:off x="3627" y="3942"/>
                <a:ext cx="11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100">
                    <a:solidFill>
                      <a:srgbClr val="000000"/>
                    </a:solidFill>
                    <a:latin typeface="+mj-lt"/>
                  </a:rPr>
                  <a:t>2.0</a:t>
                </a:r>
                <a:endParaRPr lang="en-US">
                  <a:latin typeface="+mj-lt"/>
                </a:endParaRPr>
              </a:p>
            </p:txBody>
          </p:sp>
          <p:sp>
            <p:nvSpPr>
              <p:cNvPr id="17101" name="Line 22"/>
              <p:cNvSpPr>
                <a:spLocks noChangeShapeType="1"/>
              </p:cNvSpPr>
              <p:nvPr/>
            </p:nvSpPr>
            <p:spPr bwMode="auto">
              <a:xfrm flipV="1">
                <a:off x="3723" y="3899"/>
                <a:ext cx="0" cy="4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02" name="Rectangle 23"/>
              <p:cNvSpPr>
                <a:spLocks noChangeArrowheads="1"/>
              </p:cNvSpPr>
              <p:nvPr/>
            </p:nvSpPr>
            <p:spPr bwMode="auto">
              <a:xfrm>
                <a:off x="3989" y="3942"/>
                <a:ext cx="11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100">
                    <a:solidFill>
                      <a:srgbClr val="000000"/>
                    </a:solidFill>
                    <a:latin typeface="+mj-lt"/>
                  </a:rPr>
                  <a:t>3.0</a:t>
                </a:r>
                <a:endParaRPr lang="en-US">
                  <a:latin typeface="+mj-lt"/>
                </a:endParaRPr>
              </a:p>
            </p:txBody>
          </p:sp>
          <p:sp>
            <p:nvSpPr>
              <p:cNvPr id="17103" name="Line 24"/>
              <p:cNvSpPr>
                <a:spLocks noChangeShapeType="1"/>
              </p:cNvSpPr>
              <p:nvPr/>
            </p:nvSpPr>
            <p:spPr bwMode="auto">
              <a:xfrm flipV="1">
                <a:off x="4085" y="3899"/>
                <a:ext cx="0" cy="4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04" name="Line 25"/>
              <p:cNvSpPr>
                <a:spLocks noChangeShapeType="1"/>
              </p:cNvSpPr>
              <p:nvPr/>
            </p:nvSpPr>
            <p:spPr bwMode="auto">
              <a:xfrm flipV="1">
                <a:off x="1728" y="3899"/>
                <a:ext cx="0" cy="4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05" name="Line 26"/>
              <p:cNvSpPr>
                <a:spLocks noChangeShapeType="1"/>
              </p:cNvSpPr>
              <p:nvPr/>
            </p:nvSpPr>
            <p:spPr bwMode="auto">
              <a:xfrm flipV="1">
                <a:off x="2093" y="3899"/>
                <a:ext cx="0" cy="4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06" name="Line 27"/>
              <p:cNvSpPr>
                <a:spLocks noChangeShapeType="1"/>
              </p:cNvSpPr>
              <p:nvPr/>
            </p:nvSpPr>
            <p:spPr bwMode="auto">
              <a:xfrm flipV="1">
                <a:off x="2455" y="3899"/>
                <a:ext cx="0" cy="4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07" name="Line 28"/>
              <p:cNvSpPr>
                <a:spLocks noChangeShapeType="1"/>
              </p:cNvSpPr>
              <p:nvPr/>
            </p:nvSpPr>
            <p:spPr bwMode="auto">
              <a:xfrm flipV="1">
                <a:off x="2817" y="3899"/>
                <a:ext cx="0" cy="4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08" name="Line 29"/>
              <p:cNvSpPr>
                <a:spLocks noChangeShapeType="1"/>
              </p:cNvSpPr>
              <p:nvPr/>
            </p:nvSpPr>
            <p:spPr bwMode="auto">
              <a:xfrm flipV="1">
                <a:off x="3179" y="3899"/>
                <a:ext cx="0" cy="4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09" name="Line 30"/>
              <p:cNvSpPr>
                <a:spLocks noChangeShapeType="1"/>
              </p:cNvSpPr>
              <p:nvPr/>
            </p:nvSpPr>
            <p:spPr bwMode="auto">
              <a:xfrm flipV="1">
                <a:off x="3541" y="3899"/>
                <a:ext cx="0" cy="4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10" name="Line 31"/>
              <p:cNvSpPr>
                <a:spLocks noChangeShapeType="1"/>
              </p:cNvSpPr>
              <p:nvPr/>
            </p:nvSpPr>
            <p:spPr bwMode="auto">
              <a:xfrm flipV="1">
                <a:off x="3904" y="3899"/>
                <a:ext cx="0" cy="4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11" name="Line 32"/>
              <p:cNvSpPr>
                <a:spLocks noChangeShapeType="1"/>
              </p:cNvSpPr>
              <p:nvPr/>
            </p:nvSpPr>
            <p:spPr bwMode="auto">
              <a:xfrm flipV="1">
                <a:off x="4266" y="3899"/>
                <a:ext cx="0" cy="4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12" name="Line 33"/>
              <p:cNvSpPr>
                <a:spLocks noChangeShapeType="1"/>
              </p:cNvSpPr>
              <p:nvPr/>
            </p:nvSpPr>
            <p:spPr bwMode="auto">
              <a:xfrm flipV="1">
                <a:off x="2998" y="3899"/>
                <a:ext cx="0" cy="4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13" name="Rectangle 34"/>
              <p:cNvSpPr>
                <a:spLocks noChangeArrowheads="1"/>
              </p:cNvSpPr>
              <p:nvPr/>
            </p:nvSpPr>
            <p:spPr bwMode="auto">
              <a:xfrm>
                <a:off x="1329" y="3803"/>
                <a:ext cx="15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100">
                    <a:solidFill>
                      <a:srgbClr val="000000"/>
                    </a:solidFill>
                    <a:latin typeface="+mj-lt"/>
                  </a:rPr>
                  <a:t>0.00</a:t>
                </a:r>
                <a:endParaRPr lang="en-US">
                  <a:latin typeface="+mj-lt"/>
                </a:endParaRPr>
              </a:p>
            </p:txBody>
          </p:sp>
          <p:sp>
            <p:nvSpPr>
              <p:cNvPr id="17114" name="Line 35"/>
              <p:cNvSpPr>
                <a:spLocks noChangeShapeType="1"/>
              </p:cNvSpPr>
              <p:nvPr/>
            </p:nvSpPr>
            <p:spPr bwMode="auto">
              <a:xfrm flipH="1">
                <a:off x="1616" y="3838"/>
                <a:ext cx="48"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15" name="Rectangle 36"/>
              <p:cNvSpPr>
                <a:spLocks noChangeArrowheads="1"/>
              </p:cNvSpPr>
              <p:nvPr/>
            </p:nvSpPr>
            <p:spPr bwMode="auto">
              <a:xfrm>
                <a:off x="1329" y="3607"/>
                <a:ext cx="15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100">
                    <a:solidFill>
                      <a:srgbClr val="000000"/>
                    </a:solidFill>
                    <a:latin typeface="+mj-lt"/>
                  </a:rPr>
                  <a:t>0.10</a:t>
                </a:r>
                <a:endParaRPr lang="en-US">
                  <a:latin typeface="+mj-lt"/>
                </a:endParaRPr>
              </a:p>
            </p:txBody>
          </p:sp>
          <p:sp>
            <p:nvSpPr>
              <p:cNvPr id="17116" name="Line 37"/>
              <p:cNvSpPr>
                <a:spLocks noChangeShapeType="1"/>
              </p:cNvSpPr>
              <p:nvPr/>
            </p:nvSpPr>
            <p:spPr bwMode="auto">
              <a:xfrm flipH="1">
                <a:off x="1616" y="3643"/>
                <a:ext cx="48"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17" name="Rectangle 38"/>
              <p:cNvSpPr>
                <a:spLocks noChangeArrowheads="1"/>
              </p:cNvSpPr>
              <p:nvPr/>
            </p:nvSpPr>
            <p:spPr bwMode="auto">
              <a:xfrm>
                <a:off x="1329" y="3412"/>
                <a:ext cx="15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100">
                    <a:solidFill>
                      <a:srgbClr val="000000"/>
                    </a:solidFill>
                    <a:latin typeface="+mj-lt"/>
                  </a:rPr>
                  <a:t>0.20</a:t>
                </a:r>
                <a:endParaRPr lang="en-US">
                  <a:latin typeface="+mj-lt"/>
                </a:endParaRPr>
              </a:p>
            </p:txBody>
          </p:sp>
          <p:sp>
            <p:nvSpPr>
              <p:cNvPr id="17118" name="Line 39"/>
              <p:cNvSpPr>
                <a:spLocks noChangeShapeType="1"/>
              </p:cNvSpPr>
              <p:nvPr/>
            </p:nvSpPr>
            <p:spPr bwMode="auto">
              <a:xfrm flipH="1">
                <a:off x="1616" y="3447"/>
                <a:ext cx="48"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19" name="Rectangle 40"/>
              <p:cNvSpPr>
                <a:spLocks noChangeArrowheads="1"/>
              </p:cNvSpPr>
              <p:nvPr/>
            </p:nvSpPr>
            <p:spPr bwMode="auto">
              <a:xfrm>
                <a:off x="1329" y="3214"/>
                <a:ext cx="15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100">
                    <a:solidFill>
                      <a:srgbClr val="000000"/>
                    </a:solidFill>
                    <a:latin typeface="+mj-lt"/>
                  </a:rPr>
                  <a:t>0.30</a:t>
                </a:r>
                <a:endParaRPr lang="en-US">
                  <a:latin typeface="+mj-lt"/>
                </a:endParaRPr>
              </a:p>
            </p:txBody>
          </p:sp>
          <p:sp>
            <p:nvSpPr>
              <p:cNvPr id="17120" name="Line 41"/>
              <p:cNvSpPr>
                <a:spLocks noChangeShapeType="1"/>
              </p:cNvSpPr>
              <p:nvPr/>
            </p:nvSpPr>
            <p:spPr bwMode="auto">
              <a:xfrm flipH="1">
                <a:off x="1616" y="3251"/>
                <a:ext cx="48"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21" name="Rectangle 42"/>
              <p:cNvSpPr>
                <a:spLocks noChangeArrowheads="1"/>
              </p:cNvSpPr>
              <p:nvPr/>
            </p:nvSpPr>
            <p:spPr bwMode="auto">
              <a:xfrm>
                <a:off x="1329" y="3018"/>
                <a:ext cx="15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100">
                    <a:solidFill>
                      <a:srgbClr val="000000"/>
                    </a:solidFill>
                    <a:latin typeface="+mj-lt"/>
                  </a:rPr>
                  <a:t>0.40</a:t>
                </a:r>
                <a:endParaRPr lang="en-US">
                  <a:latin typeface="+mj-lt"/>
                </a:endParaRPr>
              </a:p>
            </p:txBody>
          </p:sp>
          <p:sp>
            <p:nvSpPr>
              <p:cNvPr id="17122" name="Line 43"/>
              <p:cNvSpPr>
                <a:spLocks noChangeShapeType="1"/>
              </p:cNvSpPr>
              <p:nvPr/>
            </p:nvSpPr>
            <p:spPr bwMode="auto">
              <a:xfrm flipH="1">
                <a:off x="1616" y="3056"/>
                <a:ext cx="48"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23" name="Rectangle 44"/>
              <p:cNvSpPr>
                <a:spLocks noChangeArrowheads="1"/>
              </p:cNvSpPr>
              <p:nvPr/>
            </p:nvSpPr>
            <p:spPr bwMode="auto">
              <a:xfrm>
                <a:off x="1329" y="2823"/>
                <a:ext cx="15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100">
                    <a:solidFill>
                      <a:srgbClr val="000000"/>
                    </a:solidFill>
                    <a:latin typeface="+mj-lt"/>
                  </a:rPr>
                  <a:t>0.50</a:t>
                </a:r>
                <a:endParaRPr lang="en-US">
                  <a:latin typeface="+mj-lt"/>
                </a:endParaRPr>
              </a:p>
            </p:txBody>
          </p:sp>
          <p:sp>
            <p:nvSpPr>
              <p:cNvPr id="17124" name="Line 45"/>
              <p:cNvSpPr>
                <a:spLocks noChangeShapeType="1"/>
              </p:cNvSpPr>
              <p:nvPr/>
            </p:nvSpPr>
            <p:spPr bwMode="auto">
              <a:xfrm flipH="1">
                <a:off x="1616" y="2858"/>
                <a:ext cx="48"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25" name="Rectangle 46"/>
              <p:cNvSpPr>
                <a:spLocks noChangeArrowheads="1"/>
              </p:cNvSpPr>
              <p:nvPr/>
            </p:nvSpPr>
            <p:spPr bwMode="auto">
              <a:xfrm>
                <a:off x="1329" y="2627"/>
                <a:ext cx="15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100">
                    <a:solidFill>
                      <a:srgbClr val="000000"/>
                    </a:solidFill>
                    <a:latin typeface="+mj-lt"/>
                  </a:rPr>
                  <a:t>0.60</a:t>
                </a:r>
                <a:endParaRPr lang="en-US">
                  <a:latin typeface="+mj-lt"/>
                </a:endParaRPr>
              </a:p>
            </p:txBody>
          </p:sp>
          <p:sp>
            <p:nvSpPr>
              <p:cNvPr id="17126" name="Line 47"/>
              <p:cNvSpPr>
                <a:spLocks noChangeShapeType="1"/>
              </p:cNvSpPr>
              <p:nvPr/>
            </p:nvSpPr>
            <p:spPr bwMode="auto">
              <a:xfrm flipH="1">
                <a:off x="1616" y="2662"/>
                <a:ext cx="48"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27" name="Rectangle 48"/>
              <p:cNvSpPr>
                <a:spLocks noChangeArrowheads="1"/>
              </p:cNvSpPr>
              <p:nvPr/>
            </p:nvSpPr>
            <p:spPr bwMode="auto">
              <a:xfrm>
                <a:off x="1329" y="2431"/>
                <a:ext cx="15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100">
                    <a:solidFill>
                      <a:srgbClr val="000000"/>
                    </a:solidFill>
                    <a:latin typeface="+mj-lt"/>
                  </a:rPr>
                  <a:t>0.70</a:t>
                </a:r>
                <a:endParaRPr lang="en-US">
                  <a:latin typeface="+mj-lt"/>
                </a:endParaRPr>
              </a:p>
            </p:txBody>
          </p:sp>
          <p:sp>
            <p:nvSpPr>
              <p:cNvPr id="17128" name="Line 49"/>
              <p:cNvSpPr>
                <a:spLocks noChangeShapeType="1"/>
              </p:cNvSpPr>
              <p:nvPr/>
            </p:nvSpPr>
            <p:spPr bwMode="auto">
              <a:xfrm flipH="1">
                <a:off x="1616" y="2467"/>
                <a:ext cx="48"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29" name="Rectangle 50"/>
              <p:cNvSpPr>
                <a:spLocks noChangeArrowheads="1"/>
              </p:cNvSpPr>
              <p:nvPr/>
            </p:nvSpPr>
            <p:spPr bwMode="auto">
              <a:xfrm>
                <a:off x="1329" y="2236"/>
                <a:ext cx="15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100">
                    <a:solidFill>
                      <a:srgbClr val="000000"/>
                    </a:solidFill>
                    <a:latin typeface="+mj-lt"/>
                  </a:rPr>
                  <a:t>0.80</a:t>
                </a:r>
                <a:endParaRPr lang="en-US">
                  <a:latin typeface="+mj-lt"/>
                </a:endParaRPr>
              </a:p>
            </p:txBody>
          </p:sp>
          <p:sp>
            <p:nvSpPr>
              <p:cNvPr id="17130" name="Line 51"/>
              <p:cNvSpPr>
                <a:spLocks noChangeShapeType="1"/>
              </p:cNvSpPr>
              <p:nvPr/>
            </p:nvSpPr>
            <p:spPr bwMode="auto">
              <a:xfrm flipH="1">
                <a:off x="1616" y="2271"/>
                <a:ext cx="48"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31" name="Rectangle 52"/>
              <p:cNvSpPr>
                <a:spLocks noChangeArrowheads="1"/>
              </p:cNvSpPr>
              <p:nvPr/>
            </p:nvSpPr>
            <p:spPr bwMode="auto">
              <a:xfrm>
                <a:off x="1329" y="2040"/>
                <a:ext cx="15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100">
                    <a:solidFill>
                      <a:srgbClr val="000000"/>
                    </a:solidFill>
                    <a:latin typeface="+mj-lt"/>
                  </a:rPr>
                  <a:t>0.90</a:t>
                </a:r>
                <a:endParaRPr lang="en-US">
                  <a:latin typeface="+mj-lt"/>
                </a:endParaRPr>
              </a:p>
            </p:txBody>
          </p:sp>
          <p:sp>
            <p:nvSpPr>
              <p:cNvPr id="17132" name="Line 53"/>
              <p:cNvSpPr>
                <a:spLocks noChangeShapeType="1"/>
              </p:cNvSpPr>
              <p:nvPr/>
            </p:nvSpPr>
            <p:spPr bwMode="auto">
              <a:xfrm flipH="1">
                <a:off x="1616" y="2075"/>
                <a:ext cx="48"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33" name="Rectangle 54"/>
              <p:cNvSpPr>
                <a:spLocks noChangeArrowheads="1"/>
              </p:cNvSpPr>
              <p:nvPr/>
            </p:nvSpPr>
            <p:spPr bwMode="auto">
              <a:xfrm>
                <a:off x="1329" y="1844"/>
                <a:ext cx="15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100">
                    <a:solidFill>
                      <a:srgbClr val="000000"/>
                    </a:solidFill>
                    <a:latin typeface="+mj-lt"/>
                  </a:rPr>
                  <a:t>1.00</a:t>
                </a:r>
                <a:endParaRPr lang="en-US">
                  <a:latin typeface="+mj-lt"/>
                </a:endParaRPr>
              </a:p>
            </p:txBody>
          </p:sp>
          <p:sp>
            <p:nvSpPr>
              <p:cNvPr id="17134" name="Line 55"/>
              <p:cNvSpPr>
                <a:spLocks noChangeShapeType="1"/>
              </p:cNvSpPr>
              <p:nvPr/>
            </p:nvSpPr>
            <p:spPr bwMode="auto">
              <a:xfrm flipH="1">
                <a:off x="1616" y="1880"/>
                <a:ext cx="48"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35" name="Line 56"/>
              <p:cNvSpPr>
                <a:spLocks noChangeShapeType="1"/>
              </p:cNvSpPr>
              <p:nvPr/>
            </p:nvSpPr>
            <p:spPr bwMode="auto">
              <a:xfrm flipH="1">
                <a:off x="1664" y="3899"/>
                <a:ext cx="2668"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36" name="Line 57"/>
              <p:cNvSpPr>
                <a:spLocks noChangeShapeType="1"/>
              </p:cNvSpPr>
              <p:nvPr/>
            </p:nvSpPr>
            <p:spPr bwMode="auto">
              <a:xfrm flipV="1">
                <a:off x="1664" y="1819"/>
                <a:ext cx="0" cy="208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37" name="Line 58"/>
              <p:cNvSpPr>
                <a:spLocks noChangeShapeType="1"/>
              </p:cNvSpPr>
              <p:nvPr/>
            </p:nvSpPr>
            <p:spPr bwMode="auto">
              <a:xfrm flipH="1">
                <a:off x="1878" y="3836"/>
                <a:ext cx="15"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38" name="Line 59"/>
              <p:cNvSpPr>
                <a:spLocks noChangeShapeType="1"/>
              </p:cNvSpPr>
              <p:nvPr/>
            </p:nvSpPr>
            <p:spPr bwMode="auto">
              <a:xfrm flipH="1">
                <a:off x="1893" y="3836"/>
                <a:ext cx="17"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39" name="Line 60"/>
              <p:cNvSpPr>
                <a:spLocks noChangeShapeType="1"/>
              </p:cNvSpPr>
              <p:nvPr/>
            </p:nvSpPr>
            <p:spPr bwMode="auto">
              <a:xfrm flipH="1">
                <a:off x="1910" y="3836"/>
                <a:ext cx="1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40" name="Line 61"/>
              <p:cNvSpPr>
                <a:spLocks noChangeShapeType="1"/>
              </p:cNvSpPr>
              <p:nvPr/>
            </p:nvSpPr>
            <p:spPr bwMode="auto">
              <a:xfrm flipH="1">
                <a:off x="1924" y="3836"/>
                <a:ext cx="15"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41" name="Line 62"/>
              <p:cNvSpPr>
                <a:spLocks noChangeShapeType="1"/>
              </p:cNvSpPr>
              <p:nvPr/>
            </p:nvSpPr>
            <p:spPr bwMode="auto">
              <a:xfrm flipH="1">
                <a:off x="1939" y="3836"/>
                <a:ext cx="16"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42" name="Line 63"/>
              <p:cNvSpPr>
                <a:spLocks noChangeShapeType="1"/>
              </p:cNvSpPr>
              <p:nvPr/>
            </p:nvSpPr>
            <p:spPr bwMode="auto">
              <a:xfrm>
                <a:off x="1955" y="3836"/>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43" name="Line 64"/>
              <p:cNvSpPr>
                <a:spLocks noChangeShapeType="1"/>
              </p:cNvSpPr>
              <p:nvPr/>
            </p:nvSpPr>
            <p:spPr bwMode="auto">
              <a:xfrm flipH="1">
                <a:off x="1955" y="3836"/>
                <a:ext cx="9"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44" name="Line 65"/>
              <p:cNvSpPr>
                <a:spLocks noChangeShapeType="1"/>
              </p:cNvSpPr>
              <p:nvPr/>
            </p:nvSpPr>
            <p:spPr bwMode="auto">
              <a:xfrm flipH="1">
                <a:off x="1964" y="3836"/>
                <a:ext cx="1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45" name="Line 66"/>
              <p:cNvSpPr>
                <a:spLocks noChangeShapeType="1"/>
              </p:cNvSpPr>
              <p:nvPr/>
            </p:nvSpPr>
            <p:spPr bwMode="auto">
              <a:xfrm flipH="1">
                <a:off x="1974" y="3836"/>
                <a:ext cx="8"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46" name="Line 67"/>
              <p:cNvSpPr>
                <a:spLocks noChangeShapeType="1"/>
              </p:cNvSpPr>
              <p:nvPr/>
            </p:nvSpPr>
            <p:spPr bwMode="auto">
              <a:xfrm flipH="1">
                <a:off x="1982" y="3834"/>
                <a:ext cx="11"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47" name="Line 68"/>
              <p:cNvSpPr>
                <a:spLocks noChangeShapeType="1"/>
              </p:cNvSpPr>
              <p:nvPr/>
            </p:nvSpPr>
            <p:spPr bwMode="auto">
              <a:xfrm flipH="1">
                <a:off x="1993" y="3834"/>
                <a:ext cx="8"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48" name="Line 69"/>
              <p:cNvSpPr>
                <a:spLocks noChangeShapeType="1"/>
              </p:cNvSpPr>
              <p:nvPr/>
            </p:nvSpPr>
            <p:spPr bwMode="auto">
              <a:xfrm>
                <a:off x="2001" y="3834"/>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49" name="Line 70"/>
              <p:cNvSpPr>
                <a:spLocks noChangeShapeType="1"/>
              </p:cNvSpPr>
              <p:nvPr/>
            </p:nvSpPr>
            <p:spPr bwMode="auto">
              <a:xfrm flipH="1">
                <a:off x="2001" y="3834"/>
                <a:ext cx="8"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50" name="Line 71"/>
              <p:cNvSpPr>
                <a:spLocks noChangeShapeType="1"/>
              </p:cNvSpPr>
              <p:nvPr/>
            </p:nvSpPr>
            <p:spPr bwMode="auto">
              <a:xfrm flipH="1">
                <a:off x="2009" y="3834"/>
                <a:ext cx="7"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51" name="Line 72"/>
              <p:cNvSpPr>
                <a:spLocks noChangeShapeType="1"/>
              </p:cNvSpPr>
              <p:nvPr/>
            </p:nvSpPr>
            <p:spPr bwMode="auto">
              <a:xfrm flipH="1">
                <a:off x="2016" y="3834"/>
                <a:ext cx="6"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52" name="Line 73"/>
              <p:cNvSpPr>
                <a:spLocks noChangeShapeType="1"/>
              </p:cNvSpPr>
              <p:nvPr/>
            </p:nvSpPr>
            <p:spPr bwMode="auto">
              <a:xfrm flipH="1">
                <a:off x="2022" y="3834"/>
                <a:ext cx="8"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53" name="Line 74"/>
              <p:cNvSpPr>
                <a:spLocks noChangeShapeType="1"/>
              </p:cNvSpPr>
              <p:nvPr/>
            </p:nvSpPr>
            <p:spPr bwMode="auto">
              <a:xfrm flipH="1">
                <a:off x="2030" y="3834"/>
                <a:ext cx="7"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54" name="Line 75"/>
              <p:cNvSpPr>
                <a:spLocks noChangeShapeType="1"/>
              </p:cNvSpPr>
              <p:nvPr/>
            </p:nvSpPr>
            <p:spPr bwMode="auto">
              <a:xfrm>
                <a:off x="2037" y="3834"/>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55" name="Line 76"/>
              <p:cNvSpPr>
                <a:spLocks noChangeShapeType="1"/>
              </p:cNvSpPr>
              <p:nvPr/>
            </p:nvSpPr>
            <p:spPr bwMode="auto">
              <a:xfrm flipH="1">
                <a:off x="2037" y="3832"/>
                <a:ext cx="6"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56" name="Line 77"/>
              <p:cNvSpPr>
                <a:spLocks noChangeShapeType="1"/>
              </p:cNvSpPr>
              <p:nvPr/>
            </p:nvSpPr>
            <p:spPr bwMode="auto">
              <a:xfrm flipH="1">
                <a:off x="2043" y="3832"/>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57" name="Line 78"/>
              <p:cNvSpPr>
                <a:spLocks noChangeShapeType="1"/>
              </p:cNvSpPr>
              <p:nvPr/>
            </p:nvSpPr>
            <p:spPr bwMode="auto">
              <a:xfrm flipH="1">
                <a:off x="2047" y="3832"/>
                <a:ext cx="6"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58" name="Line 79"/>
              <p:cNvSpPr>
                <a:spLocks noChangeShapeType="1"/>
              </p:cNvSpPr>
              <p:nvPr/>
            </p:nvSpPr>
            <p:spPr bwMode="auto">
              <a:xfrm flipH="1">
                <a:off x="2053" y="3832"/>
                <a:ext cx="6"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59" name="Line 80"/>
              <p:cNvSpPr>
                <a:spLocks noChangeShapeType="1"/>
              </p:cNvSpPr>
              <p:nvPr/>
            </p:nvSpPr>
            <p:spPr bwMode="auto">
              <a:xfrm flipH="1">
                <a:off x="2059" y="3832"/>
                <a:ext cx="5"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60" name="Line 81"/>
              <p:cNvSpPr>
                <a:spLocks noChangeShapeType="1"/>
              </p:cNvSpPr>
              <p:nvPr/>
            </p:nvSpPr>
            <p:spPr bwMode="auto">
              <a:xfrm>
                <a:off x="2064" y="3832"/>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61" name="Line 82"/>
              <p:cNvSpPr>
                <a:spLocks noChangeShapeType="1"/>
              </p:cNvSpPr>
              <p:nvPr/>
            </p:nvSpPr>
            <p:spPr bwMode="auto">
              <a:xfrm flipH="1">
                <a:off x="2064" y="3832"/>
                <a:ext cx="6"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62" name="Line 83"/>
              <p:cNvSpPr>
                <a:spLocks noChangeShapeType="1"/>
              </p:cNvSpPr>
              <p:nvPr/>
            </p:nvSpPr>
            <p:spPr bwMode="auto">
              <a:xfrm flipH="1">
                <a:off x="2070" y="3832"/>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63" name="Line 84"/>
              <p:cNvSpPr>
                <a:spLocks noChangeShapeType="1"/>
              </p:cNvSpPr>
              <p:nvPr/>
            </p:nvSpPr>
            <p:spPr bwMode="auto">
              <a:xfrm flipH="1">
                <a:off x="2074" y="3830"/>
                <a:ext cx="4"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64" name="Line 85"/>
              <p:cNvSpPr>
                <a:spLocks noChangeShapeType="1"/>
              </p:cNvSpPr>
              <p:nvPr/>
            </p:nvSpPr>
            <p:spPr bwMode="auto">
              <a:xfrm flipH="1">
                <a:off x="2078" y="3830"/>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65" name="Line 86"/>
              <p:cNvSpPr>
                <a:spLocks noChangeShapeType="1"/>
              </p:cNvSpPr>
              <p:nvPr/>
            </p:nvSpPr>
            <p:spPr bwMode="auto">
              <a:xfrm flipH="1">
                <a:off x="2082" y="3830"/>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66" name="Line 87"/>
              <p:cNvSpPr>
                <a:spLocks noChangeShapeType="1"/>
              </p:cNvSpPr>
              <p:nvPr/>
            </p:nvSpPr>
            <p:spPr bwMode="auto">
              <a:xfrm>
                <a:off x="2086" y="3830"/>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67" name="Line 88"/>
              <p:cNvSpPr>
                <a:spLocks noChangeShapeType="1"/>
              </p:cNvSpPr>
              <p:nvPr/>
            </p:nvSpPr>
            <p:spPr bwMode="auto">
              <a:xfrm flipH="1">
                <a:off x="2086" y="3830"/>
                <a:ext cx="5"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68" name="Line 89"/>
              <p:cNvSpPr>
                <a:spLocks noChangeShapeType="1"/>
              </p:cNvSpPr>
              <p:nvPr/>
            </p:nvSpPr>
            <p:spPr bwMode="auto">
              <a:xfrm flipH="1">
                <a:off x="2091" y="3830"/>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69" name="Line 90"/>
              <p:cNvSpPr>
                <a:spLocks noChangeShapeType="1"/>
              </p:cNvSpPr>
              <p:nvPr/>
            </p:nvSpPr>
            <p:spPr bwMode="auto">
              <a:xfrm flipH="1">
                <a:off x="2095" y="3830"/>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70" name="Line 91"/>
              <p:cNvSpPr>
                <a:spLocks noChangeShapeType="1"/>
              </p:cNvSpPr>
              <p:nvPr/>
            </p:nvSpPr>
            <p:spPr bwMode="auto">
              <a:xfrm flipH="1">
                <a:off x="2099" y="3830"/>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71" name="Line 92"/>
              <p:cNvSpPr>
                <a:spLocks noChangeShapeType="1"/>
              </p:cNvSpPr>
              <p:nvPr/>
            </p:nvSpPr>
            <p:spPr bwMode="auto">
              <a:xfrm flipH="1">
                <a:off x="2103" y="3828"/>
                <a:ext cx="4"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72" name="Line 93"/>
              <p:cNvSpPr>
                <a:spLocks noChangeShapeType="1"/>
              </p:cNvSpPr>
              <p:nvPr/>
            </p:nvSpPr>
            <p:spPr bwMode="auto">
              <a:xfrm>
                <a:off x="2107" y="3828"/>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73" name="Line 94"/>
              <p:cNvSpPr>
                <a:spLocks noChangeShapeType="1"/>
              </p:cNvSpPr>
              <p:nvPr/>
            </p:nvSpPr>
            <p:spPr bwMode="auto">
              <a:xfrm flipH="1">
                <a:off x="2107" y="3828"/>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74" name="Line 95"/>
              <p:cNvSpPr>
                <a:spLocks noChangeShapeType="1"/>
              </p:cNvSpPr>
              <p:nvPr/>
            </p:nvSpPr>
            <p:spPr bwMode="auto">
              <a:xfrm flipH="1">
                <a:off x="2111" y="3828"/>
                <a:ext cx="3"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75" name="Line 96"/>
              <p:cNvSpPr>
                <a:spLocks noChangeShapeType="1"/>
              </p:cNvSpPr>
              <p:nvPr/>
            </p:nvSpPr>
            <p:spPr bwMode="auto">
              <a:xfrm flipH="1">
                <a:off x="2114" y="3828"/>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76" name="Line 97"/>
              <p:cNvSpPr>
                <a:spLocks noChangeShapeType="1"/>
              </p:cNvSpPr>
              <p:nvPr/>
            </p:nvSpPr>
            <p:spPr bwMode="auto">
              <a:xfrm flipH="1">
                <a:off x="2118" y="3828"/>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77" name="Line 98"/>
              <p:cNvSpPr>
                <a:spLocks noChangeShapeType="1"/>
              </p:cNvSpPr>
              <p:nvPr/>
            </p:nvSpPr>
            <p:spPr bwMode="auto">
              <a:xfrm flipH="1">
                <a:off x="2122" y="3828"/>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78" name="Line 99"/>
              <p:cNvSpPr>
                <a:spLocks noChangeShapeType="1"/>
              </p:cNvSpPr>
              <p:nvPr/>
            </p:nvSpPr>
            <p:spPr bwMode="auto">
              <a:xfrm>
                <a:off x="2124" y="3828"/>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79" name="Line 100"/>
              <p:cNvSpPr>
                <a:spLocks noChangeShapeType="1"/>
              </p:cNvSpPr>
              <p:nvPr/>
            </p:nvSpPr>
            <p:spPr bwMode="auto">
              <a:xfrm flipH="1">
                <a:off x="2124" y="3828"/>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80" name="Line 101"/>
              <p:cNvSpPr>
                <a:spLocks noChangeShapeType="1"/>
              </p:cNvSpPr>
              <p:nvPr/>
            </p:nvSpPr>
            <p:spPr bwMode="auto">
              <a:xfrm flipH="1">
                <a:off x="2128" y="3826"/>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81" name="Line 102"/>
              <p:cNvSpPr>
                <a:spLocks noChangeShapeType="1"/>
              </p:cNvSpPr>
              <p:nvPr/>
            </p:nvSpPr>
            <p:spPr bwMode="auto">
              <a:xfrm flipH="1">
                <a:off x="2130" y="3826"/>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82" name="Line 103"/>
              <p:cNvSpPr>
                <a:spLocks noChangeShapeType="1"/>
              </p:cNvSpPr>
              <p:nvPr/>
            </p:nvSpPr>
            <p:spPr bwMode="auto">
              <a:xfrm flipH="1">
                <a:off x="2134" y="3826"/>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83" name="Line 104"/>
              <p:cNvSpPr>
                <a:spLocks noChangeShapeType="1"/>
              </p:cNvSpPr>
              <p:nvPr/>
            </p:nvSpPr>
            <p:spPr bwMode="auto">
              <a:xfrm flipH="1">
                <a:off x="2136" y="3826"/>
                <a:ext cx="5"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84" name="Line 105"/>
              <p:cNvSpPr>
                <a:spLocks noChangeShapeType="1"/>
              </p:cNvSpPr>
              <p:nvPr/>
            </p:nvSpPr>
            <p:spPr bwMode="auto">
              <a:xfrm>
                <a:off x="2141" y="3826"/>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85" name="Line 106"/>
              <p:cNvSpPr>
                <a:spLocks noChangeShapeType="1"/>
              </p:cNvSpPr>
              <p:nvPr/>
            </p:nvSpPr>
            <p:spPr bwMode="auto">
              <a:xfrm flipH="1">
                <a:off x="2141" y="3826"/>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86" name="Line 107"/>
              <p:cNvSpPr>
                <a:spLocks noChangeShapeType="1"/>
              </p:cNvSpPr>
              <p:nvPr/>
            </p:nvSpPr>
            <p:spPr bwMode="auto">
              <a:xfrm flipH="1">
                <a:off x="2143" y="3826"/>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87" name="Line 108"/>
              <p:cNvSpPr>
                <a:spLocks noChangeShapeType="1"/>
              </p:cNvSpPr>
              <p:nvPr/>
            </p:nvSpPr>
            <p:spPr bwMode="auto">
              <a:xfrm flipH="1">
                <a:off x="2147" y="3826"/>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88" name="Line 109"/>
              <p:cNvSpPr>
                <a:spLocks noChangeShapeType="1"/>
              </p:cNvSpPr>
              <p:nvPr/>
            </p:nvSpPr>
            <p:spPr bwMode="auto">
              <a:xfrm flipH="1">
                <a:off x="2149" y="3824"/>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89" name="Line 110"/>
              <p:cNvSpPr>
                <a:spLocks noChangeShapeType="1"/>
              </p:cNvSpPr>
              <p:nvPr/>
            </p:nvSpPr>
            <p:spPr bwMode="auto">
              <a:xfrm flipH="1">
                <a:off x="2151" y="3824"/>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90" name="Line 111"/>
              <p:cNvSpPr>
                <a:spLocks noChangeShapeType="1"/>
              </p:cNvSpPr>
              <p:nvPr/>
            </p:nvSpPr>
            <p:spPr bwMode="auto">
              <a:xfrm>
                <a:off x="2155" y="3824"/>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91" name="Line 112"/>
              <p:cNvSpPr>
                <a:spLocks noChangeShapeType="1"/>
              </p:cNvSpPr>
              <p:nvPr/>
            </p:nvSpPr>
            <p:spPr bwMode="auto">
              <a:xfrm flipH="1">
                <a:off x="2155" y="3824"/>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92" name="Line 113"/>
              <p:cNvSpPr>
                <a:spLocks noChangeShapeType="1"/>
              </p:cNvSpPr>
              <p:nvPr/>
            </p:nvSpPr>
            <p:spPr bwMode="auto">
              <a:xfrm flipH="1">
                <a:off x="2157" y="3824"/>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93" name="Line 114"/>
              <p:cNvSpPr>
                <a:spLocks noChangeShapeType="1"/>
              </p:cNvSpPr>
              <p:nvPr/>
            </p:nvSpPr>
            <p:spPr bwMode="auto">
              <a:xfrm flipH="1">
                <a:off x="2159" y="3824"/>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94" name="Line 115"/>
              <p:cNvSpPr>
                <a:spLocks noChangeShapeType="1"/>
              </p:cNvSpPr>
              <p:nvPr/>
            </p:nvSpPr>
            <p:spPr bwMode="auto">
              <a:xfrm flipH="1">
                <a:off x="2163" y="3824"/>
                <a:ext cx="3"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95" name="Line 116"/>
              <p:cNvSpPr>
                <a:spLocks noChangeShapeType="1"/>
              </p:cNvSpPr>
              <p:nvPr/>
            </p:nvSpPr>
            <p:spPr bwMode="auto">
              <a:xfrm flipH="1">
                <a:off x="2166" y="3822"/>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96" name="Line 117"/>
              <p:cNvSpPr>
                <a:spLocks noChangeShapeType="1"/>
              </p:cNvSpPr>
              <p:nvPr/>
            </p:nvSpPr>
            <p:spPr bwMode="auto">
              <a:xfrm>
                <a:off x="2168" y="3822"/>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97" name="Line 118"/>
              <p:cNvSpPr>
                <a:spLocks noChangeShapeType="1"/>
              </p:cNvSpPr>
              <p:nvPr/>
            </p:nvSpPr>
            <p:spPr bwMode="auto">
              <a:xfrm flipH="1">
                <a:off x="2168" y="3822"/>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98" name="Line 119"/>
              <p:cNvSpPr>
                <a:spLocks noChangeShapeType="1"/>
              </p:cNvSpPr>
              <p:nvPr/>
            </p:nvSpPr>
            <p:spPr bwMode="auto">
              <a:xfrm flipH="1">
                <a:off x="2170" y="3822"/>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199" name="Line 120"/>
              <p:cNvSpPr>
                <a:spLocks noChangeShapeType="1"/>
              </p:cNvSpPr>
              <p:nvPr/>
            </p:nvSpPr>
            <p:spPr bwMode="auto">
              <a:xfrm flipH="1">
                <a:off x="2172" y="3822"/>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00" name="Line 121"/>
              <p:cNvSpPr>
                <a:spLocks noChangeShapeType="1"/>
              </p:cNvSpPr>
              <p:nvPr/>
            </p:nvSpPr>
            <p:spPr bwMode="auto">
              <a:xfrm flipH="1">
                <a:off x="2176" y="3822"/>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01" name="Line 122"/>
              <p:cNvSpPr>
                <a:spLocks noChangeShapeType="1"/>
              </p:cNvSpPr>
              <p:nvPr/>
            </p:nvSpPr>
            <p:spPr bwMode="auto">
              <a:xfrm flipH="1">
                <a:off x="2178" y="3822"/>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02" name="Line 123"/>
              <p:cNvSpPr>
                <a:spLocks noChangeShapeType="1"/>
              </p:cNvSpPr>
              <p:nvPr/>
            </p:nvSpPr>
            <p:spPr bwMode="auto">
              <a:xfrm>
                <a:off x="2180" y="3822"/>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03" name="Line 124"/>
              <p:cNvSpPr>
                <a:spLocks noChangeShapeType="1"/>
              </p:cNvSpPr>
              <p:nvPr/>
            </p:nvSpPr>
            <p:spPr bwMode="auto">
              <a:xfrm flipH="1">
                <a:off x="2180" y="3822"/>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04" name="Line 125"/>
              <p:cNvSpPr>
                <a:spLocks noChangeShapeType="1"/>
              </p:cNvSpPr>
              <p:nvPr/>
            </p:nvSpPr>
            <p:spPr bwMode="auto">
              <a:xfrm flipH="1">
                <a:off x="2182" y="3820"/>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05" name="Line 126"/>
              <p:cNvSpPr>
                <a:spLocks noChangeShapeType="1"/>
              </p:cNvSpPr>
              <p:nvPr/>
            </p:nvSpPr>
            <p:spPr bwMode="auto">
              <a:xfrm flipH="1">
                <a:off x="2184" y="3820"/>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06" name="Line 127"/>
              <p:cNvSpPr>
                <a:spLocks noChangeShapeType="1"/>
              </p:cNvSpPr>
              <p:nvPr/>
            </p:nvSpPr>
            <p:spPr bwMode="auto">
              <a:xfrm flipH="1">
                <a:off x="2186" y="3820"/>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07" name="Line 128"/>
              <p:cNvSpPr>
                <a:spLocks noChangeShapeType="1"/>
              </p:cNvSpPr>
              <p:nvPr/>
            </p:nvSpPr>
            <p:spPr bwMode="auto">
              <a:xfrm flipH="1">
                <a:off x="2188" y="3820"/>
                <a:ext cx="3"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08" name="Line 129"/>
              <p:cNvSpPr>
                <a:spLocks noChangeShapeType="1"/>
              </p:cNvSpPr>
              <p:nvPr/>
            </p:nvSpPr>
            <p:spPr bwMode="auto">
              <a:xfrm>
                <a:off x="2191" y="3820"/>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09" name="Line 130"/>
              <p:cNvSpPr>
                <a:spLocks noChangeShapeType="1"/>
              </p:cNvSpPr>
              <p:nvPr/>
            </p:nvSpPr>
            <p:spPr bwMode="auto">
              <a:xfrm flipH="1">
                <a:off x="2191" y="3820"/>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10" name="Line 131"/>
              <p:cNvSpPr>
                <a:spLocks noChangeShapeType="1"/>
              </p:cNvSpPr>
              <p:nvPr/>
            </p:nvSpPr>
            <p:spPr bwMode="auto">
              <a:xfrm flipH="1">
                <a:off x="2195" y="3820"/>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11" name="Line 132"/>
              <p:cNvSpPr>
                <a:spLocks noChangeShapeType="1"/>
              </p:cNvSpPr>
              <p:nvPr/>
            </p:nvSpPr>
            <p:spPr bwMode="auto">
              <a:xfrm flipH="1">
                <a:off x="2197" y="3818"/>
                <a:ext cx="4"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12" name="Line 133"/>
              <p:cNvSpPr>
                <a:spLocks noChangeShapeType="1"/>
              </p:cNvSpPr>
              <p:nvPr/>
            </p:nvSpPr>
            <p:spPr bwMode="auto">
              <a:xfrm flipH="1">
                <a:off x="2201" y="3818"/>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13" name="Line 134"/>
              <p:cNvSpPr>
                <a:spLocks noChangeShapeType="1"/>
              </p:cNvSpPr>
              <p:nvPr/>
            </p:nvSpPr>
            <p:spPr bwMode="auto">
              <a:xfrm flipH="1">
                <a:off x="2203" y="3818"/>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14" name="Line 135"/>
              <p:cNvSpPr>
                <a:spLocks noChangeShapeType="1"/>
              </p:cNvSpPr>
              <p:nvPr/>
            </p:nvSpPr>
            <p:spPr bwMode="auto">
              <a:xfrm>
                <a:off x="2207" y="3818"/>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15" name="Line 136"/>
              <p:cNvSpPr>
                <a:spLocks noChangeShapeType="1"/>
              </p:cNvSpPr>
              <p:nvPr/>
            </p:nvSpPr>
            <p:spPr bwMode="auto">
              <a:xfrm flipH="1">
                <a:off x="2207" y="3818"/>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16" name="Line 137"/>
              <p:cNvSpPr>
                <a:spLocks noChangeShapeType="1"/>
              </p:cNvSpPr>
              <p:nvPr/>
            </p:nvSpPr>
            <p:spPr bwMode="auto">
              <a:xfrm flipH="1">
                <a:off x="2209" y="3816"/>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17" name="Line 138"/>
              <p:cNvSpPr>
                <a:spLocks noChangeShapeType="1"/>
              </p:cNvSpPr>
              <p:nvPr/>
            </p:nvSpPr>
            <p:spPr bwMode="auto">
              <a:xfrm flipH="1">
                <a:off x="2211" y="3816"/>
                <a:ext cx="5"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18" name="Line 139"/>
              <p:cNvSpPr>
                <a:spLocks noChangeShapeType="1"/>
              </p:cNvSpPr>
              <p:nvPr/>
            </p:nvSpPr>
            <p:spPr bwMode="auto">
              <a:xfrm flipH="1">
                <a:off x="2216" y="3816"/>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19" name="Line 140"/>
              <p:cNvSpPr>
                <a:spLocks noChangeShapeType="1"/>
              </p:cNvSpPr>
              <p:nvPr/>
            </p:nvSpPr>
            <p:spPr bwMode="auto">
              <a:xfrm flipH="1">
                <a:off x="2218" y="3816"/>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20" name="Line 141"/>
              <p:cNvSpPr>
                <a:spLocks noChangeShapeType="1"/>
              </p:cNvSpPr>
              <p:nvPr/>
            </p:nvSpPr>
            <p:spPr bwMode="auto">
              <a:xfrm>
                <a:off x="2220" y="3816"/>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21" name="Line 142"/>
              <p:cNvSpPr>
                <a:spLocks noChangeShapeType="1"/>
              </p:cNvSpPr>
              <p:nvPr/>
            </p:nvSpPr>
            <p:spPr bwMode="auto">
              <a:xfrm flipH="1">
                <a:off x="2220" y="3816"/>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22" name="Line 143"/>
              <p:cNvSpPr>
                <a:spLocks noChangeShapeType="1"/>
              </p:cNvSpPr>
              <p:nvPr/>
            </p:nvSpPr>
            <p:spPr bwMode="auto">
              <a:xfrm flipH="1">
                <a:off x="2222" y="3813"/>
                <a:ext cx="2" cy="3"/>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23" name="Line 144"/>
              <p:cNvSpPr>
                <a:spLocks noChangeShapeType="1"/>
              </p:cNvSpPr>
              <p:nvPr/>
            </p:nvSpPr>
            <p:spPr bwMode="auto">
              <a:xfrm flipH="1">
                <a:off x="2224" y="3813"/>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24" name="Line 145"/>
              <p:cNvSpPr>
                <a:spLocks noChangeShapeType="1"/>
              </p:cNvSpPr>
              <p:nvPr/>
            </p:nvSpPr>
            <p:spPr bwMode="auto">
              <a:xfrm flipH="1">
                <a:off x="2226" y="3813"/>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25" name="Line 146"/>
              <p:cNvSpPr>
                <a:spLocks noChangeShapeType="1"/>
              </p:cNvSpPr>
              <p:nvPr/>
            </p:nvSpPr>
            <p:spPr bwMode="auto">
              <a:xfrm flipH="1">
                <a:off x="2228" y="3813"/>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26" name="Line 147"/>
              <p:cNvSpPr>
                <a:spLocks noChangeShapeType="1"/>
              </p:cNvSpPr>
              <p:nvPr/>
            </p:nvSpPr>
            <p:spPr bwMode="auto">
              <a:xfrm>
                <a:off x="2230" y="3813"/>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27" name="Line 148"/>
              <p:cNvSpPr>
                <a:spLocks noChangeShapeType="1"/>
              </p:cNvSpPr>
              <p:nvPr/>
            </p:nvSpPr>
            <p:spPr bwMode="auto">
              <a:xfrm flipH="1">
                <a:off x="2230" y="3813"/>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28" name="Line 149"/>
              <p:cNvSpPr>
                <a:spLocks noChangeShapeType="1"/>
              </p:cNvSpPr>
              <p:nvPr/>
            </p:nvSpPr>
            <p:spPr bwMode="auto">
              <a:xfrm flipH="1">
                <a:off x="2232" y="3811"/>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29" name="Line 150"/>
              <p:cNvSpPr>
                <a:spLocks noChangeShapeType="1"/>
              </p:cNvSpPr>
              <p:nvPr/>
            </p:nvSpPr>
            <p:spPr bwMode="auto">
              <a:xfrm flipH="1">
                <a:off x="2234" y="3811"/>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30" name="Line 151"/>
              <p:cNvSpPr>
                <a:spLocks noChangeShapeType="1"/>
              </p:cNvSpPr>
              <p:nvPr/>
            </p:nvSpPr>
            <p:spPr bwMode="auto">
              <a:xfrm flipH="1">
                <a:off x="2236" y="3811"/>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31" name="Line 152"/>
              <p:cNvSpPr>
                <a:spLocks noChangeShapeType="1"/>
              </p:cNvSpPr>
              <p:nvPr/>
            </p:nvSpPr>
            <p:spPr bwMode="auto">
              <a:xfrm flipH="1">
                <a:off x="2238" y="3811"/>
                <a:ext cx="5"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32" name="Line 153"/>
              <p:cNvSpPr>
                <a:spLocks noChangeShapeType="1"/>
              </p:cNvSpPr>
              <p:nvPr/>
            </p:nvSpPr>
            <p:spPr bwMode="auto">
              <a:xfrm>
                <a:off x="2243" y="3811"/>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33" name="Line 154"/>
              <p:cNvSpPr>
                <a:spLocks noChangeShapeType="1"/>
              </p:cNvSpPr>
              <p:nvPr/>
            </p:nvSpPr>
            <p:spPr bwMode="auto">
              <a:xfrm flipH="1">
                <a:off x="2243" y="3809"/>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34" name="Line 155"/>
              <p:cNvSpPr>
                <a:spLocks noChangeShapeType="1"/>
              </p:cNvSpPr>
              <p:nvPr/>
            </p:nvSpPr>
            <p:spPr bwMode="auto">
              <a:xfrm flipH="1">
                <a:off x="2245" y="3809"/>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35" name="Line 156"/>
              <p:cNvSpPr>
                <a:spLocks noChangeShapeType="1"/>
              </p:cNvSpPr>
              <p:nvPr/>
            </p:nvSpPr>
            <p:spPr bwMode="auto">
              <a:xfrm flipH="1">
                <a:off x="2249" y="3809"/>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36" name="Line 157"/>
              <p:cNvSpPr>
                <a:spLocks noChangeShapeType="1"/>
              </p:cNvSpPr>
              <p:nvPr/>
            </p:nvSpPr>
            <p:spPr bwMode="auto">
              <a:xfrm flipH="1">
                <a:off x="2251" y="3809"/>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37" name="Line 158"/>
              <p:cNvSpPr>
                <a:spLocks noChangeShapeType="1"/>
              </p:cNvSpPr>
              <p:nvPr/>
            </p:nvSpPr>
            <p:spPr bwMode="auto">
              <a:xfrm flipH="1">
                <a:off x="2255" y="3807"/>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38" name="Line 159"/>
              <p:cNvSpPr>
                <a:spLocks noChangeShapeType="1"/>
              </p:cNvSpPr>
              <p:nvPr/>
            </p:nvSpPr>
            <p:spPr bwMode="auto">
              <a:xfrm>
                <a:off x="2257" y="3807"/>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39" name="Line 160"/>
              <p:cNvSpPr>
                <a:spLocks noChangeShapeType="1"/>
              </p:cNvSpPr>
              <p:nvPr/>
            </p:nvSpPr>
            <p:spPr bwMode="auto">
              <a:xfrm flipH="1">
                <a:off x="2257" y="3807"/>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40" name="Line 161"/>
              <p:cNvSpPr>
                <a:spLocks noChangeShapeType="1"/>
              </p:cNvSpPr>
              <p:nvPr/>
            </p:nvSpPr>
            <p:spPr bwMode="auto">
              <a:xfrm flipH="1">
                <a:off x="2259" y="3807"/>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41" name="Line 162"/>
              <p:cNvSpPr>
                <a:spLocks noChangeShapeType="1"/>
              </p:cNvSpPr>
              <p:nvPr/>
            </p:nvSpPr>
            <p:spPr bwMode="auto">
              <a:xfrm flipH="1">
                <a:off x="2263" y="3805"/>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42" name="Line 163"/>
              <p:cNvSpPr>
                <a:spLocks noChangeShapeType="1"/>
              </p:cNvSpPr>
              <p:nvPr/>
            </p:nvSpPr>
            <p:spPr bwMode="auto">
              <a:xfrm flipH="1">
                <a:off x="2265" y="3805"/>
                <a:ext cx="3"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43" name="Line 164"/>
              <p:cNvSpPr>
                <a:spLocks noChangeShapeType="1"/>
              </p:cNvSpPr>
              <p:nvPr/>
            </p:nvSpPr>
            <p:spPr bwMode="auto">
              <a:xfrm flipH="1">
                <a:off x="2268" y="3805"/>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44" name="Line 165"/>
              <p:cNvSpPr>
                <a:spLocks noChangeShapeType="1"/>
              </p:cNvSpPr>
              <p:nvPr/>
            </p:nvSpPr>
            <p:spPr bwMode="auto">
              <a:xfrm>
                <a:off x="2272" y="3805"/>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45" name="Line 166"/>
              <p:cNvSpPr>
                <a:spLocks noChangeShapeType="1"/>
              </p:cNvSpPr>
              <p:nvPr/>
            </p:nvSpPr>
            <p:spPr bwMode="auto">
              <a:xfrm flipH="1">
                <a:off x="2272" y="3803"/>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46" name="Line 167"/>
              <p:cNvSpPr>
                <a:spLocks noChangeShapeType="1"/>
              </p:cNvSpPr>
              <p:nvPr/>
            </p:nvSpPr>
            <p:spPr bwMode="auto">
              <a:xfrm flipH="1">
                <a:off x="2274" y="3803"/>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47" name="Line 168"/>
              <p:cNvSpPr>
                <a:spLocks noChangeShapeType="1"/>
              </p:cNvSpPr>
              <p:nvPr/>
            </p:nvSpPr>
            <p:spPr bwMode="auto">
              <a:xfrm flipH="1">
                <a:off x="2276" y="3803"/>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48" name="Line 169"/>
              <p:cNvSpPr>
                <a:spLocks noChangeShapeType="1"/>
              </p:cNvSpPr>
              <p:nvPr/>
            </p:nvSpPr>
            <p:spPr bwMode="auto">
              <a:xfrm flipH="1">
                <a:off x="2278" y="3803"/>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49" name="Line 170"/>
              <p:cNvSpPr>
                <a:spLocks noChangeShapeType="1"/>
              </p:cNvSpPr>
              <p:nvPr/>
            </p:nvSpPr>
            <p:spPr bwMode="auto">
              <a:xfrm flipH="1">
                <a:off x="2280" y="3801"/>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50" name="Line 171"/>
              <p:cNvSpPr>
                <a:spLocks noChangeShapeType="1"/>
              </p:cNvSpPr>
              <p:nvPr/>
            </p:nvSpPr>
            <p:spPr bwMode="auto">
              <a:xfrm>
                <a:off x="2282" y="3801"/>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51" name="Line 172"/>
              <p:cNvSpPr>
                <a:spLocks noChangeShapeType="1"/>
              </p:cNvSpPr>
              <p:nvPr/>
            </p:nvSpPr>
            <p:spPr bwMode="auto">
              <a:xfrm flipH="1">
                <a:off x="2282" y="3801"/>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52" name="Line 173"/>
              <p:cNvSpPr>
                <a:spLocks noChangeShapeType="1"/>
              </p:cNvSpPr>
              <p:nvPr/>
            </p:nvSpPr>
            <p:spPr bwMode="auto">
              <a:xfrm flipH="1">
                <a:off x="2284" y="3801"/>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53" name="Line 174"/>
              <p:cNvSpPr>
                <a:spLocks noChangeShapeType="1"/>
              </p:cNvSpPr>
              <p:nvPr/>
            </p:nvSpPr>
            <p:spPr bwMode="auto">
              <a:xfrm flipH="1">
                <a:off x="2286" y="3799"/>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54" name="Line 175"/>
              <p:cNvSpPr>
                <a:spLocks noChangeShapeType="1"/>
              </p:cNvSpPr>
              <p:nvPr/>
            </p:nvSpPr>
            <p:spPr bwMode="auto">
              <a:xfrm flipH="1">
                <a:off x="2288" y="3799"/>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55" name="Line 176"/>
              <p:cNvSpPr>
                <a:spLocks noChangeShapeType="1"/>
              </p:cNvSpPr>
              <p:nvPr/>
            </p:nvSpPr>
            <p:spPr bwMode="auto">
              <a:xfrm flipH="1">
                <a:off x="2290" y="3799"/>
                <a:ext cx="5"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56" name="Line 177"/>
              <p:cNvSpPr>
                <a:spLocks noChangeShapeType="1"/>
              </p:cNvSpPr>
              <p:nvPr/>
            </p:nvSpPr>
            <p:spPr bwMode="auto">
              <a:xfrm>
                <a:off x="2295" y="3799"/>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57" name="Line 178"/>
              <p:cNvSpPr>
                <a:spLocks noChangeShapeType="1"/>
              </p:cNvSpPr>
              <p:nvPr/>
            </p:nvSpPr>
            <p:spPr bwMode="auto">
              <a:xfrm flipH="1">
                <a:off x="2295" y="3797"/>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58" name="Line 179"/>
              <p:cNvSpPr>
                <a:spLocks noChangeShapeType="1"/>
              </p:cNvSpPr>
              <p:nvPr/>
            </p:nvSpPr>
            <p:spPr bwMode="auto">
              <a:xfrm flipH="1">
                <a:off x="2297" y="3797"/>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59" name="Line 180"/>
              <p:cNvSpPr>
                <a:spLocks noChangeShapeType="1"/>
              </p:cNvSpPr>
              <p:nvPr/>
            </p:nvSpPr>
            <p:spPr bwMode="auto">
              <a:xfrm flipH="1">
                <a:off x="2299" y="3797"/>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60" name="Line 181"/>
              <p:cNvSpPr>
                <a:spLocks noChangeShapeType="1"/>
              </p:cNvSpPr>
              <p:nvPr/>
            </p:nvSpPr>
            <p:spPr bwMode="auto">
              <a:xfrm flipH="1">
                <a:off x="2303" y="3795"/>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61" name="Line 182"/>
              <p:cNvSpPr>
                <a:spLocks noChangeShapeType="1"/>
              </p:cNvSpPr>
              <p:nvPr/>
            </p:nvSpPr>
            <p:spPr bwMode="auto">
              <a:xfrm flipH="1">
                <a:off x="2305" y="3795"/>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62" name="Line 183"/>
              <p:cNvSpPr>
                <a:spLocks noChangeShapeType="1"/>
              </p:cNvSpPr>
              <p:nvPr/>
            </p:nvSpPr>
            <p:spPr bwMode="auto">
              <a:xfrm>
                <a:off x="2307" y="3795"/>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63" name="Line 184"/>
              <p:cNvSpPr>
                <a:spLocks noChangeShapeType="1"/>
              </p:cNvSpPr>
              <p:nvPr/>
            </p:nvSpPr>
            <p:spPr bwMode="auto">
              <a:xfrm flipH="1">
                <a:off x="2307" y="3793"/>
                <a:ext cx="4"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64" name="Line 185"/>
              <p:cNvSpPr>
                <a:spLocks noChangeShapeType="1"/>
              </p:cNvSpPr>
              <p:nvPr/>
            </p:nvSpPr>
            <p:spPr bwMode="auto">
              <a:xfrm flipH="1">
                <a:off x="2311" y="3793"/>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65" name="Line 186"/>
              <p:cNvSpPr>
                <a:spLocks noChangeShapeType="1"/>
              </p:cNvSpPr>
              <p:nvPr/>
            </p:nvSpPr>
            <p:spPr bwMode="auto">
              <a:xfrm flipH="1">
                <a:off x="2313" y="3793"/>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66" name="Line 187"/>
              <p:cNvSpPr>
                <a:spLocks noChangeShapeType="1"/>
              </p:cNvSpPr>
              <p:nvPr/>
            </p:nvSpPr>
            <p:spPr bwMode="auto">
              <a:xfrm flipH="1">
                <a:off x="2315" y="3791"/>
                <a:ext cx="3"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67" name="Line 188"/>
              <p:cNvSpPr>
                <a:spLocks noChangeShapeType="1"/>
              </p:cNvSpPr>
              <p:nvPr/>
            </p:nvSpPr>
            <p:spPr bwMode="auto">
              <a:xfrm flipH="1">
                <a:off x="2318" y="3791"/>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68" name="Line 189"/>
              <p:cNvSpPr>
                <a:spLocks noChangeShapeType="1"/>
              </p:cNvSpPr>
              <p:nvPr/>
            </p:nvSpPr>
            <p:spPr bwMode="auto">
              <a:xfrm>
                <a:off x="2320" y="3791"/>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69" name="Line 190"/>
              <p:cNvSpPr>
                <a:spLocks noChangeShapeType="1"/>
              </p:cNvSpPr>
              <p:nvPr/>
            </p:nvSpPr>
            <p:spPr bwMode="auto">
              <a:xfrm flipH="1">
                <a:off x="2320" y="3791"/>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70" name="Line 191"/>
              <p:cNvSpPr>
                <a:spLocks noChangeShapeType="1"/>
              </p:cNvSpPr>
              <p:nvPr/>
            </p:nvSpPr>
            <p:spPr bwMode="auto">
              <a:xfrm flipH="1">
                <a:off x="2322" y="3788"/>
                <a:ext cx="2" cy="3"/>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71" name="Line 192"/>
              <p:cNvSpPr>
                <a:spLocks noChangeShapeType="1"/>
              </p:cNvSpPr>
              <p:nvPr/>
            </p:nvSpPr>
            <p:spPr bwMode="auto">
              <a:xfrm flipH="1">
                <a:off x="2324" y="3788"/>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72" name="Line 193"/>
              <p:cNvSpPr>
                <a:spLocks noChangeShapeType="1"/>
              </p:cNvSpPr>
              <p:nvPr/>
            </p:nvSpPr>
            <p:spPr bwMode="auto">
              <a:xfrm flipH="1">
                <a:off x="2326" y="3786"/>
                <a:ext cx="4"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73" name="Line 194"/>
              <p:cNvSpPr>
                <a:spLocks noChangeShapeType="1"/>
              </p:cNvSpPr>
              <p:nvPr/>
            </p:nvSpPr>
            <p:spPr bwMode="auto">
              <a:xfrm flipH="1">
                <a:off x="2330" y="3786"/>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74" name="Line 195"/>
              <p:cNvSpPr>
                <a:spLocks noChangeShapeType="1"/>
              </p:cNvSpPr>
              <p:nvPr/>
            </p:nvSpPr>
            <p:spPr bwMode="auto">
              <a:xfrm>
                <a:off x="2332" y="3786"/>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75" name="Line 196"/>
              <p:cNvSpPr>
                <a:spLocks noChangeShapeType="1"/>
              </p:cNvSpPr>
              <p:nvPr/>
            </p:nvSpPr>
            <p:spPr bwMode="auto">
              <a:xfrm flipH="1">
                <a:off x="2332" y="3786"/>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76" name="Line 197"/>
              <p:cNvSpPr>
                <a:spLocks noChangeShapeType="1"/>
              </p:cNvSpPr>
              <p:nvPr/>
            </p:nvSpPr>
            <p:spPr bwMode="auto">
              <a:xfrm flipH="1">
                <a:off x="2334" y="3784"/>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77" name="Line 198"/>
              <p:cNvSpPr>
                <a:spLocks noChangeShapeType="1"/>
              </p:cNvSpPr>
              <p:nvPr/>
            </p:nvSpPr>
            <p:spPr bwMode="auto">
              <a:xfrm flipH="1">
                <a:off x="2336" y="3784"/>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78" name="Line 199"/>
              <p:cNvSpPr>
                <a:spLocks noChangeShapeType="1"/>
              </p:cNvSpPr>
              <p:nvPr/>
            </p:nvSpPr>
            <p:spPr bwMode="auto">
              <a:xfrm flipH="1">
                <a:off x="2340" y="3782"/>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79" name="Line 200"/>
              <p:cNvSpPr>
                <a:spLocks noChangeShapeType="1"/>
              </p:cNvSpPr>
              <p:nvPr/>
            </p:nvSpPr>
            <p:spPr bwMode="auto">
              <a:xfrm flipH="1">
                <a:off x="2342" y="3782"/>
                <a:ext cx="5"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80" name="Line 201"/>
              <p:cNvSpPr>
                <a:spLocks noChangeShapeType="1"/>
              </p:cNvSpPr>
              <p:nvPr/>
            </p:nvSpPr>
            <p:spPr bwMode="auto">
              <a:xfrm>
                <a:off x="2347" y="3782"/>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81" name="Line 202"/>
              <p:cNvSpPr>
                <a:spLocks noChangeShapeType="1"/>
              </p:cNvSpPr>
              <p:nvPr/>
            </p:nvSpPr>
            <p:spPr bwMode="auto">
              <a:xfrm flipH="1">
                <a:off x="2347" y="3780"/>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82" name="Line 203"/>
              <p:cNvSpPr>
                <a:spLocks noChangeShapeType="1"/>
              </p:cNvSpPr>
              <p:nvPr/>
            </p:nvSpPr>
            <p:spPr bwMode="auto">
              <a:xfrm flipH="1">
                <a:off x="2349" y="3780"/>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83" name="Line 204"/>
              <p:cNvSpPr>
                <a:spLocks noChangeShapeType="1"/>
              </p:cNvSpPr>
              <p:nvPr/>
            </p:nvSpPr>
            <p:spPr bwMode="auto">
              <a:xfrm flipH="1">
                <a:off x="2351" y="3778"/>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84" name="Line 205"/>
              <p:cNvSpPr>
                <a:spLocks noChangeShapeType="1"/>
              </p:cNvSpPr>
              <p:nvPr/>
            </p:nvSpPr>
            <p:spPr bwMode="auto">
              <a:xfrm flipH="1">
                <a:off x="2353" y="3778"/>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85" name="Line 206"/>
              <p:cNvSpPr>
                <a:spLocks noChangeShapeType="1"/>
              </p:cNvSpPr>
              <p:nvPr/>
            </p:nvSpPr>
            <p:spPr bwMode="auto">
              <a:xfrm flipH="1">
                <a:off x="2357" y="3776"/>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286" name="Line 207"/>
              <p:cNvSpPr>
                <a:spLocks noChangeShapeType="1"/>
              </p:cNvSpPr>
              <p:nvPr/>
            </p:nvSpPr>
            <p:spPr bwMode="auto">
              <a:xfrm>
                <a:off x="2359" y="3776"/>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grpSp>
        <p:grpSp>
          <p:nvGrpSpPr>
            <p:cNvPr id="16391" name="Group 409"/>
            <p:cNvGrpSpPr>
              <a:grpSpLocks/>
            </p:cNvGrpSpPr>
            <p:nvPr/>
          </p:nvGrpSpPr>
          <p:grpSpPr bwMode="auto">
            <a:xfrm>
              <a:off x="2359" y="3320"/>
              <a:ext cx="423" cy="456"/>
              <a:chOff x="2359" y="3320"/>
              <a:chExt cx="423" cy="456"/>
            </a:xfrm>
          </p:grpSpPr>
          <p:sp>
            <p:nvSpPr>
              <p:cNvPr id="16887" name="Line 209"/>
              <p:cNvSpPr>
                <a:spLocks noChangeShapeType="1"/>
              </p:cNvSpPr>
              <p:nvPr/>
            </p:nvSpPr>
            <p:spPr bwMode="auto">
              <a:xfrm flipH="1">
                <a:off x="2359" y="3776"/>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88" name="Line 210"/>
              <p:cNvSpPr>
                <a:spLocks noChangeShapeType="1"/>
              </p:cNvSpPr>
              <p:nvPr/>
            </p:nvSpPr>
            <p:spPr bwMode="auto">
              <a:xfrm flipH="1">
                <a:off x="2361" y="3774"/>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89" name="Line 211"/>
              <p:cNvSpPr>
                <a:spLocks noChangeShapeType="1"/>
              </p:cNvSpPr>
              <p:nvPr/>
            </p:nvSpPr>
            <p:spPr bwMode="auto">
              <a:xfrm flipH="1">
                <a:off x="2363" y="3774"/>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90" name="Line 212"/>
              <p:cNvSpPr>
                <a:spLocks noChangeShapeType="1"/>
              </p:cNvSpPr>
              <p:nvPr/>
            </p:nvSpPr>
            <p:spPr bwMode="auto">
              <a:xfrm flipH="1">
                <a:off x="2367" y="3772"/>
                <a:ext cx="3"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91" name="Line 213"/>
              <p:cNvSpPr>
                <a:spLocks noChangeShapeType="1"/>
              </p:cNvSpPr>
              <p:nvPr/>
            </p:nvSpPr>
            <p:spPr bwMode="auto">
              <a:xfrm flipH="1">
                <a:off x="2370" y="3772"/>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92" name="Line 214"/>
              <p:cNvSpPr>
                <a:spLocks noChangeShapeType="1"/>
              </p:cNvSpPr>
              <p:nvPr/>
            </p:nvSpPr>
            <p:spPr bwMode="auto">
              <a:xfrm>
                <a:off x="2372" y="3772"/>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93" name="Line 215"/>
              <p:cNvSpPr>
                <a:spLocks noChangeShapeType="1"/>
              </p:cNvSpPr>
              <p:nvPr/>
            </p:nvSpPr>
            <p:spPr bwMode="auto">
              <a:xfrm flipH="1">
                <a:off x="2372" y="3770"/>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94" name="Line 216"/>
              <p:cNvSpPr>
                <a:spLocks noChangeShapeType="1"/>
              </p:cNvSpPr>
              <p:nvPr/>
            </p:nvSpPr>
            <p:spPr bwMode="auto">
              <a:xfrm flipH="1">
                <a:off x="2374" y="3770"/>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95" name="Line 217"/>
              <p:cNvSpPr>
                <a:spLocks noChangeShapeType="1"/>
              </p:cNvSpPr>
              <p:nvPr/>
            </p:nvSpPr>
            <p:spPr bwMode="auto">
              <a:xfrm flipH="1">
                <a:off x="2376" y="3768"/>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96" name="Line 218"/>
              <p:cNvSpPr>
                <a:spLocks noChangeShapeType="1"/>
              </p:cNvSpPr>
              <p:nvPr/>
            </p:nvSpPr>
            <p:spPr bwMode="auto">
              <a:xfrm flipH="1">
                <a:off x="2378" y="3768"/>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97" name="Line 219"/>
              <p:cNvSpPr>
                <a:spLocks noChangeShapeType="1"/>
              </p:cNvSpPr>
              <p:nvPr/>
            </p:nvSpPr>
            <p:spPr bwMode="auto">
              <a:xfrm flipH="1">
                <a:off x="2382" y="3766"/>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98" name="Line 220"/>
              <p:cNvSpPr>
                <a:spLocks noChangeShapeType="1"/>
              </p:cNvSpPr>
              <p:nvPr/>
            </p:nvSpPr>
            <p:spPr bwMode="auto">
              <a:xfrm>
                <a:off x="2384" y="3766"/>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99" name="Line 221"/>
              <p:cNvSpPr>
                <a:spLocks noChangeShapeType="1"/>
              </p:cNvSpPr>
              <p:nvPr/>
            </p:nvSpPr>
            <p:spPr bwMode="auto">
              <a:xfrm flipH="1">
                <a:off x="2384" y="3766"/>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00" name="Line 222"/>
              <p:cNvSpPr>
                <a:spLocks noChangeShapeType="1"/>
              </p:cNvSpPr>
              <p:nvPr/>
            </p:nvSpPr>
            <p:spPr bwMode="auto">
              <a:xfrm flipH="1">
                <a:off x="2386" y="3763"/>
                <a:ext cx="2" cy="3"/>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01" name="Line 223"/>
              <p:cNvSpPr>
                <a:spLocks noChangeShapeType="1"/>
              </p:cNvSpPr>
              <p:nvPr/>
            </p:nvSpPr>
            <p:spPr bwMode="auto">
              <a:xfrm flipH="1">
                <a:off x="2388" y="3763"/>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02" name="Line 224"/>
              <p:cNvSpPr>
                <a:spLocks noChangeShapeType="1"/>
              </p:cNvSpPr>
              <p:nvPr/>
            </p:nvSpPr>
            <p:spPr bwMode="auto">
              <a:xfrm flipH="1">
                <a:off x="2390" y="3761"/>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03" name="Line 225"/>
              <p:cNvSpPr>
                <a:spLocks noChangeShapeType="1"/>
              </p:cNvSpPr>
              <p:nvPr/>
            </p:nvSpPr>
            <p:spPr bwMode="auto">
              <a:xfrm flipH="1">
                <a:off x="2392" y="3759"/>
                <a:ext cx="3"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04" name="Line 226"/>
              <p:cNvSpPr>
                <a:spLocks noChangeShapeType="1"/>
              </p:cNvSpPr>
              <p:nvPr/>
            </p:nvSpPr>
            <p:spPr bwMode="auto">
              <a:xfrm>
                <a:off x="2395" y="3759"/>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05" name="Line 227"/>
              <p:cNvSpPr>
                <a:spLocks noChangeShapeType="1"/>
              </p:cNvSpPr>
              <p:nvPr/>
            </p:nvSpPr>
            <p:spPr bwMode="auto">
              <a:xfrm flipH="1">
                <a:off x="2395" y="3759"/>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06" name="Line 228"/>
              <p:cNvSpPr>
                <a:spLocks noChangeShapeType="1"/>
              </p:cNvSpPr>
              <p:nvPr/>
            </p:nvSpPr>
            <p:spPr bwMode="auto">
              <a:xfrm flipH="1">
                <a:off x="2397" y="3757"/>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07" name="Line 229"/>
              <p:cNvSpPr>
                <a:spLocks noChangeShapeType="1"/>
              </p:cNvSpPr>
              <p:nvPr/>
            </p:nvSpPr>
            <p:spPr bwMode="auto">
              <a:xfrm flipH="1">
                <a:off x="2399" y="3757"/>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08" name="Line 230"/>
              <p:cNvSpPr>
                <a:spLocks noChangeShapeType="1"/>
              </p:cNvSpPr>
              <p:nvPr/>
            </p:nvSpPr>
            <p:spPr bwMode="auto">
              <a:xfrm flipH="1">
                <a:off x="2403" y="3755"/>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09" name="Line 231"/>
              <p:cNvSpPr>
                <a:spLocks noChangeShapeType="1"/>
              </p:cNvSpPr>
              <p:nvPr/>
            </p:nvSpPr>
            <p:spPr bwMode="auto">
              <a:xfrm flipH="1">
                <a:off x="2405" y="3753"/>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10" name="Line 232"/>
              <p:cNvSpPr>
                <a:spLocks noChangeShapeType="1"/>
              </p:cNvSpPr>
              <p:nvPr/>
            </p:nvSpPr>
            <p:spPr bwMode="auto">
              <a:xfrm>
                <a:off x="2407" y="3753"/>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11" name="Line 233"/>
              <p:cNvSpPr>
                <a:spLocks noChangeShapeType="1"/>
              </p:cNvSpPr>
              <p:nvPr/>
            </p:nvSpPr>
            <p:spPr bwMode="auto">
              <a:xfrm flipH="1">
                <a:off x="2407" y="3753"/>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12" name="Line 234"/>
              <p:cNvSpPr>
                <a:spLocks noChangeShapeType="1"/>
              </p:cNvSpPr>
              <p:nvPr/>
            </p:nvSpPr>
            <p:spPr bwMode="auto">
              <a:xfrm flipH="1">
                <a:off x="2409" y="3751"/>
                <a:ext cx="4"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13" name="Line 235"/>
              <p:cNvSpPr>
                <a:spLocks noChangeShapeType="1"/>
              </p:cNvSpPr>
              <p:nvPr/>
            </p:nvSpPr>
            <p:spPr bwMode="auto">
              <a:xfrm flipH="1">
                <a:off x="2413" y="3749"/>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14" name="Line 236"/>
              <p:cNvSpPr>
                <a:spLocks noChangeShapeType="1"/>
              </p:cNvSpPr>
              <p:nvPr/>
            </p:nvSpPr>
            <p:spPr bwMode="auto">
              <a:xfrm flipH="1">
                <a:off x="2415" y="3749"/>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15" name="Line 237"/>
              <p:cNvSpPr>
                <a:spLocks noChangeShapeType="1"/>
              </p:cNvSpPr>
              <p:nvPr/>
            </p:nvSpPr>
            <p:spPr bwMode="auto">
              <a:xfrm flipH="1">
                <a:off x="2417" y="3747"/>
                <a:ext cx="3"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16" name="Line 238"/>
              <p:cNvSpPr>
                <a:spLocks noChangeShapeType="1"/>
              </p:cNvSpPr>
              <p:nvPr/>
            </p:nvSpPr>
            <p:spPr bwMode="auto">
              <a:xfrm>
                <a:off x="2420" y="3747"/>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17" name="Line 239"/>
              <p:cNvSpPr>
                <a:spLocks noChangeShapeType="1"/>
              </p:cNvSpPr>
              <p:nvPr/>
            </p:nvSpPr>
            <p:spPr bwMode="auto">
              <a:xfrm flipH="1">
                <a:off x="2420" y="3745"/>
                <a:ext cx="4"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18" name="Line 240"/>
              <p:cNvSpPr>
                <a:spLocks noChangeShapeType="1"/>
              </p:cNvSpPr>
              <p:nvPr/>
            </p:nvSpPr>
            <p:spPr bwMode="auto">
              <a:xfrm flipH="1">
                <a:off x="2424" y="3745"/>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19" name="Line 241"/>
              <p:cNvSpPr>
                <a:spLocks noChangeShapeType="1"/>
              </p:cNvSpPr>
              <p:nvPr/>
            </p:nvSpPr>
            <p:spPr bwMode="auto">
              <a:xfrm flipH="1">
                <a:off x="2426" y="3743"/>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20" name="Line 242"/>
              <p:cNvSpPr>
                <a:spLocks noChangeShapeType="1"/>
              </p:cNvSpPr>
              <p:nvPr/>
            </p:nvSpPr>
            <p:spPr bwMode="auto">
              <a:xfrm flipH="1">
                <a:off x="2428" y="3741"/>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21" name="Line 243"/>
              <p:cNvSpPr>
                <a:spLocks noChangeShapeType="1"/>
              </p:cNvSpPr>
              <p:nvPr/>
            </p:nvSpPr>
            <p:spPr bwMode="auto">
              <a:xfrm flipH="1">
                <a:off x="2430" y="3741"/>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22" name="Line 244"/>
              <p:cNvSpPr>
                <a:spLocks noChangeShapeType="1"/>
              </p:cNvSpPr>
              <p:nvPr/>
            </p:nvSpPr>
            <p:spPr bwMode="auto">
              <a:xfrm>
                <a:off x="2432" y="3741"/>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23" name="Line 245"/>
              <p:cNvSpPr>
                <a:spLocks noChangeShapeType="1"/>
              </p:cNvSpPr>
              <p:nvPr/>
            </p:nvSpPr>
            <p:spPr bwMode="auto">
              <a:xfrm flipH="1">
                <a:off x="2432" y="3738"/>
                <a:ext cx="4" cy="3"/>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24" name="Line 246"/>
              <p:cNvSpPr>
                <a:spLocks noChangeShapeType="1"/>
              </p:cNvSpPr>
              <p:nvPr/>
            </p:nvSpPr>
            <p:spPr bwMode="auto">
              <a:xfrm flipH="1">
                <a:off x="2436" y="3736"/>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25" name="Line 247"/>
              <p:cNvSpPr>
                <a:spLocks noChangeShapeType="1"/>
              </p:cNvSpPr>
              <p:nvPr/>
            </p:nvSpPr>
            <p:spPr bwMode="auto">
              <a:xfrm flipH="1">
                <a:off x="2438" y="3734"/>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26" name="Line 248"/>
              <p:cNvSpPr>
                <a:spLocks noChangeShapeType="1"/>
              </p:cNvSpPr>
              <p:nvPr/>
            </p:nvSpPr>
            <p:spPr bwMode="auto">
              <a:xfrm flipH="1">
                <a:off x="2440" y="3732"/>
                <a:ext cx="4"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27" name="Line 249"/>
              <p:cNvSpPr>
                <a:spLocks noChangeShapeType="1"/>
              </p:cNvSpPr>
              <p:nvPr/>
            </p:nvSpPr>
            <p:spPr bwMode="auto">
              <a:xfrm flipH="1">
                <a:off x="2444" y="3732"/>
                <a:ext cx="3"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28" name="Line 250"/>
              <p:cNvSpPr>
                <a:spLocks noChangeShapeType="1"/>
              </p:cNvSpPr>
              <p:nvPr/>
            </p:nvSpPr>
            <p:spPr bwMode="auto">
              <a:xfrm>
                <a:off x="2447" y="3732"/>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29" name="Line 251"/>
              <p:cNvSpPr>
                <a:spLocks noChangeShapeType="1"/>
              </p:cNvSpPr>
              <p:nvPr/>
            </p:nvSpPr>
            <p:spPr bwMode="auto">
              <a:xfrm flipH="1">
                <a:off x="2447" y="3730"/>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30" name="Line 252"/>
              <p:cNvSpPr>
                <a:spLocks noChangeShapeType="1"/>
              </p:cNvSpPr>
              <p:nvPr/>
            </p:nvSpPr>
            <p:spPr bwMode="auto">
              <a:xfrm flipH="1">
                <a:off x="2449" y="3728"/>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31" name="Line 253"/>
              <p:cNvSpPr>
                <a:spLocks noChangeShapeType="1"/>
              </p:cNvSpPr>
              <p:nvPr/>
            </p:nvSpPr>
            <p:spPr bwMode="auto">
              <a:xfrm flipH="1">
                <a:off x="2451" y="3726"/>
                <a:ext cx="4"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32" name="Line 254"/>
              <p:cNvSpPr>
                <a:spLocks noChangeShapeType="1"/>
              </p:cNvSpPr>
              <p:nvPr/>
            </p:nvSpPr>
            <p:spPr bwMode="auto">
              <a:xfrm flipH="1">
                <a:off x="2455" y="3726"/>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33" name="Line 255"/>
              <p:cNvSpPr>
                <a:spLocks noChangeShapeType="1"/>
              </p:cNvSpPr>
              <p:nvPr/>
            </p:nvSpPr>
            <p:spPr bwMode="auto">
              <a:xfrm flipH="1">
                <a:off x="2457" y="3724"/>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34" name="Line 256"/>
              <p:cNvSpPr>
                <a:spLocks noChangeShapeType="1"/>
              </p:cNvSpPr>
              <p:nvPr/>
            </p:nvSpPr>
            <p:spPr bwMode="auto">
              <a:xfrm>
                <a:off x="2459" y="3724"/>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35" name="Line 257"/>
              <p:cNvSpPr>
                <a:spLocks noChangeShapeType="1"/>
              </p:cNvSpPr>
              <p:nvPr/>
            </p:nvSpPr>
            <p:spPr bwMode="auto">
              <a:xfrm flipH="1">
                <a:off x="2459" y="3722"/>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36" name="Line 258"/>
              <p:cNvSpPr>
                <a:spLocks noChangeShapeType="1"/>
              </p:cNvSpPr>
              <p:nvPr/>
            </p:nvSpPr>
            <p:spPr bwMode="auto">
              <a:xfrm flipH="1">
                <a:off x="2461" y="3720"/>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37" name="Line 259"/>
              <p:cNvSpPr>
                <a:spLocks noChangeShapeType="1"/>
              </p:cNvSpPr>
              <p:nvPr/>
            </p:nvSpPr>
            <p:spPr bwMode="auto">
              <a:xfrm flipH="1">
                <a:off x="2463" y="3718"/>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38" name="Line 260"/>
              <p:cNvSpPr>
                <a:spLocks noChangeShapeType="1"/>
              </p:cNvSpPr>
              <p:nvPr/>
            </p:nvSpPr>
            <p:spPr bwMode="auto">
              <a:xfrm flipH="1">
                <a:off x="2465" y="3718"/>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39" name="Line 261"/>
              <p:cNvSpPr>
                <a:spLocks noChangeShapeType="1"/>
              </p:cNvSpPr>
              <p:nvPr/>
            </p:nvSpPr>
            <p:spPr bwMode="auto">
              <a:xfrm flipH="1">
                <a:off x="2469" y="3716"/>
                <a:ext cx="3"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40" name="Line 262"/>
              <p:cNvSpPr>
                <a:spLocks noChangeShapeType="1"/>
              </p:cNvSpPr>
              <p:nvPr/>
            </p:nvSpPr>
            <p:spPr bwMode="auto">
              <a:xfrm>
                <a:off x="2472" y="3716"/>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41" name="Line 263"/>
              <p:cNvSpPr>
                <a:spLocks noChangeShapeType="1"/>
              </p:cNvSpPr>
              <p:nvPr/>
            </p:nvSpPr>
            <p:spPr bwMode="auto">
              <a:xfrm flipH="1">
                <a:off x="2472" y="3714"/>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42" name="Line 264"/>
              <p:cNvSpPr>
                <a:spLocks noChangeShapeType="1"/>
              </p:cNvSpPr>
              <p:nvPr/>
            </p:nvSpPr>
            <p:spPr bwMode="auto">
              <a:xfrm flipH="1">
                <a:off x="2474" y="3711"/>
                <a:ext cx="2" cy="3"/>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43" name="Line 265"/>
              <p:cNvSpPr>
                <a:spLocks noChangeShapeType="1"/>
              </p:cNvSpPr>
              <p:nvPr/>
            </p:nvSpPr>
            <p:spPr bwMode="auto">
              <a:xfrm flipH="1">
                <a:off x="2476" y="3709"/>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44" name="Line 266"/>
              <p:cNvSpPr>
                <a:spLocks noChangeShapeType="1"/>
              </p:cNvSpPr>
              <p:nvPr/>
            </p:nvSpPr>
            <p:spPr bwMode="auto">
              <a:xfrm flipH="1">
                <a:off x="2478" y="3707"/>
                <a:ext cx="4"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45" name="Line 267"/>
              <p:cNvSpPr>
                <a:spLocks noChangeShapeType="1"/>
              </p:cNvSpPr>
              <p:nvPr/>
            </p:nvSpPr>
            <p:spPr bwMode="auto">
              <a:xfrm flipH="1">
                <a:off x="2482" y="3705"/>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46" name="Line 268"/>
              <p:cNvSpPr>
                <a:spLocks noChangeShapeType="1"/>
              </p:cNvSpPr>
              <p:nvPr/>
            </p:nvSpPr>
            <p:spPr bwMode="auto">
              <a:xfrm>
                <a:off x="2484" y="3705"/>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47" name="Line 269"/>
              <p:cNvSpPr>
                <a:spLocks noChangeShapeType="1"/>
              </p:cNvSpPr>
              <p:nvPr/>
            </p:nvSpPr>
            <p:spPr bwMode="auto">
              <a:xfrm flipH="1">
                <a:off x="2484" y="3703"/>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48" name="Line 270"/>
              <p:cNvSpPr>
                <a:spLocks noChangeShapeType="1"/>
              </p:cNvSpPr>
              <p:nvPr/>
            </p:nvSpPr>
            <p:spPr bwMode="auto">
              <a:xfrm flipH="1">
                <a:off x="2486" y="3701"/>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49" name="Line 271"/>
              <p:cNvSpPr>
                <a:spLocks noChangeShapeType="1"/>
              </p:cNvSpPr>
              <p:nvPr/>
            </p:nvSpPr>
            <p:spPr bwMode="auto">
              <a:xfrm flipH="1">
                <a:off x="2488" y="3699"/>
                <a:ext cx="4"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50" name="Line 272"/>
              <p:cNvSpPr>
                <a:spLocks noChangeShapeType="1"/>
              </p:cNvSpPr>
              <p:nvPr/>
            </p:nvSpPr>
            <p:spPr bwMode="auto">
              <a:xfrm flipH="1">
                <a:off x="2492" y="3697"/>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51" name="Line 273"/>
              <p:cNvSpPr>
                <a:spLocks noChangeShapeType="1"/>
              </p:cNvSpPr>
              <p:nvPr/>
            </p:nvSpPr>
            <p:spPr bwMode="auto">
              <a:xfrm flipH="1">
                <a:off x="2494" y="3695"/>
                <a:ext cx="3"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52" name="Line 274"/>
              <p:cNvSpPr>
                <a:spLocks noChangeShapeType="1"/>
              </p:cNvSpPr>
              <p:nvPr/>
            </p:nvSpPr>
            <p:spPr bwMode="auto">
              <a:xfrm>
                <a:off x="2497" y="3695"/>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53" name="Line 275"/>
              <p:cNvSpPr>
                <a:spLocks noChangeShapeType="1"/>
              </p:cNvSpPr>
              <p:nvPr/>
            </p:nvSpPr>
            <p:spPr bwMode="auto">
              <a:xfrm flipH="1">
                <a:off x="2497" y="3693"/>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54" name="Line 276"/>
              <p:cNvSpPr>
                <a:spLocks noChangeShapeType="1"/>
              </p:cNvSpPr>
              <p:nvPr/>
            </p:nvSpPr>
            <p:spPr bwMode="auto">
              <a:xfrm flipH="1">
                <a:off x="2499" y="3691"/>
                <a:ext cx="4"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55" name="Line 277"/>
              <p:cNvSpPr>
                <a:spLocks noChangeShapeType="1"/>
              </p:cNvSpPr>
              <p:nvPr/>
            </p:nvSpPr>
            <p:spPr bwMode="auto">
              <a:xfrm flipH="1">
                <a:off x="2503" y="3689"/>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56" name="Line 278"/>
              <p:cNvSpPr>
                <a:spLocks noChangeShapeType="1"/>
              </p:cNvSpPr>
              <p:nvPr/>
            </p:nvSpPr>
            <p:spPr bwMode="auto">
              <a:xfrm flipH="1">
                <a:off x="2505" y="3686"/>
                <a:ext cx="2" cy="3"/>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57" name="Line 279"/>
              <p:cNvSpPr>
                <a:spLocks noChangeShapeType="1"/>
              </p:cNvSpPr>
              <p:nvPr/>
            </p:nvSpPr>
            <p:spPr bwMode="auto">
              <a:xfrm flipH="1">
                <a:off x="2507" y="3684"/>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58" name="Line 280"/>
              <p:cNvSpPr>
                <a:spLocks noChangeShapeType="1"/>
              </p:cNvSpPr>
              <p:nvPr/>
            </p:nvSpPr>
            <p:spPr bwMode="auto">
              <a:xfrm>
                <a:off x="2509" y="3684"/>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59" name="Line 281"/>
              <p:cNvSpPr>
                <a:spLocks noChangeShapeType="1"/>
              </p:cNvSpPr>
              <p:nvPr/>
            </p:nvSpPr>
            <p:spPr bwMode="auto">
              <a:xfrm flipH="1">
                <a:off x="2509" y="3684"/>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60" name="Line 282"/>
              <p:cNvSpPr>
                <a:spLocks noChangeShapeType="1"/>
              </p:cNvSpPr>
              <p:nvPr/>
            </p:nvSpPr>
            <p:spPr bwMode="auto">
              <a:xfrm flipH="1">
                <a:off x="2513" y="3682"/>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61" name="Line 283"/>
              <p:cNvSpPr>
                <a:spLocks noChangeShapeType="1"/>
              </p:cNvSpPr>
              <p:nvPr/>
            </p:nvSpPr>
            <p:spPr bwMode="auto">
              <a:xfrm flipH="1">
                <a:off x="2515" y="3680"/>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62" name="Line 284"/>
              <p:cNvSpPr>
                <a:spLocks noChangeShapeType="1"/>
              </p:cNvSpPr>
              <p:nvPr/>
            </p:nvSpPr>
            <p:spPr bwMode="auto">
              <a:xfrm flipH="1">
                <a:off x="2517" y="3678"/>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63" name="Line 285"/>
              <p:cNvSpPr>
                <a:spLocks noChangeShapeType="1"/>
              </p:cNvSpPr>
              <p:nvPr/>
            </p:nvSpPr>
            <p:spPr bwMode="auto">
              <a:xfrm flipH="1">
                <a:off x="2519" y="3676"/>
                <a:ext cx="3"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64" name="Line 286"/>
              <p:cNvSpPr>
                <a:spLocks noChangeShapeType="1"/>
              </p:cNvSpPr>
              <p:nvPr/>
            </p:nvSpPr>
            <p:spPr bwMode="auto">
              <a:xfrm>
                <a:off x="2522" y="3676"/>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65" name="Line 287"/>
              <p:cNvSpPr>
                <a:spLocks noChangeShapeType="1"/>
              </p:cNvSpPr>
              <p:nvPr/>
            </p:nvSpPr>
            <p:spPr bwMode="auto">
              <a:xfrm flipH="1">
                <a:off x="2522" y="3672"/>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66" name="Line 288"/>
              <p:cNvSpPr>
                <a:spLocks noChangeShapeType="1"/>
              </p:cNvSpPr>
              <p:nvPr/>
            </p:nvSpPr>
            <p:spPr bwMode="auto">
              <a:xfrm flipH="1">
                <a:off x="2524" y="3670"/>
                <a:ext cx="4"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67" name="Line 289"/>
              <p:cNvSpPr>
                <a:spLocks noChangeShapeType="1"/>
              </p:cNvSpPr>
              <p:nvPr/>
            </p:nvSpPr>
            <p:spPr bwMode="auto">
              <a:xfrm flipH="1">
                <a:off x="2528" y="3668"/>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68" name="Line 290"/>
              <p:cNvSpPr>
                <a:spLocks noChangeShapeType="1"/>
              </p:cNvSpPr>
              <p:nvPr/>
            </p:nvSpPr>
            <p:spPr bwMode="auto">
              <a:xfrm flipH="1">
                <a:off x="2530" y="3666"/>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69" name="Line 291"/>
              <p:cNvSpPr>
                <a:spLocks noChangeShapeType="1"/>
              </p:cNvSpPr>
              <p:nvPr/>
            </p:nvSpPr>
            <p:spPr bwMode="auto">
              <a:xfrm flipH="1">
                <a:off x="2532" y="3664"/>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70" name="Line 292"/>
              <p:cNvSpPr>
                <a:spLocks noChangeShapeType="1"/>
              </p:cNvSpPr>
              <p:nvPr/>
            </p:nvSpPr>
            <p:spPr bwMode="auto">
              <a:xfrm>
                <a:off x="2534" y="3664"/>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71" name="Line 293"/>
              <p:cNvSpPr>
                <a:spLocks noChangeShapeType="1"/>
              </p:cNvSpPr>
              <p:nvPr/>
            </p:nvSpPr>
            <p:spPr bwMode="auto">
              <a:xfrm flipH="1">
                <a:off x="2534" y="3661"/>
                <a:ext cx="2" cy="3"/>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72" name="Line 294"/>
              <p:cNvSpPr>
                <a:spLocks noChangeShapeType="1"/>
              </p:cNvSpPr>
              <p:nvPr/>
            </p:nvSpPr>
            <p:spPr bwMode="auto">
              <a:xfrm flipH="1">
                <a:off x="2536" y="3659"/>
                <a:ext cx="4"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73" name="Line 295"/>
              <p:cNvSpPr>
                <a:spLocks noChangeShapeType="1"/>
              </p:cNvSpPr>
              <p:nvPr/>
            </p:nvSpPr>
            <p:spPr bwMode="auto">
              <a:xfrm flipH="1">
                <a:off x="2540" y="3657"/>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74" name="Line 296"/>
              <p:cNvSpPr>
                <a:spLocks noChangeShapeType="1"/>
              </p:cNvSpPr>
              <p:nvPr/>
            </p:nvSpPr>
            <p:spPr bwMode="auto">
              <a:xfrm flipH="1">
                <a:off x="2542" y="3653"/>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75" name="Line 297"/>
              <p:cNvSpPr>
                <a:spLocks noChangeShapeType="1"/>
              </p:cNvSpPr>
              <p:nvPr/>
            </p:nvSpPr>
            <p:spPr bwMode="auto">
              <a:xfrm flipH="1">
                <a:off x="2544" y="3651"/>
                <a:ext cx="5"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76" name="Line 298"/>
              <p:cNvSpPr>
                <a:spLocks noChangeShapeType="1"/>
              </p:cNvSpPr>
              <p:nvPr/>
            </p:nvSpPr>
            <p:spPr bwMode="auto">
              <a:xfrm>
                <a:off x="2549" y="3651"/>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77" name="Line 299"/>
              <p:cNvSpPr>
                <a:spLocks noChangeShapeType="1"/>
              </p:cNvSpPr>
              <p:nvPr/>
            </p:nvSpPr>
            <p:spPr bwMode="auto">
              <a:xfrm flipH="1">
                <a:off x="2549" y="3649"/>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78" name="Line 300"/>
              <p:cNvSpPr>
                <a:spLocks noChangeShapeType="1"/>
              </p:cNvSpPr>
              <p:nvPr/>
            </p:nvSpPr>
            <p:spPr bwMode="auto">
              <a:xfrm flipH="1">
                <a:off x="2551" y="3647"/>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79" name="Line 301"/>
              <p:cNvSpPr>
                <a:spLocks noChangeShapeType="1"/>
              </p:cNvSpPr>
              <p:nvPr/>
            </p:nvSpPr>
            <p:spPr bwMode="auto">
              <a:xfrm flipH="1">
                <a:off x="2553" y="3643"/>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80" name="Line 302"/>
              <p:cNvSpPr>
                <a:spLocks noChangeShapeType="1"/>
              </p:cNvSpPr>
              <p:nvPr/>
            </p:nvSpPr>
            <p:spPr bwMode="auto">
              <a:xfrm flipH="1">
                <a:off x="2555" y="3641"/>
                <a:ext cx="4"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81" name="Line 303"/>
              <p:cNvSpPr>
                <a:spLocks noChangeShapeType="1"/>
              </p:cNvSpPr>
              <p:nvPr/>
            </p:nvSpPr>
            <p:spPr bwMode="auto">
              <a:xfrm flipH="1">
                <a:off x="2559" y="3639"/>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82" name="Line 304"/>
              <p:cNvSpPr>
                <a:spLocks noChangeShapeType="1"/>
              </p:cNvSpPr>
              <p:nvPr/>
            </p:nvSpPr>
            <p:spPr bwMode="auto">
              <a:xfrm>
                <a:off x="2561" y="3639"/>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83" name="Line 305"/>
              <p:cNvSpPr>
                <a:spLocks noChangeShapeType="1"/>
              </p:cNvSpPr>
              <p:nvPr/>
            </p:nvSpPr>
            <p:spPr bwMode="auto">
              <a:xfrm flipH="1">
                <a:off x="2561" y="3637"/>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84" name="Line 306"/>
              <p:cNvSpPr>
                <a:spLocks noChangeShapeType="1"/>
              </p:cNvSpPr>
              <p:nvPr/>
            </p:nvSpPr>
            <p:spPr bwMode="auto">
              <a:xfrm flipH="1">
                <a:off x="2563" y="3632"/>
                <a:ext cx="2" cy="5"/>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85" name="Line 307"/>
              <p:cNvSpPr>
                <a:spLocks noChangeShapeType="1"/>
              </p:cNvSpPr>
              <p:nvPr/>
            </p:nvSpPr>
            <p:spPr bwMode="auto">
              <a:xfrm flipH="1">
                <a:off x="2565" y="3630"/>
                <a:ext cx="4"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86" name="Line 308"/>
              <p:cNvSpPr>
                <a:spLocks noChangeShapeType="1"/>
              </p:cNvSpPr>
              <p:nvPr/>
            </p:nvSpPr>
            <p:spPr bwMode="auto">
              <a:xfrm flipH="1">
                <a:off x="2569" y="3628"/>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87" name="Line 309"/>
              <p:cNvSpPr>
                <a:spLocks noChangeShapeType="1"/>
              </p:cNvSpPr>
              <p:nvPr/>
            </p:nvSpPr>
            <p:spPr bwMode="auto">
              <a:xfrm flipH="1">
                <a:off x="2571" y="3624"/>
                <a:ext cx="3"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88" name="Line 310"/>
              <p:cNvSpPr>
                <a:spLocks noChangeShapeType="1"/>
              </p:cNvSpPr>
              <p:nvPr/>
            </p:nvSpPr>
            <p:spPr bwMode="auto">
              <a:xfrm>
                <a:off x="2574" y="3624"/>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89" name="Line 311"/>
              <p:cNvSpPr>
                <a:spLocks noChangeShapeType="1"/>
              </p:cNvSpPr>
              <p:nvPr/>
            </p:nvSpPr>
            <p:spPr bwMode="auto">
              <a:xfrm flipH="1">
                <a:off x="2574" y="3622"/>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90" name="Line 312"/>
              <p:cNvSpPr>
                <a:spLocks noChangeShapeType="1"/>
              </p:cNvSpPr>
              <p:nvPr/>
            </p:nvSpPr>
            <p:spPr bwMode="auto">
              <a:xfrm flipH="1">
                <a:off x="2576" y="3620"/>
                <a:ext cx="4"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91" name="Line 313"/>
              <p:cNvSpPr>
                <a:spLocks noChangeShapeType="1"/>
              </p:cNvSpPr>
              <p:nvPr/>
            </p:nvSpPr>
            <p:spPr bwMode="auto">
              <a:xfrm flipH="1">
                <a:off x="2580" y="3618"/>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92" name="Line 314"/>
              <p:cNvSpPr>
                <a:spLocks noChangeShapeType="1"/>
              </p:cNvSpPr>
              <p:nvPr/>
            </p:nvSpPr>
            <p:spPr bwMode="auto">
              <a:xfrm flipH="1">
                <a:off x="2582" y="3614"/>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93" name="Line 315"/>
              <p:cNvSpPr>
                <a:spLocks noChangeShapeType="1"/>
              </p:cNvSpPr>
              <p:nvPr/>
            </p:nvSpPr>
            <p:spPr bwMode="auto">
              <a:xfrm flipH="1">
                <a:off x="2584" y="3612"/>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94" name="Line 316"/>
              <p:cNvSpPr>
                <a:spLocks noChangeShapeType="1"/>
              </p:cNvSpPr>
              <p:nvPr/>
            </p:nvSpPr>
            <p:spPr bwMode="auto">
              <a:xfrm>
                <a:off x="2586" y="3612"/>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95" name="Line 317"/>
              <p:cNvSpPr>
                <a:spLocks noChangeShapeType="1"/>
              </p:cNvSpPr>
              <p:nvPr/>
            </p:nvSpPr>
            <p:spPr bwMode="auto">
              <a:xfrm flipH="1">
                <a:off x="2586" y="3609"/>
                <a:ext cx="2" cy="3"/>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96" name="Line 318"/>
              <p:cNvSpPr>
                <a:spLocks noChangeShapeType="1"/>
              </p:cNvSpPr>
              <p:nvPr/>
            </p:nvSpPr>
            <p:spPr bwMode="auto">
              <a:xfrm flipH="1">
                <a:off x="2588" y="3605"/>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97" name="Line 319"/>
              <p:cNvSpPr>
                <a:spLocks noChangeShapeType="1"/>
              </p:cNvSpPr>
              <p:nvPr/>
            </p:nvSpPr>
            <p:spPr bwMode="auto">
              <a:xfrm flipH="1">
                <a:off x="2590" y="3603"/>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98" name="Line 320"/>
              <p:cNvSpPr>
                <a:spLocks noChangeShapeType="1"/>
              </p:cNvSpPr>
              <p:nvPr/>
            </p:nvSpPr>
            <p:spPr bwMode="auto">
              <a:xfrm flipH="1">
                <a:off x="2592" y="3601"/>
                <a:ext cx="4"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999" name="Line 321"/>
              <p:cNvSpPr>
                <a:spLocks noChangeShapeType="1"/>
              </p:cNvSpPr>
              <p:nvPr/>
            </p:nvSpPr>
            <p:spPr bwMode="auto">
              <a:xfrm flipH="1">
                <a:off x="2596" y="3597"/>
                <a:ext cx="3"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00" name="Line 322"/>
              <p:cNvSpPr>
                <a:spLocks noChangeShapeType="1"/>
              </p:cNvSpPr>
              <p:nvPr/>
            </p:nvSpPr>
            <p:spPr bwMode="auto">
              <a:xfrm>
                <a:off x="2599" y="3597"/>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01" name="Line 323"/>
              <p:cNvSpPr>
                <a:spLocks noChangeShapeType="1"/>
              </p:cNvSpPr>
              <p:nvPr/>
            </p:nvSpPr>
            <p:spPr bwMode="auto">
              <a:xfrm flipH="1">
                <a:off x="2599" y="3595"/>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02" name="Line 324"/>
              <p:cNvSpPr>
                <a:spLocks noChangeShapeType="1"/>
              </p:cNvSpPr>
              <p:nvPr/>
            </p:nvSpPr>
            <p:spPr bwMode="auto">
              <a:xfrm flipH="1">
                <a:off x="2601" y="3593"/>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03" name="Line 325"/>
              <p:cNvSpPr>
                <a:spLocks noChangeShapeType="1"/>
              </p:cNvSpPr>
              <p:nvPr/>
            </p:nvSpPr>
            <p:spPr bwMode="auto">
              <a:xfrm flipH="1">
                <a:off x="2603" y="3589"/>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04" name="Line 326"/>
              <p:cNvSpPr>
                <a:spLocks noChangeShapeType="1"/>
              </p:cNvSpPr>
              <p:nvPr/>
            </p:nvSpPr>
            <p:spPr bwMode="auto">
              <a:xfrm flipH="1">
                <a:off x="2605" y="3587"/>
                <a:ext cx="4"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05" name="Line 327"/>
              <p:cNvSpPr>
                <a:spLocks noChangeShapeType="1"/>
              </p:cNvSpPr>
              <p:nvPr/>
            </p:nvSpPr>
            <p:spPr bwMode="auto">
              <a:xfrm flipH="1">
                <a:off x="2609" y="3582"/>
                <a:ext cx="2" cy="5"/>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06" name="Line 328"/>
              <p:cNvSpPr>
                <a:spLocks noChangeShapeType="1"/>
              </p:cNvSpPr>
              <p:nvPr/>
            </p:nvSpPr>
            <p:spPr bwMode="auto">
              <a:xfrm>
                <a:off x="2611" y="3582"/>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07" name="Line 329"/>
              <p:cNvSpPr>
                <a:spLocks noChangeShapeType="1"/>
              </p:cNvSpPr>
              <p:nvPr/>
            </p:nvSpPr>
            <p:spPr bwMode="auto">
              <a:xfrm flipH="1">
                <a:off x="2611" y="3580"/>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08" name="Line 330"/>
              <p:cNvSpPr>
                <a:spLocks noChangeShapeType="1"/>
              </p:cNvSpPr>
              <p:nvPr/>
            </p:nvSpPr>
            <p:spPr bwMode="auto">
              <a:xfrm flipH="1">
                <a:off x="2613" y="3576"/>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09" name="Line 331"/>
              <p:cNvSpPr>
                <a:spLocks noChangeShapeType="1"/>
              </p:cNvSpPr>
              <p:nvPr/>
            </p:nvSpPr>
            <p:spPr bwMode="auto">
              <a:xfrm flipH="1">
                <a:off x="2615" y="3574"/>
                <a:ext cx="4"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10" name="Line 332"/>
              <p:cNvSpPr>
                <a:spLocks noChangeShapeType="1"/>
              </p:cNvSpPr>
              <p:nvPr/>
            </p:nvSpPr>
            <p:spPr bwMode="auto">
              <a:xfrm flipH="1">
                <a:off x="2619" y="3570"/>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11" name="Line 333"/>
              <p:cNvSpPr>
                <a:spLocks noChangeShapeType="1"/>
              </p:cNvSpPr>
              <p:nvPr/>
            </p:nvSpPr>
            <p:spPr bwMode="auto">
              <a:xfrm flipH="1">
                <a:off x="2621" y="3568"/>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12" name="Line 334"/>
              <p:cNvSpPr>
                <a:spLocks noChangeShapeType="1"/>
              </p:cNvSpPr>
              <p:nvPr/>
            </p:nvSpPr>
            <p:spPr bwMode="auto">
              <a:xfrm>
                <a:off x="2623" y="3568"/>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13" name="Line 335"/>
              <p:cNvSpPr>
                <a:spLocks noChangeShapeType="1"/>
              </p:cNvSpPr>
              <p:nvPr/>
            </p:nvSpPr>
            <p:spPr bwMode="auto">
              <a:xfrm flipH="1">
                <a:off x="2623" y="3564"/>
                <a:ext cx="3"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14" name="Line 336"/>
              <p:cNvSpPr>
                <a:spLocks noChangeShapeType="1"/>
              </p:cNvSpPr>
              <p:nvPr/>
            </p:nvSpPr>
            <p:spPr bwMode="auto">
              <a:xfrm flipH="1">
                <a:off x="2626" y="3559"/>
                <a:ext cx="4" cy="5"/>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15" name="Line 337"/>
              <p:cNvSpPr>
                <a:spLocks noChangeShapeType="1"/>
              </p:cNvSpPr>
              <p:nvPr/>
            </p:nvSpPr>
            <p:spPr bwMode="auto">
              <a:xfrm flipH="1">
                <a:off x="2630" y="3557"/>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16" name="Line 338"/>
              <p:cNvSpPr>
                <a:spLocks noChangeShapeType="1"/>
              </p:cNvSpPr>
              <p:nvPr/>
            </p:nvSpPr>
            <p:spPr bwMode="auto">
              <a:xfrm flipH="1">
                <a:off x="2632" y="3553"/>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17" name="Line 339"/>
              <p:cNvSpPr>
                <a:spLocks noChangeShapeType="1"/>
              </p:cNvSpPr>
              <p:nvPr/>
            </p:nvSpPr>
            <p:spPr bwMode="auto">
              <a:xfrm flipH="1">
                <a:off x="2634" y="3551"/>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18" name="Line 340"/>
              <p:cNvSpPr>
                <a:spLocks noChangeShapeType="1"/>
              </p:cNvSpPr>
              <p:nvPr/>
            </p:nvSpPr>
            <p:spPr bwMode="auto">
              <a:xfrm>
                <a:off x="2636" y="3551"/>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19" name="Line 341"/>
              <p:cNvSpPr>
                <a:spLocks noChangeShapeType="1"/>
              </p:cNvSpPr>
              <p:nvPr/>
            </p:nvSpPr>
            <p:spPr bwMode="auto">
              <a:xfrm flipH="1">
                <a:off x="2636" y="3547"/>
                <a:ext cx="4"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20" name="Line 342"/>
              <p:cNvSpPr>
                <a:spLocks noChangeShapeType="1"/>
              </p:cNvSpPr>
              <p:nvPr/>
            </p:nvSpPr>
            <p:spPr bwMode="auto">
              <a:xfrm flipH="1">
                <a:off x="2640" y="3543"/>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21" name="Line 343"/>
              <p:cNvSpPr>
                <a:spLocks noChangeShapeType="1"/>
              </p:cNvSpPr>
              <p:nvPr/>
            </p:nvSpPr>
            <p:spPr bwMode="auto">
              <a:xfrm flipH="1">
                <a:off x="2642" y="3541"/>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22" name="Line 344"/>
              <p:cNvSpPr>
                <a:spLocks noChangeShapeType="1"/>
              </p:cNvSpPr>
              <p:nvPr/>
            </p:nvSpPr>
            <p:spPr bwMode="auto">
              <a:xfrm flipH="1">
                <a:off x="2644" y="3537"/>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23" name="Line 345"/>
              <p:cNvSpPr>
                <a:spLocks noChangeShapeType="1"/>
              </p:cNvSpPr>
              <p:nvPr/>
            </p:nvSpPr>
            <p:spPr bwMode="auto">
              <a:xfrm flipH="1">
                <a:off x="2646" y="3535"/>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24" name="Line 346"/>
              <p:cNvSpPr>
                <a:spLocks noChangeShapeType="1"/>
              </p:cNvSpPr>
              <p:nvPr/>
            </p:nvSpPr>
            <p:spPr bwMode="auto">
              <a:xfrm>
                <a:off x="2648" y="3535"/>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25" name="Line 347"/>
              <p:cNvSpPr>
                <a:spLocks noChangeShapeType="1"/>
              </p:cNvSpPr>
              <p:nvPr/>
            </p:nvSpPr>
            <p:spPr bwMode="auto">
              <a:xfrm flipH="1">
                <a:off x="2648" y="3530"/>
                <a:ext cx="5" cy="5"/>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26" name="Line 348"/>
              <p:cNvSpPr>
                <a:spLocks noChangeShapeType="1"/>
              </p:cNvSpPr>
              <p:nvPr/>
            </p:nvSpPr>
            <p:spPr bwMode="auto">
              <a:xfrm flipH="1">
                <a:off x="2653" y="3526"/>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27" name="Line 349"/>
              <p:cNvSpPr>
                <a:spLocks noChangeShapeType="1"/>
              </p:cNvSpPr>
              <p:nvPr/>
            </p:nvSpPr>
            <p:spPr bwMode="auto">
              <a:xfrm flipH="1">
                <a:off x="2655" y="3524"/>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28" name="Line 350"/>
              <p:cNvSpPr>
                <a:spLocks noChangeShapeType="1"/>
              </p:cNvSpPr>
              <p:nvPr/>
            </p:nvSpPr>
            <p:spPr bwMode="auto">
              <a:xfrm flipH="1">
                <a:off x="2657" y="3520"/>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29" name="Line 351"/>
              <p:cNvSpPr>
                <a:spLocks noChangeShapeType="1"/>
              </p:cNvSpPr>
              <p:nvPr/>
            </p:nvSpPr>
            <p:spPr bwMode="auto">
              <a:xfrm flipH="1">
                <a:off x="2659" y="3516"/>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30" name="Line 352"/>
              <p:cNvSpPr>
                <a:spLocks noChangeShapeType="1"/>
              </p:cNvSpPr>
              <p:nvPr/>
            </p:nvSpPr>
            <p:spPr bwMode="auto">
              <a:xfrm>
                <a:off x="2661" y="3516"/>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31" name="Line 353"/>
              <p:cNvSpPr>
                <a:spLocks noChangeShapeType="1"/>
              </p:cNvSpPr>
              <p:nvPr/>
            </p:nvSpPr>
            <p:spPr bwMode="auto">
              <a:xfrm flipH="1">
                <a:off x="2661" y="3512"/>
                <a:ext cx="4"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32" name="Line 354"/>
              <p:cNvSpPr>
                <a:spLocks noChangeShapeType="1"/>
              </p:cNvSpPr>
              <p:nvPr/>
            </p:nvSpPr>
            <p:spPr bwMode="auto">
              <a:xfrm flipH="1">
                <a:off x="2665" y="3510"/>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33" name="Line 355"/>
              <p:cNvSpPr>
                <a:spLocks noChangeShapeType="1"/>
              </p:cNvSpPr>
              <p:nvPr/>
            </p:nvSpPr>
            <p:spPr bwMode="auto">
              <a:xfrm flipH="1">
                <a:off x="2667" y="3505"/>
                <a:ext cx="2" cy="5"/>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34" name="Line 356"/>
              <p:cNvSpPr>
                <a:spLocks noChangeShapeType="1"/>
              </p:cNvSpPr>
              <p:nvPr/>
            </p:nvSpPr>
            <p:spPr bwMode="auto">
              <a:xfrm flipH="1">
                <a:off x="2669" y="3501"/>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35" name="Line 357"/>
              <p:cNvSpPr>
                <a:spLocks noChangeShapeType="1"/>
              </p:cNvSpPr>
              <p:nvPr/>
            </p:nvSpPr>
            <p:spPr bwMode="auto">
              <a:xfrm flipH="1">
                <a:off x="2671" y="3499"/>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36" name="Line 358"/>
              <p:cNvSpPr>
                <a:spLocks noChangeShapeType="1"/>
              </p:cNvSpPr>
              <p:nvPr/>
            </p:nvSpPr>
            <p:spPr bwMode="auto">
              <a:xfrm>
                <a:off x="2673" y="3499"/>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37" name="Line 359"/>
              <p:cNvSpPr>
                <a:spLocks noChangeShapeType="1"/>
              </p:cNvSpPr>
              <p:nvPr/>
            </p:nvSpPr>
            <p:spPr bwMode="auto">
              <a:xfrm flipH="1">
                <a:off x="2673" y="3495"/>
                <a:ext cx="5"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38" name="Line 360"/>
              <p:cNvSpPr>
                <a:spLocks noChangeShapeType="1"/>
              </p:cNvSpPr>
              <p:nvPr/>
            </p:nvSpPr>
            <p:spPr bwMode="auto">
              <a:xfrm flipH="1">
                <a:off x="2678" y="3491"/>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39" name="Line 361"/>
              <p:cNvSpPr>
                <a:spLocks noChangeShapeType="1"/>
              </p:cNvSpPr>
              <p:nvPr/>
            </p:nvSpPr>
            <p:spPr bwMode="auto">
              <a:xfrm flipH="1">
                <a:off x="2680" y="3487"/>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40" name="Line 362"/>
              <p:cNvSpPr>
                <a:spLocks noChangeShapeType="1"/>
              </p:cNvSpPr>
              <p:nvPr/>
            </p:nvSpPr>
            <p:spPr bwMode="auto">
              <a:xfrm flipH="1">
                <a:off x="2682" y="3482"/>
                <a:ext cx="2" cy="5"/>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41" name="Line 363"/>
              <p:cNvSpPr>
                <a:spLocks noChangeShapeType="1"/>
              </p:cNvSpPr>
              <p:nvPr/>
            </p:nvSpPr>
            <p:spPr bwMode="auto">
              <a:xfrm flipH="1">
                <a:off x="2684" y="3480"/>
                <a:ext cx="4"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42" name="Line 364"/>
              <p:cNvSpPr>
                <a:spLocks noChangeShapeType="1"/>
              </p:cNvSpPr>
              <p:nvPr/>
            </p:nvSpPr>
            <p:spPr bwMode="auto">
              <a:xfrm>
                <a:off x="2688" y="3480"/>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43" name="Line 365"/>
              <p:cNvSpPr>
                <a:spLocks noChangeShapeType="1"/>
              </p:cNvSpPr>
              <p:nvPr/>
            </p:nvSpPr>
            <p:spPr bwMode="auto">
              <a:xfrm flipH="1">
                <a:off x="2688" y="3476"/>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44" name="Line 366"/>
              <p:cNvSpPr>
                <a:spLocks noChangeShapeType="1"/>
              </p:cNvSpPr>
              <p:nvPr/>
            </p:nvSpPr>
            <p:spPr bwMode="auto">
              <a:xfrm flipH="1">
                <a:off x="2690" y="3472"/>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45" name="Line 367"/>
              <p:cNvSpPr>
                <a:spLocks noChangeShapeType="1"/>
              </p:cNvSpPr>
              <p:nvPr/>
            </p:nvSpPr>
            <p:spPr bwMode="auto">
              <a:xfrm flipH="1">
                <a:off x="2692" y="3468"/>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46" name="Line 368"/>
              <p:cNvSpPr>
                <a:spLocks noChangeShapeType="1"/>
              </p:cNvSpPr>
              <p:nvPr/>
            </p:nvSpPr>
            <p:spPr bwMode="auto">
              <a:xfrm flipH="1">
                <a:off x="2694" y="3464"/>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47" name="Line 369"/>
              <p:cNvSpPr>
                <a:spLocks noChangeShapeType="1"/>
              </p:cNvSpPr>
              <p:nvPr/>
            </p:nvSpPr>
            <p:spPr bwMode="auto">
              <a:xfrm flipH="1">
                <a:off x="2696" y="3460"/>
                <a:ext cx="5"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48" name="Line 370"/>
              <p:cNvSpPr>
                <a:spLocks noChangeShapeType="1"/>
              </p:cNvSpPr>
              <p:nvPr/>
            </p:nvSpPr>
            <p:spPr bwMode="auto">
              <a:xfrm>
                <a:off x="2701" y="3460"/>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49" name="Line 371"/>
              <p:cNvSpPr>
                <a:spLocks noChangeShapeType="1"/>
              </p:cNvSpPr>
              <p:nvPr/>
            </p:nvSpPr>
            <p:spPr bwMode="auto">
              <a:xfrm flipH="1">
                <a:off x="2701" y="3455"/>
                <a:ext cx="2" cy="5"/>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50" name="Line 372"/>
              <p:cNvSpPr>
                <a:spLocks noChangeShapeType="1"/>
              </p:cNvSpPr>
              <p:nvPr/>
            </p:nvSpPr>
            <p:spPr bwMode="auto">
              <a:xfrm flipH="1">
                <a:off x="2703" y="3451"/>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51" name="Line 373"/>
              <p:cNvSpPr>
                <a:spLocks noChangeShapeType="1"/>
              </p:cNvSpPr>
              <p:nvPr/>
            </p:nvSpPr>
            <p:spPr bwMode="auto">
              <a:xfrm flipH="1">
                <a:off x="2705" y="3447"/>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52" name="Line 374"/>
              <p:cNvSpPr>
                <a:spLocks noChangeShapeType="1"/>
              </p:cNvSpPr>
              <p:nvPr/>
            </p:nvSpPr>
            <p:spPr bwMode="auto">
              <a:xfrm flipH="1">
                <a:off x="2707" y="3443"/>
                <a:ext cx="4"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53" name="Line 375"/>
              <p:cNvSpPr>
                <a:spLocks noChangeShapeType="1"/>
              </p:cNvSpPr>
              <p:nvPr/>
            </p:nvSpPr>
            <p:spPr bwMode="auto">
              <a:xfrm flipH="1">
                <a:off x="2711" y="3439"/>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54" name="Line 376"/>
              <p:cNvSpPr>
                <a:spLocks noChangeShapeType="1"/>
              </p:cNvSpPr>
              <p:nvPr/>
            </p:nvSpPr>
            <p:spPr bwMode="auto">
              <a:xfrm>
                <a:off x="2713" y="3439"/>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55" name="Line 377"/>
              <p:cNvSpPr>
                <a:spLocks noChangeShapeType="1"/>
              </p:cNvSpPr>
              <p:nvPr/>
            </p:nvSpPr>
            <p:spPr bwMode="auto">
              <a:xfrm flipH="1">
                <a:off x="2713" y="3435"/>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56" name="Line 378"/>
              <p:cNvSpPr>
                <a:spLocks noChangeShapeType="1"/>
              </p:cNvSpPr>
              <p:nvPr/>
            </p:nvSpPr>
            <p:spPr bwMode="auto">
              <a:xfrm flipH="1">
                <a:off x="2715" y="3430"/>
                <a:ext cx="2" cy="5"/>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57" name="Line 379"/>
              <p:cNvSpPr>
                <a:spLocks noChangeShapeType="1"/>
              </p:cNvSpPr>
              <p:nvPr/>
            </p:nvSpPr>
            <p:spPr bwMode="auto">
              <a:xfrm flipH="1">
                <a:off x="2717" y="3426"/>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58" name="Line 380"/>
              <p:cNvSpPr>
                <a:spLocks noChangeShapeType="1"/>
              </p:cNvSpPr>
              <p:nvPr/>
            </p:nvSpPr>
            <p:spPr bwMode="auto">
              <a:xfrm flipH="1">
                <a:off x="2719" y="3422"/>
                <a:ext cx="4"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59" name="Line 381"/>
              <p:cNvSpPr>
                <a:spLocks noChangeShapeType="1"/>
              </p:cNvSpPr>
              <p:nvPr/>
            </p:nvSpPr>
            <p:spPr bwMode="auto">
              <a:xfrm flipH="1">
                <a:off x="2723" y="3418"/>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60" name="Line 382"/>
              <p:cNvSpPr>
                <a:spLocks noChangeShapeType="1"/>
              </p:cNvSpPr>
              <p:nvPr/>
            </p:nvSpPr>
            <p:spPr bwMode="auto">
              <a:xfrm>
                <a:off x="2725" y="3418"/>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61" name="Line 383"/>
              <p:cNvSpPr>
                <a:spLocks noChangeShapeType="1"/>
              </p:cNvSpPr>
              <p:nvPr/>
            </p:nvSpPr>
            <p:spPr bwMode="auto">
              <a:xfrm flipH="1">
                <a:off x="2725" y="3414"/>
                <a:ext cx="3"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62" name="Line 384"/>
              <p:cNvSpPr>
                <a:spLocks noChangeShapeType="1"/>
              </p:cNvSpPr>
              <p:nvPr/>
            </p:nvSpPr>
            <p:spPr bwMode="auto">
              <a:xfrm flipH="1">
                <a:off x="2728" y="3410"/>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63" name="Line 385"/>
              <p:cNvSpPr>
                <a:spLocks noChangeShapeType="1"/>
              </p:cNvSpPr>
              <p:nvPr/>
            </p:nvSpPr>
            <p:spPr bwMode="auto">
              <a:xfrm flipH="1">
                <a:off x="2730" y="3405"/>
                <a:ext cx="4" cy="5"/>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64" name="Line 386"/>
              <p:cNvSpPr>
                <a:spLocks noChangeShapeType="1"/>
              </p:cNvSpPr>
              <p:nvPr/>
            </p:nvSpPr>
            <p:spPr bwMode="auto">
              <a:xfrm flipH="1">
                <a:off x="2734" y="3401"/>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65" name="Line 387"/>
              <p:cNvSpPr>
                <a:spLocks noChangeShapeType="1"/>
              </p:cNvSpPr>
              <p:nvPr/>
            </p:nvSpPr>
            <p:spPr bwMode="auto">
              <a:xfrm flipH="1">
                <a:off x="2736" y="3397"/>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66" name="Line 388"/>
              <p:cNvSpPr>
                <a:spLocks noChangeShapeType="1"/>
              </p:cNvSpPr>
              <p:nvPr/>
            </p:nvSpPr>
            <p:spPr bwMode="auto">
              <a:xfrm>
                <a:off x="2738" y="3397"/>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67" name="Line 389"/>
              <p:cNvSpPr>
                <a:spLocks noChangeShapeType="1"/>
              </p:cNvSpPr>
              <p:nvPr/>
            </p:nvSpPr>
            <p:spPr bwMode="auto">
              <a:xfrm flipH="1">
                <a:off x="2738" y="3393"/>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68" name="Line 390"/>
              <p:cNvSpPr>
                <a:spLocks noChangeShapeType="1"/>
              </p:cNvSpPr>
              <p:nvPr/>
            </p:nvSpPr>
            <p:spPr bwMode="auto">
              <a:xfrm flipH="1">
                <a:off x="2740" y="3389"/>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69" name="Line 391"/>
              <p:cNvSpPr>
                <a:spLocks noChangeShapeType="1"/>
              </p:cNvSpPr>
              <p:nvPr/>
            </p:nvSpPr>
            <p:spPr bwMode="auto">
              <a:xfrm flipH="1">
                <a:off x="2742" y="3385"/>
                <a:ext cx="4"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70" name="Line 392"/>
              <p:cNvSpPr>
                <a:spLocks noChangeShapeType="1"/>
              </p:cNvSpPr>
              <p:nvPr/>
            </p:nvSpPr>
            <p:spPr bwMode="auto">
              <a:xfrm flipH="1">
                <a:off x="2746" y="3380"/>
                <a:ext cx="2" cy="5"/>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71" name="Line 393"/>
              <p:cNvSpPr>
                <a:spLocks noChangeShapeType="1"/>
              </p:cNvSpPr>
              <p:nvPr/>
            </p:nvSpPr>
            <p:spPr bwMode="auto">
              <a:xfrm flipH="1">
                <a:off x="2748" y="3376"/>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72" name="Line 394"/>
              <p:cNvSpPr>
                <a:spLocks noChangeShapeType="1"/>
              </p:cNvSpPr>
              <p:nvPr/>
            </p:nvSpPr>
            <p:spPr bwMode="auto">
              <a:xfrm>
                <a:off x="2750" y="3376"/>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73" name="Line 395"/>
              <p:cNvSpPr>
                <a:spLocks noChangeShapeType="1"/>
              </p:cNvSpPr>
              <p:nvPr/>
            </p:nvSpPr>
            <p:spPr bwMode="auto">
              <a:xfrm flipH="1">
                <a:off x="2750" y="3370"/>
                <a:ext cx="3"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74" name="Line 396"/>
              <p:cNvSpPr>
                <a:spLocks noChangeShapeType="1"/>
              </p:cNvSpPr>
              <p:nvPr/>
            </p:nvSpPr>
            <p:spPr bwMode="auto">
              <a:xfrm flipH="1">
                <a:off x="2753" y="3366"/>
                <a:ext cx="4"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75" name="Line 397"/>
              <p:cNvSpPr>
                <a:spLocks noChangeShapeType="1"/>
              </p:cNvSpPr>
              <p:nvPr/>
            </p:nvSpPr>
            <p:spPr bwMode="auto">
              <a:xfrm flipH="1">
                <a:off x="2757" y="3362"/>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76" name="Line 398"/>
              <p:cNvSpPr>
                <a:spLocks noChangeShapeType="1"/>
              </p:cNvSpPr>
              <p:nvPr/>
            </p:nvSpPr>
            <p:spPr bwMode="auto">
              <a:xfrm flipH="1">
                <a:off x="2759" y="3358"/>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77" name="Line 399"/>
              <p:cNvSpPr>
                <a:spLocks noChangeShapeType="1"/>
              </p:cNvSpPr>
              <p:nvPr/>
            </p:nvSpPr>
            <p:spPr bwMode="auto">
              <a:xfrm flipH="1">
                <a:off x="2761" y="3351"/>
                <a:ext cx="2" cy="7"/>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78" name="Line 400"/>
              <p:cNvSpPr>
                <a:spLocks noChangeShapeType="1"/>
              </p:cNvSpPr>
              <p:nvPr/>
            </p:nvSpPr>
            <p:spPr bwMode="auto">
              <a:xfrm>
                <a:off x="2763" y="3351"/>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79" name="Line 401"/>
              <p:cNvSpPr>
                <a:spLocks noChangeShapeType="1"/>
              </p:cNvSpPr>
              <p:nvPr/>
            </p:nvSpPr>
            <p:spPr bwMode="auto">
              <a:xfrm flipH="1">
                <a:off x="2763" y="3347"/>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80" name="Line 402"/>
              <p:cNvSpPr>
                <a:spLocks noChangeShapeType="1"/>
              </p:cNvSpPr>
              <p:nvPr/>
            </p:nvSpPr>
            <p:spPr bwMode="auto">
              <a:xfrm flipH="1">
                <a:off x="2765" y="3343"/>
                <a:ext cx="4"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81" name="Line 403"/>
              <p:cNvSpPr>
                <a:spLocks noChangeShapeType="1"/>
              </p:cNvSpPr>
              <p:nvPr/>
            </p:nvSpPr>
            <p:spPr bwMode="auto">
              <a:xfrm flipH="1">
                <a:off x="2769" y="3339"/>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82" name="Line 404"/>
              <p:cNvSpPr>
                <a:spLocks noChangeShapeType="1"/>
              </p:cNvSpPr>
              <p:nvPr/>
            </p:nvSpPr>
            <p:spPr bwMode="auto">
              <a:xfrm flipH="1">
                <a:off x="2771" y="3335"/>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83" name="Line 405"/>
              <p:cNvSpPr>
                <a:spLocks noChangeShapeType="1"/>
              </p:cNvSpPr>
              <p:nvPr/>
            </p:nvSpPr>
            <p:spPr bwMode="auto">
              <a:xfrm flipH="1">
                <a:off x="2773" y="3331"/>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84" name="Line 406"/>
              <p:cNvSpPr>
                <a:spLocks noChangeShapeType="1"/>
              </p:cNvSpPr>
              <p:nvPr/>
            </p:nvSpPr>
            <p:spPr bwMode="auto">
              <a:xfrm>
                <a:off x="2775" y="3331"/>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85" name="Line 407"/>
              <p:cNvSpPr>
                <a:spLocks noChangeShapeType="1"/>
              </p:cNvSpPr>
              <p:nvPr/>
            </p:nvSpPr>
            <p:spPr bwMode="auto">
              <a:xfrm flipH="1">
                <a:off x="2775" y="3326"/>
                <a:ext cx="3" cy="5"/>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086" name="Line 408"/>
              <p:cNvSpPr>
                <a:spLocks noChangeShapeType="1"/>
              </p:cNvSpPr>
              <p:nvPr/>
            </p:nvSpPr>
            <p:spPr bwMode="auto">
              <a:xfrm flipH="1">
                <a:off x="2778" y="3320"/>
                <a:ext cx="4"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grpSp>
        <p:grpSp>
          <p:nvGrpSpPr>
            <p:cNvPr id="16392" name="Group 610"/>
            <p:cNvGrpSpPr>
              <a:grpSpLocks/>
            </p:cNvGrpSpPr>
            <p:nvPr/>
          </p:nvGrpSpPr>
          <p:grpSpPr bwMode="auto">
            <a:xfrm>
              <a:off x="2782" y="2417"/>
              <a:ext cx="422" cy="903"/>
              <a:chOff x="2782" y="2417"/>
              <a:chExt cx="422" cy="903"/>
            </a:xfrm>
          </p:grpSpPr>
          <p:sp>
            <p:nvSpPr>
              <p:cNvPr id="16687" name="Line 410"/>
              <p:cNvSpPr>
                <a:spLocks noChangeShapeType="1"/>
              </p:cNvSpPr>
              <p:nvPr/>
            </p:nvSpPr>
            <p:spPr bwMode="auto">
              <a:xfrm flipH="1">
                <a:off x="2782" y="3316"/>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88" name="Line 411"/>
              <p:cNvSpPr>
                <a:spLocks noChangeShapeType="1"/>
              </p:cNvSpPr>
              <p:nvPr/>
            </p:nvSpPr>
            <p:spPr bwMode="auto">
              <a:xfrm flipH="1">
                <a:off x="2784" y="3312"/>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89" name="Line 412"/>
              <p:cNvSpPr>
                <a:spLocks noChangeShapeType="1"/>
              </p:cNvSpPr>
              <p:nvPr/>
            </p:nvSpPr>
            <p:spPr bwMode="auto">
              <a:xfrm flipH="1">
                <a:off x="2786" y="3308"/>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90" name="Line 413"/>
              <p:cNvSpPr>
                <a:spLocks noChangeShapeType="1"/>
              </p:cNvSpPr>
              <p:nvPr/>
            </p:nvSpPr>
            <p:spPr bwMode="auto">
              <a:xfrm>
                <a:off x="2788" y="3308"/>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91" name="Line 414"/>
              <p:cNvSpPr>
                <a:spLocks noChangeShapeType="1"/>
              </p:cNvSpPr>
              <p:nvPr/>
            </p:nvSpPr>
            <p:spPr bwMode="auto">
              <a:xfrm flipH="1">
                <a:off x="2788" y="3301"/>
                <a:ext cx="2" cy="7"/>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92" name="Line 415"/>
              <p:cNvSpPr>
                <a:spLocks noChangeShapeType="1"/>
              </p:cNvSpPr>
              <p:nvPr/>
            </p:nvSpPr>
            <p:spPr bwMode="auto">
              <a:xfrm flipH="1">
                <a:off x="2790" y="3297"/>
                <a:ext cx="4"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93" name="Line 416"/>
              <p:cNvSpPr>
                <a:spLocks noChangeShapeType="1"/>
              </p:cNvSpPr>
              <p:nvPr/>
            </p:nvSpPr>
            <p:spPr bwMode="auto">
              <a:xfrm flipH="1">
                <a:off x="2794" y="3293"/>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94" name="Line 417"/>
              <p:cNvSpPr>
                <a:spLocks noChangeShapeType="1"/>
              </p:cNvSpPr>
              <p:nvPr/>
            </p:nvSpPr>
            <p:spPr bwMode="auto">
              <a:xfrm flipH="1">
                <a:off x="2796" y="3287"/>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95" name="Line 418"/>
              <p:cNvSpPr>
                <a:spLocks noChangeShapeType="1"/>
              </p:cNvSpPr>
              <p:nvPr/>
            </p:nvSpPr>
            <p:spPr bwMode="auto">
              <a:xfrm flipH="1">
                <a:off x="2798" y="3283"/>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96" name="Line 419"/>
              <p:cNvSpPr>
                <a:spLocks noChangeShapeType="1"/>
              </p:cNvSpPr>
              <p:nvPr/>
            </p:nvSpPr>
            <p:spPr bwMode="auto">
              <a:xfrm>
                <a:off x="2800" y="3283"/>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97" name="Line 420"/>
              <p:cNvSpPr>
                <a:spLocks noChangeShapeType="1"/>
              </p:cNvSpPr>
              <p:nvPr/>
            </p:nvSpPr>
            <p:spPr bwMode="auto">
              <a:xfrm flipH="1">
                <a:off x="2800" y="3279"/>
                <a:ext cx="5"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98" name="Line 421"/>
              <p:cNvSpPr>
                <a:spLocks noChangeShapeType="1"/>
              </p:cNvSpPr>
              <p:nvPr/>
            </p:nvSpPr>
            <p:spPr bwMode="auto">
              <a:xfrm flipH="1">
                <a:off x="2805" y="3272"/>
                <a:ext cx="2" cy="7"/>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99" name="Line 422"/>
              <p:cNvSpPr>
                <a:spLocks noChangeShapeType="1"/>
              </p:cNvSpPr>
              <p:nvPr/>
            </p:nvSpPr>
            <p:spPr bwMode="auto">
              <a:xfrm flipH="1">
                <a:off x="2807" y="3268"/>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00" name="Line 423"/>
              <p:cNvSpPr>
                <a:spLocks noChangeShapeType="1"/>
              </p:cNvSpPr>
              <p:nvPr/>
            </p:nvSpPr>
            <p:spPr bwMode="auto">
              <a:xfrm flipH="1">
                <a:off x="2809" y="3262"/>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01" name="Line 424"/>
              <p:cNvSpPr>
                <a:spLocks noChangeShapeType="1"/>
              </p:cNvSpPr>
              <p:nvPr/>
            </p:nvSpPr>
            <p:spPr bwMode="auto">
              <a:xfrm flipH="1">
                <a:off x="2811" y="3258"/>
                <a:ext cx="4"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02" name="Line 425"/>
              <p:cNvSpPr>
                <a:spLocks noChangeShapeType="1"/>
              </p:cNvSpPr>
              <p:nvPr/>
            </p:nvSpPr>
            <p:spPr bwMode="auto">
              <a:xfrm>
                <a:off x="2815" y="3258"/>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03" name="Line 426"/>
              <p:cNvSpPr>
                <a:spLocks noChangeShapeType="1"/>
              </p:cNvSpPr>
              <p:nvPr/>
            </p:nvSpPr>
            <p:spPr bwMode="auto">
              <a:xfrm flipH="1">
                <a:off x="2815" y="3251"/>
                <a:ext cx="2" cy="7"/>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04" name="Line 427"/>
              <p:cNvSpPr>
                <a:spLocks noChangeShapeType="1"/>
              </p:cNvSpPr>
              <p:nvPr/>
            </p:nvSpPr>
            <p:spPr bwMode="auto">
              <a:xfrm flipH="1">
                <a:off x="2817" y="3247"/>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05" name="Line 428"/>
              <p:cNvSpPr>
                <a:spLocks noChangeShapeType="1"/>
              </p:cNvSpPr>
              <p:nvPr/>
            </p:nvSpPr>
            <p:spPr bwMode="auto">
              <a:xfrm flipH="1">
                <a:off x="2819" y="3241"/>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06" name="Line 429"/>
              <p:cNvSpPr>
                <a:spLocks noChangeShapeType="1"/>
              </p:cNvSpPr>
              <p:nvPr/>
            </p:nvSpPr>
            <p:spPr bwMode="auto">
              <a:xfrm flipH="1">
                <a:off x="2821" y="3237"/>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07" name="Line 430"/>
              <p:cNvSpPr>
                <a:spLocks noChangeShapeType="1"/>
              </p:cNvSpPr>
              <p:nvPr/>
            </p:nvSpPr>
            <p:spPr bwMode="auto">
              <a:xfrm flipH="1">
                <a:off x="2823" y="3233"/>
                <a:ext cx="4"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08" name="Line 431"/>
              <p:cNvSpPr>
                <a:spLocks noChangeShapeType="1"/>
              </p:cNvSpPr>
              <p:nvPr/>
            </p:nvSpPr>
            <p:spPr bwMode="auto">
              <a:xfrm>
                <a:off x="2827" y="3233"/>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09" name="Line 432"/>
              <p:cNvSpPr>
                <a:spLocks noChangeShapeType="1"/>
              </p:cNvSpPr>
              <p:nvPr/>
            </p:nvSpPr>
            <p:spPr bwMode="auto">
              <a:xfrm flipH="1">
                <a:off x="2827" y="3226"/>
                <a:ext cx="3" cy="7"/>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10" name="Line 433"/>
              <p:cNvSpPr>
                <a:spLocks noChangeShapeType="1"/>
              </p:cNvSpPr>
              <p:nvPr/>
            </p:nvSpPr>
            <p:spPr bwMode="auto">
              <a:xfrm flipH="1">
                <a:off x="2830" y="3222"/>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11" name="Line 434"/>
              <p:cNvSpPr>
                <a:spLocks noChangeShapeType="1"/>
              </p:cNvSpPr>
              <p:nvPr/>
            </p:nvSpPr>
            <p:spPr bwMode="auto">
              <a:xfrm flipH="1">
                <a:off x="2832" y="3216"/>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12" name="Line 435"/>
              <p:cNvSpPr>
                <a:spLocks noChangeShapeType="1"/>
              </p:cNvSpPr>
              <p:nvPr/>
            </p:nvSpPr>
            <p:spPr bwMode="auto">
              <a:xfrm flipH="1">
                <a:off x="2834" y="3212"/>
                <a:ext cx="4"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13" name="Line 436"/>
              <p:cNvSpPr>
                <a:spLocks noChangeShapeType="1"/>
              </p:cNvSpPr>
              <p:nvPr/>
            </p:nvSpPr>
            <p:spPr bwMode="auto">
              <a:xfrm flipH="1">
                <a:off x="2838" y="3206"/>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14" name="Line 437"/>
              <p:cNvSpPr>
                <a:spLocks noChangeShapeType="1"/>
              </p:cNvSpPr>
              <p:nvPr/>
            </p:nvSpPr>
            <p:spPr bwMode="auto">
              <a:xfrm>
                <a:off x="2840" y="3206"/>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15" name="Line 438"/>
              <p:cNvSpPr>
                <a:spLocks noChangeShapeType="1"/>
              </p:cNvSpPr>
              <p:nvPr/>
            </p:nvSpPr>
            <p:spPr bwMode="auto">
              <a:xfrm flipH="1">
                <a:off x="2840" y="3202"/>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16" name="Line 439"/>
              <p:cNvSpPr>
                <a:spLocks noChangeShapeType="1"/>
              </p:cNvSpPr>
              <p:nvPr/>
            </p:nvSpPr>
            <p:spPr bwMode="auto">
              <a:xfrm flipH="1">
                <a:off x="2842" y="3195"/>
                <a:ext cx="2" cy="7"/>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17" name="Line 440"/>
              <p:cNvSpPr>
                <a:spLocks noChangeShapeType="1"/>
              </p:cNvSpPr>
              <p:nvPr/>
            </p:nvSpPr>
            <p:spPr bwMode="auto">
              <a:xfrm flipH="1">
                <a:off x="2844" y="3191"/>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18" name="Line 441"/>
              <p:cNvSpPr>
                <a:spLocks noChangeShapeType="1"/>
              </p:cNvSpPr>
              <p:nvPr/>
            </p:nvSpPr>
            <p:spPr bwMode="auto">
              <a:xfrm flipH="1">
                <a:off x="2846" y="3185"/>
                <a:ext cx="4"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19" name="Line 442"/>
              <p:cNvSpPr>
                <a:spLocks noChangeShapeType="1"/>
              </p:cNvSpPr>
              <p:nvPr/>
            </p:nvSpPr>
            <p:spPr bwMode="auto">
              <a:xfrm flipH="1">
                <a:off x="2850" y="3181"/>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20" name="Line 443"/>
              <p:cNvSpPr>
                <a:spLocks noChangeShapeType="1"/>
              </p:cNvSpPr>
              <p:nvPr/>
            </p:nvSpPr>
            <p:spPr bwMode="auto">
              <a:xfrm>
                <a:off x="2852" y="3181"/>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21" name="Line 444"/>
              <p:cNvSpPr>
                <a:spLocks noChangeShapeType="1"/>
              </p:cNvSpPr>
              <p:nvPr/>
            </p:nvSpPr>
            <p:spPr bwMode="auto">
              <a:xfrm flipH="1">
                <a:off x="2852" y="3174"/>
                <a:ext cx="3" cy="7"/>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22" name="Line 445"/>
              <p:cNvSpPr>
                <a:spLocks noChangeShapeType="1"/>
              </p:cNvSpPr>
              <p:nvPr/>
            </p:nvSpPr>
            <p:spPr bwMode="auto">
              <a:xfrm flipH="1">
                <a:off x="2855" y="3168"/>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23" name="Line 446"/>
              <p:cNvSpPr>
                <a:spLocks noChangeShapeType="1"/>
              </p:cNvSpPr>
              <p:nvPr/>
            </p:nvSpPr>
            <p:spPr bwMode="auto">
              <a:xfrm flipH="1">
                <a:off x="2857" y="3164"/>
                <a:ext cx="4"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24" name="Line 447"/>
              <p:cNvSpPr>
                <a:spLocks noChangeShapeType="1"/>
              </p:cNvSpPr>
              <p:nvPr/>
            </p:nvSpPr>
            <p:spPr bwMode="auto">
              <a:xfrm flipH="1">
                <a:off x="2861" y="3158"/>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25" name="Line 448"/>
              <p:cNvSpPr>
                <a:spLocks noChangeShapeType="1"/>
              </p:cNvSpPr>
              <p:nvPr/>
            </p:nvSpPr>
            <p:spPr bwMode="auto">
              <a:xfrm flipH="1">
                <a:off x="2863" y="3154"/>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26" name="Line 449"/>
              <p:cNvSpPr>
                <a:spLocks noChangeShapeType="1"/>
              </p:cNvSpPr>
              <p:nvPr/>
            </p:nvSpPr>
            <p:spPr bwMode="auto">
              <a:xfrm>
                <a:off x="2865" y="3154"/>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27" name="Line 450"/>
              <p:cNvSpPr>
                <a:spLocks noChangeShapeType="1"/>
              </p:cNvSpPr>
              <p:nvPr/>
            </p:nvSpPr>
            <p:spPr bwMode="auto">
              <a:xfrm flipH="1">
                <a:off x="2865" y="3147"/>
                <a:ext cx="2" cy="7"/>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28" name="Line 451"/>
              <p:cNvSpPr>
                <a:spLocks noChangeShapeType="1"/>
              </p:cNvSpPr>
              <p:nvPr/>
            </p:nvSpPr>
            <p:spPr bwMode="auto">
              <a:xfrm flipH="1">
                <a:off x="2867" y="3143"/>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29" name="Line 452"/>
              <p:cNvSpPr>
                <a:spLocks noChangeShapeType="1"/>
              </p:cNvSpPr>
              <p:nvPr/>
            </p:nvSpPr>
            <p:spPr bwMode="auto">
              <a:xfrm flipH="1">
                <a:off x="2869" y="3137"/>
                <a:ext cx="4"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30" name="Line 453"/>
              <p:cNvSpPr>
                <a:spLocks noChangeShapeType="1"/>
              </p:cNvSpPr>
              <p:nvPr/>
            </p:nvSpPr>
            <p:spPr bwMode="auto">
              <a:xfrm flipH="1">
                <a:off x="2873" y="3133"/>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31" name="Line 454"/>
              <p:cNvSpPr>
                <a:spLocks noChangeShapeType="1"/>
              </p:cNvSpPr>
              <p:nvPr/>
            </p:nvSpPr>
            <p:spPr bwMode="auto">
              <a:xfrm flipH="1">
                <a:off x="2875" y="3127"/>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32" name="Line 455"/>
              <p:cNvSpPr>
                <a:spLocks noChangeShapeType="1"/>
              </p:cNvSpPr>
              <p:nvPr/>
            </p:nvSpPr>
            <p:spPr bwMode="auto">
              <a:xfrm>
                <a:off x="2877" y="3127"/>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33" name="Line 456"/>
              <p:cNvSpPr>
                <a:spLocks noChangeShapeType="1"/>
              </p:cNvSpPr>
              <p:nvPr/>
            </p:nvSpPr>
            <p:spPr bwMode="auto">
              <a:xfrm flipH="1">
                <a:off x="2877" y="3120"/>
                <a:ext cx="3" cy="7"/>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34" name="Line 457"/>
              <p:cNvSpPr>
                <a:spLocks noChangeShapeType="1"/>
              </p:cNvSpPr>
              <p:nvPr/>
            </p:nvSpPr>
            <p:spPr bwMode="auto">
              <a:xfrm flipH="1">
                <a:off x="2880" y="3116"/>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35" name="Line 458"/>
              <p:cNvSpPr>
                <a:spLocks noChangeShapeType="1"/>
              </p:cNvSpPr>
              <p:nvPr/>
            </p:nvSpPr>
            <p:spPr bwMode="auto">
              <a:xfrm flipH="1">
                <a:off x="2882" y="3110"/>
                <a:ext cx="4"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36" name="Line 459"/>
              <p:cNvSpPr>
                <a:spLocks noChangeShapeType="1"/>
              </p:cNvSpPr>
              <p:nvPr/>
            </p:nvSpPr>
            <p:spPr bwMode="auto">
              <a:xfrm flipH="1">
                <a:off x="2886" y="3106"/>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37" name="Line 460"/>
              <p:cNvSpPr>
                <a:spLocks noChangeShapeType="1"/>
              </p:cNvSpPr>
              <p:nvPr/>
            </p:nvSpPr>
            <p:spPr bwMode="auto">
              <a:xfrm flipH="1">
                <a:off x="2888" y="3100"/>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38" name="Line 461"/>
              <p:cNvSpPr>
                <a:spLocks noChangeShapeType="1"/>
              </p:cNvSpPr>
              <p:nvPr/>
            </p:nvSpPr>
            <p:spPr bwMode="auto">
              <a:xfrm>
                <a:off x="2890" y="3100"/>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39" name="Line 462"/>
              <p:cNvSpPr>
                <a:spLocks noChangeShapeType="1"/>
              </p:cNvSpPr>
              <p:nvPr/>
            </p:nvSpPr>
            <p:spPr bwMode="auto">
              <a:xfrm flipH="1">
                <a:off x="2890" y="3095"/>
                <a:ext cx="2" cy="5"/>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40" name="Line 463"/>
              <p:cNvSpPr>
                <a:spLocks noChangeShapeType="1"/>
              </p:cNvSpPr>
              <p:nvPr/>
            </p:nvSpPr>
            <p:spPr bwMode="auto">
              <a:xfrm flipH="1">
                <a:off x="2892" y="3089"/>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41" name="Line 464"/>
              <p:cNvSpPr>
                <a:spLocks noChangeShapeType="1"/>
              </p:cNvSpPr>
              <p:nvPr/>
            </p:nvSpPr>
            <p:spPr bwMode="auto">
              <a:xfrm flipH="1">
                <a:off x="2894" y="3083"/>
                <a:ext cx="4"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42" name="Line 465"/>
              <p:cNvSpPr>
                <a:spLocks noChangeShapeType="1"/>
              </p:cNvSpPr>
              <p:nvPr/>
            </p:nvSpPr>
            <p:spPr bwMode="auto">
              <a:xfrm flipH="1">
                <a:off x="2898" y="3079"/>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43" name="Line 466"/>
              <p:cNvSpPr>
                <a:spLocks noChangeShapeType="1"/>
              </p:cNvSpPr>
              <p:nvPr/>
            </p:nvSpPr>
            <p:spPr bwMode="auto">
              <a:xfrm flipH="1">
                <a:off x="2900" y="3072"/>
                <a:ext cx="2" cy="7"/>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44" name="Line 467"/>
              <p:cNvSpPr>
                <a:spLocks noChangeShapeType="1"/>
              </p:cNvSpPr>
              <p:nvPr/>
            </p:nvSpPr>
            <p:spPr bwMode="auto">
              <a:xfrm>
                <a:off x="2902" y="3072"/>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45" name="Line 468"/>
              <p:cNvSpPr>
                <a:spLocks noChangeShapeType="1"/>
              </p:cNvSpPr>
              <p:nvPr/>
            </p:nvSpPr>
            <p:spPr bwMode="auto">
              <a:xfrm flipH="1">
                <a:off x="2902" y="3066"/>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46" name="Line 469"/>
              <p:cNvSpPr>
                <a:spLocks noChangeShapeType="1"/>
              </p:cNvSpPr>
              <p:nvPr/>
            </p:nvSpPr>
            <p:spPr bwMode="auto">
              <a:xfrm flipH="1">
                <a:off x="2904" y="3062"/>
                <a:ext cx="5"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47" name="Line 470"/>
              <p:cNvSpPr>
                <a:spLocks noChangeShapeType="1"/>
              </p:cNvSpPr>
              <p:nvPr/>
            </p:nvSpPr>
            <p:spPr bwMode="auto">
              <a:xfrm flipH="1">
                <a:off x="2909" y="3056"/>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48" name="Line 471"/>
              <p:cNvSpPr>
                <a:spLocks noChangeShapeType="1"/>
              </p:cNvSpPr>
              <p:nvPr/>
            </p:nvSpPr>
            <p:spPr bwMode="auto">
              <a:xfrm flipH="1">
                <a:off x="2911" y="3050"/>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49" name="Line 472"/>
              <p:cNvSpPr>
                <a:spLocks noChangeShapeType="1"/>
              </p:cNvSpPr>
              <p:nvPr/>
            </p:nvSpPr>
            <p:spPr bwMode="auto">
              <a:xfrm flipH="1">
                <a:off x="2913" y="3045"/>
                <a:ext cx="2" cy="5"/>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50" name="Line 473"/>
              <p:cNvSpPr>
                <a:spLocks noChangeShapeType="1"/>
              </p:cNvSpPr>
              <p:nvPr/>
            </p:nvSpPr>
            <p:spPr bwMode="auto">
              <a:xfrm>
                <a:off x="2915" y="3045"/>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51" name="Line 474"/>
              <p:cNvSpPr>
                <a:spLocks noChangeShapeType="1"/>
              </p:cNvSpPr>
              <p:nvPr/>
            </p:nvSpPr>
            <p:spPr bwMode="auto">
              <a:xfrm flipH="1">
                <a:off x="2915" y="3039"/>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52" name="Line 475"/>
              <p:cNvSpPr>
                <a:spLocks noChangeShapeType="1"/>
              </p:cNvSpPr>
              <p:nvPr/>
            </p:nvSpPr>
            <p:spPr bwMode="auto">
              <a:xfrm flipH="1">
                <a:off x="2917" y="3033"/>
                <a:ext cx="4"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53" name="Line 476"/>
              <p:cNvSpPr>
                <a:spLocks noChangeShapeType="1"/>
              </p:cNvSpPr>
              <p:nvPr/>
            </p:nvSpPr>
            <p:spPr bwMode="auto">
              <a:xfrm flipH="1">
                <a:off x="2921" y="3029"/>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54" name="Line 477"/>
              <p:cNvSpPr>
                <a:spLocks noChangeShapeType="1"/>
              </p:cNvSpPr>
              <p:nvPr/>
            </p:nvSpPr>
            <p:spPr bwMode="auto">
              <a:xfrm flipH="1">
                <a:off x="2923" y="3023"/>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55" name="Line 478"/>
              <p:cNvSpPr>
                <a:spLocks noChangeShapeType="1"/>
              </p:cNvSpPr>
              <p:nvPr/>
            </p:nvSpPr>
            <p:spPr bwMode="auto">
              <a:xfrm flipH="1">
                <a:off x="2925" y="3016"/>
                <a:ext cx="2" cy="7"/>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56" name="Line 479"/>
              <p:cNvSpPr>
                <a:spLocks noChangeShapeType="1"/>
              </p:cNvSpPr>
              <p:nvPr/>
            </p:nvSpPr>
            <p:spPr bwMode="auto">
              <a:xfrm>
                <a:off x="2927" y="3016"/>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57" name="Line 480"/>
              <p:cNvSpPr>
                <a:spLocks noChangeShapeType="1"/>
              </p:cNvSpPr>
              <p:nvPr/>
            </p:nvSpPr>
            <p:spPr bwMode="auto">
              <a:xfrm flipH="1">
                <a:off x="2927" y="3010"/>
                <a:ext cx="5"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58" name="Line 481"/>
              <p:cNvSpPr>
                <a:spLocks noChangeShapeType="1"/>
              </p:cNvSpPr>
              <p:nvPr/>
            </p:nvSpPr>
            <p:spPr bwMode="auto">
              <a:xfrm flipH="1">
                <a:off x="2932" y="3006"/>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59" name="Line 482"/>
              <p:cNvSpPr>
                <a:spLocks noChangeShapeType="1"/>
              </p:cNvSpPr>
              <p:nvPr/>
            </p:nvSpPr>
            <p:spPr bwMode="auto">
              <a:xfrm flipH="1">
                <a:off x="2934" y="3000"/>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60" name="Line 483"/>
              <p:cNvSpPr>
                <a:spLocks noChangeShapeType="1"/>
              </p:cNvSpPr>
              <p:nvPr/>
            </p:nvSpPr>
            <p:spPr bwMode="auto">
              <a:xfrm flipH="1">
                <a:off x="2936" y="2993"/>
                <a:ext cx="2" cy="7"/>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61" name="Line 484"/>
              <p:cNvSpPr>
                <a:spLocks noChangeShapeType="1"/>
              </p:cNvSpPr>
              <p:nvPr/>
            </p:nvSpPr>
            <p:spPr bwMode="auto">
              <a:xfrm flipH="1">
                <a:off x="2938" y="2987"/>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62" name="Line 485"/>
              <p:cNvSpPr>
                <a:spLocks noChangeShapeType="1"/>
              </p:cNvSpPr>
              <p:nvPr/>
            </p:nvSpPr>
            <p:spPr bwMode="auto">
              <a:xfrm>
                <a:off x="2940" y="2987"/>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63" name="Line 486"/>
              <p:cNvSpPr>
                <a:spLocks noChangeShapeType="1"/>
              </p:cNvSpPr>
              <p:nvPr/>
            </p:nvSpPr>
            <p:spPr bwMode="auto">
              <a:xfrm flipH="1">
                <a:off x="2940" y="2983"/>
                <a:ext cx="4"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64" name="Line 487"/>
              <p:cNvSpPr>
                <a:spLocks noChangeShapeType="1"/>
              </p:cNvSpPr>
              <p:nvPr/>
            </p:nvSpPr>
            <p:spPr bwMode="auto">
              <a:xfrm flipH="1">
                <a:off x="2944" y="2977"/>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65" name="Line 488"/>
              <p:cNvSpPr>
                <a:spLocks noChangeShapeType="1"/>
              </p:cNvSpPr>
              <p:nvPr/>
            </p:nvSpPr>
            <p:spPr bwMode="auto">
              <a:xfrm flipH="1">
                <a:off x="2946" y="2970"/>
                <a:ext cx="2" cy="7"/>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66" name="Line 489"/>
              <p:cNvSpPr>
                <a:spLocks noChangeShapeType="1"/>
              </p:cNvSpPr>
              <p:nvPr/>
            </p:nvSpPr>
            <p:spPr bwMode="auto">
              <a:xfrm flipH="1">
                <a:off x="2948" y="2964"/>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67" name="Line 490"/>
              <p:cNvSpPr>
                <a:spLocks noChangeShapeType="1"/>
              </p:cNvSpPr>
              <p:nvPr/>
            </p:nvSpPr>
            <p:spPr bwMode="auto">
              <a:xfrm flipH="1">
                <a:off x="2950" y="2960"/>
                <a:ext cx="4"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68" name="Line 491"/>
              <p:cNvSpPr>
                <a:spLocks noChangeShapeType="1"/>
              </p:cNvSpPr>
              <p:nvPr/>
            </p:nvSpPr>
            <p:spPr bwMode="auto">
              <a:xfrm>
                <a:off x="2954" y="2960"/>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69" name="Line 492"/>
              <p:cNvSpPr>
                <a:spLocks noChangeShapeType="1"/>
              </p:cNvSpPr>
              <p:nvPr/>
            </p:nvSpPr>
            <p:spPr bwMode="auto">
              <a:xfrm flipH="1">
                <a:off x="2954" y="2954"/>
                <a:ext cx="3"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70" name="Line 493"/>
              <p:cNvSpPr>
                <a:spLocks noChangeShapeType="1"/>
              </p:cNvSpPr>
              <p:nvPr/>
            </p:nvSpPr>
            <p:spPr bwMode="auto">
              <a:xfrm flipH="1">
                <a:off x="2957" y="2948"/>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71" name="Line 494"/>
              <p:cNvSpPr>
                <a:spLocks noChangeShapeType="1"/>
              </p:cNvSpPr>
              <p:nvPr/>
            </p:nvSpPr>
            <p:spPr bwMode="auto">
              <a:xfrm flipH="1">
                <a:off x="2959" y="2941"/>
                <a:ext cx="2" cy="7"/>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72" name="Line 495"/>
              <p:cNvSpPr>
                <a:spLocks noChangeShapeType="1"/>
              </p:cNvSpPr>
              <p:nvPr/>
            </p:nvSpPr>
            <p:spPr bwMode="auto">
              <a:xfrm flipH="1">
                <a:off x="2961" y="2935"/>
                <a:ext cx="4"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73" name="Line 496"/>
              <p:cNvSpPr>
                <a:spLocks noChangeShapeType="1"/>
              </p:cNvSpPr>
              <p:nvPr/>
            </p:nvSpPr>
            <p:spPr bwMode="auto">
              <a:xfrm flipH="1">
                <a:off x="2965" y="2931"/>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74" name="Line 497"/>
              <p:cNvSpPr>
                <a:spLocks noChangeShapeType="1"/>
              </p:cNvSpPr>
              <p:nvPr/>
            </p:nvSpPr>
            <p:spPr bwMode="auto">
              <a:xfrm>
                <a:off x="2967" y="2931"/>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75" name="Line 498"/>
              <p:cNvSpPr>
                <a:spLocks noChangeShapeType="1"/>
              </p:cNvSpPr>
              <p:nvPr/>
            </p:nvSpPr>
            <p:spPr bwMode="auto">
              <a:xfrm flipH="1">
                <a:off x="2967" y="2925"/>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76" name="Line 499"/>
              <p:cNvSpPr>
                <a:spLocks noChangeShapeType="1"/>
              </p:cNvSpPr>
              <p:nvPr/>
            </p:nvSpPr>
            <p:spPr bwMode="auto">
              <a:xfrm flipH="1">
                <a:off x="2969" y="2918"/>
                <a:ext cx="2" cy="7"/>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77" name="Line 500"/>
              <p:cNvSpPr>
                <a:spLocks noChangeShapeType="1"/>
              </p:cNvSpPr>
              <p:nvPr/>
            </p:nvSpPr>
            <p:spPr bwMode="auto">
              <a:xfrm flipH="1">
                <a:off x="2971" y="2912"/>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78" name="Line 501"/>
              <p:cNvSpPr>
                <a:spLocks noChangeShapeType="1"/>
              </p:cNvSpPr>
              <p:nvPr/>
            </p:nvSpPr>
            <p:spPr bwMode="auto">
              <a:xfrm flipH="1">
                <a:off x="2973" y="2908"/>
                <a:ext cx="4"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79" name="Line 502"/>
              <p:cNvSpPr>
                <a:spLocks noChangeShapeType="1"/>
              </p:cNvSpPr>
              <p:nvPr/>
            </p:nvSpPr>
            <p:spPr bwMode="auto">
              <a:xfrm flipH="1">
                <a:off x="2977" y="2902"/>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80" name="Line 503"/>
              <p:cNvSpPr>
                <a:spLocks noChangeShapeType="1"/>
              </p:cNvSpPr>
              <p:nvPr/>
            </p:nvSpPr>
            <p:spPr bwMode="auto">
              <a:xfrm>
                <a:off x="2979" y="2902"/>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81" name="Line 504"/>
              <p:cNvSpPr>
                <a:spLocks noChangeShapeType="1"/>
              </p:cNvSpPr>
              <p:nvPr/>
            </p:nvSpPr>
            <p:spPr bwMode="auto">
              <a:xfrm flipH="1">
                <a:off x="2979" y="2896"/>
                <a:ext cx="3"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82" name="Line 505"/>
              <p:cNvSpPr>
                <a:spLocks noChangeShapeType="1"/>
              </p:cNvSpPr>
              <p:nvPr/>
            </p:nvSpPr>
            <p:spPr bwMode="auto">
              <a:xfrm flipH="1">
                <a:off x="2982" y="2889"/>
                <a:ext cx="2" cy="7"/>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83" name="Line 506"/>
              <p:cNvSpPr>
                <a:spLocks noChangeShapeType="1"/>
              </p:cNvSpPr>
              <p:nvPr/>
            </p:nvSpPr>
            <p:spPr bwMode="auto">
              <a:xfrm flipH="1">
                <a:off x="2984" y="2885"/>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84" name="Line 507"/>
              <p:cNvSpPr>
                <a:spLocks noChangeShapeType="1"/>
              </p:cNvSpPr>
              <p:nvPr/>
            </p:nvSpPr>
            <p:spPr bwMode="auto">
              <a:xfrm flipH="1">
                <a:off x="2986" y="2879"/>
                <a:ext cx="4"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85" name="Line 508"/>
              <p:cNvSpPr>
                <a:spLocks noChangeShapeType="1"/>
              </p:cNvSpPr>
              <p:nvPr/>
            </p:nvSpPr>
            <p:spPr bwMode="auto">
              <a:xfrm flipH="1">
                <a:off x="2990" y="2873"/>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86" name="Line 509"/>
              <p:cNvSpPr>
                <a:spLocks noChangeShapeType="1"/>
              </p:cNvSpPr>
              <p:nvPr/>
            </p:nvSpPr>
            <p:spPr bwMode="auto">
              <a:xfrm>
                <a:off x="2992" y="2873"/>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87" name="Line 510"/>
              <p:cNvSpPr>
                <a:spLocks noChangeShapeType="1"/>
              </p:cNvSpPr>
              <p:nvPr/>
            </p:nvSpPr>
            <p:spPr bwMode="auto">
              <a:xfrm flipH="1">
                <a:off x="2992" y="2868"/>
                <a:ext cx="2" cy="5"/>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88" name="Line 511"/>
              <p:cNvSpPr>
                <a:spLocks noChangeShapeType="1"/>
              </p:cNvSpPr>
              <p:nvPr/>
            </p:nvSpPr>
            <p:spPr bwMode="auto">
              <a:xfrm flipH="1">
                <a:off x="2994" y="2862"/>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89" name="Line 512"/>
              <p:cNvSpPr>
                <a:spLocks noChangeShapeType="1"/>
              </p:cNvSpPr>
              <p:nvPr/>
            </p:nvSpPr>
            <p:spPr bwMode="auto">
              <a:xfrm flipH="1">
                <a:off x="2996" y="2856"/>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90" name="Line 513"/>
              <p:cNvSpPr>
                <a:spLocks noChangeShapeType="1"/>
              </p:cNvSpPr>
              <p:nvPr/>
            </p:nvSpPr>
            <p:spPr bwMode="auto">
              <a:xfrm flipH="1">
                <a:off x="2998" y="2852"/>
                <a:ext cx="4"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91" name="Line 514"/>
              <p:cNvSpPr>
                <a:spLocks noChangeShapeType="1"/>
              </p:cNvSpPr>
              <p:nvPr/>
            </p:nvSpPr>
            <p:spPr bwMode="auto">
              <a:xfrm flipH="1">
                <a:off x="3002" y="2846"/>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92" name="Line 515"/>
              <p:cNvSpPr>
                <a:spLocks noChangeShapeType="1"/>
              </p:cNvSpPr>
              <p:nvPr/>
            </p:nvSpPr>
            <p:spPr bwMode="auto">
              <a:xfrm>
                <a:off x="3004" y="2846"/>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93" name="Line 516"/>
              <p:cNvSpPr>
                <a:spLocks noChangeShapeType="1"/>
              </p:cNvSpPr>
              <p:nvPr/>
            </p:nvSpPr>
            <p:spPr bwMode="auto">
              <a:xfrm flipH="1">
                <a:off x="3004" y="2839"/>
                <a:ext cx="2" cy="7"/>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94" name="Line 517"/>
              <p:cNvSpPr>
                <a:spLocks noChangeShapeType="1"/>
              </p:cNvSpPr>
              <p:nvPr/>
            </p:nvSpPr>
            <p:spPr bwMode="auto">
              <a:xfrm flipH="1">
                <a:off x="3006" y="2833"/>
                <a:ext cx="3"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95" name="Line 518"/>
              <p:cNvSpPr>
                <a:spLocks noChangeShapeType="1"/>
              </p:cNvSpPr>
              <p:nvPr/>
            </p:nvSpPr>
            <p:spPr bwMode="auto">
              <a:xfrm flipH="1">
                <a:off x="3009" y="2829"/>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96" name="Line 519"/>
              <p:cNvSpPr>
                <a:spLocks noChangeShapeType="1"/>
              </p:cNvSpPr>
              <p:nvPr/>
            </p:nvSpPr>
            <p:spPr bwMode="auto">
              <a:xfrm flipH="1">
                <a:off x="3011" y="2823"/>
                <a:ext cx="4"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97" name="Line 520"/>
              <p:cNvSpPr>
                <a:spLocks noChangeShapeType="1"/>
              </p:cNvSpPr>
              <p:nvPr/>
            </p:nvSpPr>
            <p:spPr bwMode="auto">
              <a:xfrm flipH="1">
                <a:off x="3015" y="2816"/>
                <a:ext cx="2" cy="7"/>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98" name="Line 521"/>
              <p:cNvSpPr>
                <a:spLocks noChangeShapeType="1"/>
              </p:cNvSpPr>
              <p:nvPr/>
            </p:nvSpPr>
            <p:spPr bwMode="auto">
              <a:xfrm>
                <a:off x="3017" y="2816"/>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799" name="Line 522"/>
              <p:cNvSpPr>
                <a:spLocks noChangeShapeType="1"/>
              </p:cNvSpPr>
              <p:nvPr/>
            </p:nvSpPr>
            <p:spPr bwMode="auto">
              <a:xfrm flipH="1">
                <a:off x="3017" y="2810"/>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00" name="Line 523"/>
              <p:cNvSpPr>
                <a:spLocks noChangeShapeType="1"/>
              </p:cNvSpPr>
              <p:nvPr/>
            </p:nvSpPr>
            <p:spPr bwMode="auto">
              <a:xfrm flipH="1">
                <a:off x="3019" y="2806"/>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01" name="Line 524"/>
              <p:cNvSpPr>
                <a:spLocks noChangeShapeType="1"/>
              </p:cNvSpPr>
              <p:nvPr/>
            </p:nvSpPr>
            <p:spPr bwMode="auto">
              <a:xfrm flipH="1">
                <a:off x="3021" y="2800"/>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02" name="Line 525"/>
              <p:cNvSpPr>
                <a:spLocks noChangeShapeType="1"/>
              </p:cNvSpPr>
              <p:nvPr/>
            </p:nvSpPr>
            <p:spPr bwMode="auto">
              <a:xfrm flipH="1">
                <a:off x="3023" y="2794"/>
                <a:ext cx="4"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03" name="Line 526"/>
              <p:cNvSpPr>
                <a:spLocks noChangeShapeType="1"/>
              </p:cNvSpPr>
              <p:nvPr/>
            </p:nvSpPr>
            <p:spPr bwMode="auto">
              <a:xfrm flipH="1">
                <a:off x="3027" y="2787"/>
                <a:ext cx="2" cy="7"/>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04" name="Line 527"/>
              <p:cNvSpPr>
                <a:spLocks noChangeShapeType="1"/>
              </p:cNvSpPr>
              <p:nvPr/>
            </p:nvSpPr>
            <p:spPr bwMode="auto">
              <a:xfrm>
                <a:off x="3029" y="2787"/>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05" name="Line 528"/>
              <p:cNvSpPr>
                <a:spLocks noChangeShapeType="1"/>
              </p:cNvSpPr>
              <p:nvPr/>
            </p:nvSpPr>
            <p:spPr bwMode="auto">
              <a:xfrm flipH="1">
                <a:off x="3029" y="2783"/>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06" name="Line 529"/>
              <p:cNvSpPr>
                <a:spLocks noChangeShapeType="1"/>
              </p:cNvSpPr>
              <p:nvPr/>
            </p:nvSpPr>
            <p:spPr bwMode="auto">
              <a:xfrm flipH="1">
                <a:off x="3031" y="2777"/>
                <a:ext cx="3"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07" name="Line 530"/>
              <p:cNvSpPr>
                <a:spLocks noChangeShapeType="1"/>
              </p:cNvSpPr>
              <p:nvPr/>
            </p:nvSpPr>
            <p:spPr bwMode="auto">
              <a:xfrm flipH="1">
                <a:off x="3034" y="2771"/>
                <a:ext cx="4"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08" name="Line 531"/>
              <p:cNvSpPr>
                <a:spLocks noChangeShapeType="1"/>
              </p:cNvSpPr>
              <p:nvPr/>
            </p:nvSpPr>
            <p:spPr bwMode="auto">
              <a:xfrm flipH="1">
                <a:off x="3038" y="2764"/>
                <a:ext cx="2" cy="7"/>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09" name="Line 532"/>
              <p:cNvSpPr>
                <a:spLocks noChangeShapeType="1"/>
              </p:cNvSpPr>
              <p:nvPr/>
            </p:nvSpPr>
            <p:spPr bwMode="auto">
              <a:xfrm flipH="1">
                <a:off x="3040" y="2758"/>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10" name="Line 533"/>
              <p:cNvSpPr>
                <a:spLocks noChangeShapeType="1"/>
              </p:cNvSpPr>
              <p:nvPr/>
            </p:nvSpPr>
            <p:spPr bwMode="auto">
              <a:xfrm>
                <a:off x="3042" y="2758"/>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11" name="Line 534"/>
              <p:cNvSpPr>
                <a:spLocks noChangeShapeType="1"/>
              </p:cNvSpPr>
              <p:nvPr/>
            </p:nvSpPr>
            <p:spPr bwMode="auto">
              <a:xfrm flipH="1">
                <a:off x="3042" y="2754"/>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12" name="Line 535"/>
              <p:cNvSpPr>
                <a:spLocks noChangeShapeType="1"/>
              </p:cNvSpPr>
              <p:nvPr/>
            </p:nvSpPr>
            <p:spPr bwMode="auto">
              <a:xfrm flipH="1">
                <a:off x="3044" y="2748"/>
                <a:ext cx="4"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13" name="Line 536"/>
              <p:cNvSpPr>
                <a:spLocks noChangeShapeType="1"/>
              </p:cNvSpPr>
              <p:nvPr/>
            </p:nvSpPr>
            <p:spPr bwMode="auto">
              <a:xfrm flipH="1">
                <a:off x="3048" y="2742"/>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14" name="Line 537"/>
              <p:cNvSpPr>
                <a:spLocks noChangeShapeType="1"/>
              </p:cNvSpPr>
              <p:nvPr/>
            </p:nvSpPr>
            <p:spPr bwMode="auto">
              <a:xfrm flipH="1">
                <a:off x="3050" y="2735"/>
                <a:ext cx="2" cy="7"/>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15" name="Line 538"/>
              <p:cNvSpPr>
                <a:spLocks noChangeShapeType="1"/>
              </p:cNvSpPr>
              <p:nvPr/>
            </p:nvSpPr>
            <p:spPr bwMode="auto">
              <a:xfrm flipH="1">
                <a:off x="3052" y="2731"/>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16" name="Line 539"/>
              <p:cNvSpPr>
                <a:spLocks noChangeShapeType="1"/>
              </p:cNvSpPr>
              <p:nvPr/>
            </p:nvSpPr>
            <p:spPr bwMode="auto">
              <a:xfrm>
                <a:off x="3054" y="2731"/>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17" name="Line 540"/>
              <p:cNvSpPr>
                <a:spLocks noChangeShapeType="1"/>
              </p:cNvSpPr>
              <p:nvPr/>
            </p:nvSpPr>
            <p:spPr bwMode="auto">
              <a:xfrm flipH="1">
                <a:off x="3054" y="2725"/>
                <a:ext cx="5"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18" name="Line 541"/>
              <p:cNvSpPr>
                <a:spLocks noChangeShapeType="1"/>
              </p:cNvSpPr>
              <p:nvPr/>
            </p:nvSpPr>
            <p:spPr bwMode="auto">
              <a:xfrm flipH="1">
                <a:off x="3059" y="2719"/>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19" name="Line 542"/>
              <p:cNvSpPr>
                <a:spLocks noChangeShapeType="1"/>
              </p:cNvSpPr>
              <p:nvPr/>
            </p:nvSpPr>
            <p:spPr bwMode="auto">
              <a:xfrm flipH="1">
                <a:off x="3061" y="2712"/>
                <a:ext cx="2" cy="7"/>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20" name="Line 543"/>
              <p:cNvSpPr>
                <a:spLocks noChangeShapeType="1"/>
              </p:cNvSpPr>
              <p:nvPr/>
            </p:nvSpPr>
            <p:spPr bwMode="auto">
              <a:xfrm flipH="1">
                <a:off x="3063" y="2706"/>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21" name="Line 544"/>
              <p:cNvSpPr>
                <a:spLocks noChangeShapeType="1"/>
              </p:cNvSpPr>
              <p:nvPr/>
            </p:nvSpPr>
            <p:spPr bwMode="auto">
              <a:xfrm flipH="1">
                <a:off x="3065" y="2702"/>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22" name="Line 545"/>
              <p:cNvSpPr>
                <a:spLocks noChangeShapeType="1"/>
              </p:cNvSpPr>
              <p:nvPr/>
            </p:nvSpPr>
            <p:spPr bwMode="auto">
              <a:xfrm>
                <a:off x="3067" y="2702"/>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23" name="Line 546"/>
              <p:cNvSpPr>
                <a:spLocks noChangeShapeType="1"/>
              </p:cNvSpPr>
              <p:nvPr/>
            </p:nvSpPr>
            <p:spPr bwMode="auto">
              <a:xfrm flipH="1">
                <a:off x="3067" y="2696"/>
                <a:ext cx="4"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24" name="Line 547"/>
              <p:cNvSpPr>
                <a:spLocks noChangeShapeType="1"/>
              </p:cNvSpPr>
              <p:nvPr/>
            </p:nvSpPr>
            <p:spPr bwMode="auto">
              <a:xfrm flipH="1">
                <a:off x="3071" y="2689"/>
                <a:ext cx="2" cy="7"/>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25" name="Line 548"/>
              <p:cNvSpPr>
                <a:spLocks noChangeShapeType="1"/>
              </p:cNvSpPr>
              <p:nvPr/>
            </p:nvSpPr>
            <p:spPr bwMode="auto">
              <a:xfrm flipH="1">
                <a:off x="3073" y="2685"/>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26" name="Line 549"/>
              <p:cNvSpPr>
                <a:spLocks noChangeShapeType="1"/>
              </p:cNvSpPr>
              <p:nvPr/>
            </p:nvSpPr>
            <p:spPr bwMode="auto">
              <a:xfrm flipH="1">
                <a:off x="3075" y="2679"/>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27" name="Line 550"/>
              <p:cNvSpPr>
                <a:spLocks noChangeShapeType="1"/>
              </p:cNvSpPr>
              <p:nvPr/>
            </p:nvSpPr>
            <p:spPr bwMode="auto">
              <a:xfrm flipH="1">
                <a:off x="3077" y="2673"/>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28" name="Line 551"/>
              <p:cNvSpPr>
                <a:spLocks noChangeShapeType="1"/>
              </p:cNvSpPr>
              <p:nvPr/>
            </p:nvSpPr>
            <p:spPr bwMode="auto">
              <a:xfrm>
                <a:off x="3079" y="2673"/>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29" name="Line 552"/>
              <p:cNvSpPr>
                <a:spLocks noChangeShapeType="1"/>
              </p:cNvSpPr>
              <p:nvPr/>
            </p:nvSpPr>
            <p:spPr bwMode="auto">
              <a:xfrm flipH="1">
                <a:off x="3079" y="2669"/>
                <a:ext cx="4"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30" name="Line 553"/>
              <p:cNvSpPr>
                <a:spLocks noChangeShapeType="1"/>
              </p:cNvSpPr>
              <p:nvPr/>
            </p:nvSpPr>
            <p:spPr bwMode="auto">
              <a:xfrm flipH="1">
                <a:off x="3083" y="2662"/>
                <a:ext cx="3" cy="7"/>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31" name="Line 554"/>
              <p:cNvSpPr>
                <a:spLocks noChangeShapeType="1"/>
              </p:cNvSpPr>
              <p:nvPr/>
            </p:nvSpPr>
            <p:spPr bwMode="auto">
              <a:xfrm flipH="1">
                <a:off x="3086" y="2656"/>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32" name="Line 555"/>
              <p:cNvSpPr>
                <a:spLocks noChangeShapeType="1"/>
              </p:cNvSpPr>
              <p:nvPr/>
            </p:nvSpPr>
            <p:spPr bwMode="auto">
              <a:xfrm flipH="1">
                <a:off x="3088" y="2652"/>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33" name="Line 556"/>
              <p:cNvSpPr>
                <a:spLocks noChangeShapeType="1"/>
              </p:cNvSpPr>
              <p:nvPr/>
            </p:nvSpPr>
            <p:spPr bwMode="auto">
              <a:xfrm flipH="1">
                <a:off x="3090" y="2646"/>
                <a:ext cx="4"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34" name="Line 557"/>
              <p:cNvSpPr>
                <a:spLocks noChangeShapeType="1"/>
              </p:cNvSpPr>
              <p:nvPr/>
            </p:nvSpPr>
            <p:spPr bwMode="auto">
              <a:xfrm>
                <a:off x="3094" y="2646"/>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35" name="Line 558"/>
              <p:cNvSpPr>
                <a:spLocks noChangeShapeType="1"/>
              </p:cNvSpPr>
              <p:nvPr/>
            </p:nvSpPr>
            <p:spPr bwMode="auto">
              <a:xfrm flipH="1">
                <a:off x="3094" y="2640"/>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36" name="Line 559"/>
              <p:cNvSpPr>
                <a:spLocks noChangeShapeType="1"/>
              </p:cNvSpPr>
              <p:nvPr/>
            </p:nvSpPr>
            <p:spPr bwMode="auto">
              <a:xfrm flipH="1">
                <a:off x="3096" y="2635"/>
                <a:ext cx="2" cy="5"/>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37" name="Line 560"/>
              <p:cNvSpPr>
                <a:spLocks noChangeShapeType="1"/>
              </p:cNvSpPr>
              <p:nvPr/>
            </p:nvSpPr>
            <p:spPr bwMode="auto">
              <a:xfrm flipH="1">
                <a:off x="3098" y="2629"/>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38" name="Line 561"/>
              <p:cNvSpPr>
                <a:spLocks noChangeShapeType="1"/>
              </p:cNvSpPr>
              <p:nvPr/>
            </p:nvSpPr>
            <p:spPr bwMode="auto">
              <a:xfrm flipH="1">
                <a:off x="3100" y="2623"/>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39" name="Line 562"/>
              <p:cNvSpPr>
                <a:spLocks noChangeShapeType="1"/>
              </p:cNvSpPr>
              <p:nvPr/>
            </p:nvSpPr>
            <p:spPr bwMode="auto">
              <a:xfrm flipH="1">
                <a:off x="3102" y="2619"/>
                <a:ext cx="4"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40" name="Line 563"/>
              <p:cNvSpPr>
                <a:spLocks noChangeShapeType="1"/>
              </p:cNvSpPr>
              <p:nvPr/>
            </p:nvSpPr>
            <p:spPr bwMode="auto">
              <a:xfrm>
                <a:off x="3106" y="2619"/>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41" name="Line 564"/>
              <p:cNvSpPr>
                <a:spLocks noChangeShapeType="1"/>
              </p:cNvSpPr>
              <p:nvPr/>
            </p:nvSpPr>
            <p:spPr bwMode="auto">
              <a:xfrm flipH="1">
                <a:off x="3106" y="2612"/>
                <a:ext cx="2" cy="7"/>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42" name="Line 565"/>
              <p:cNvSpPr>
                <a:spLocks noChangeShapeType="1"/>
              </p:cNvSpPr>
              <p:nvPr/>
            </p:nvSpPr>
            <p:spPr bwMode="auto">
              <a:xfrm flipH="1">
                <a:off x="3108" y="2608"/>
                <a:ext cx="3"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43" name="Line 566"/>
              <p:cNvSpPr>
                <a:spLocks noChangeShapeType="1"/>
              </p:cNvSpPr>
              <p:nvPr/>
            </p:nvSpPr>
            <p:spPr bwMode="auto">
              <a:xfrm flipH="1">
                <a:off x="3111" y="2602"/>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44" name="Line 567"/>
              <p:cNvSpPr>
                <a:spLocks noChangeShapeType="1"/>
              </p:cNvSpPr>
              <p:nvPr/>
            </p:nvSpPr>
            <p:spPr bwMode="auto">
              <a:xfrm flipH="1">
                <a:off x="3113" y="2598"/>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45" name="Line 568"/>
              <p:cNvSpPr>
                <a:spLocks noChangeShapeType="1"/>
              </p:cNvSpPr>
              <p:nvPr/>
            </p:nvSpPr>
            <p:spPr bwMode="auto">
              <a:xfrm flipH="1">
                <a:off x="3115" y="2592"/>
                <a:ext cx="4"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46" name="Line 569"/>
              <p:cNvSpPr>
                <a:spLocks noChangeShapeType="1"/>
              </p:cNvSpPr>
              <p:nvPr/>
            </p:nvSpPr>
            <p:spPr bwMode="auto">
              <a:xfrm>
                <a:off x="3119" y="2592"/>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47" name="Line 570"/>
              <p:cNvSpPr>
                <a:spLocks noChangeShapeType="1"/>
              </p:cNvSpPr>
              <p:nvPr/>
            </p:nvSpPr>
            <p:spPr bwMode="auto">
              <a:xfrm flipH="1">
                <a:off x="3119" y="2585"/>
                <a:ext cx="2" cy="7"/>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48" name="Line 571"/>
              <p:cNvSpPr>
                <a:spLocks noChangeShapeType="1"/>
              </p:cNvSpPr>
              <p:nvPr/>
            </p:nvSpPr>
            <p:spPr bwMode="auto">
              <a:xfrm flipH="1">
                <a:off x="3121" y="2581"/>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49" name="Line 572"/>
              <p:cNvSpPr>
                <a:spLocks noChangeShapeType="1"/>
              </p:cNvSpPr>
              <p:nvPr/>
            </p:nvSpPr>
            <p:spPr bwMode="auto">
              <a:xfrm flipH="1">
                <a:off x="3123" y="2575"/>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50" name="Line 573"/>
              <p:cNvSpPr>
                <a:spLocks noChangeShapeType="1"/>
              </p:cNvSpPr>
              <p:nvPr/>
            </p:nvSpPr>
            <p:spPr bwMode="auto">
              <a:xfrm flipH="1">
                <a:off x="3125" y="2571"/>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51" name="Line 574"/>
              <p:cNvSpPr>
                <a:spLocks noChangeShapeType="1"/>
              </p:cNvSpPr>
              <p:nvPr/>
            </p:nvSpPr>
            <p:spPr bwMode="auto">
              <a:xfrm flipH="1">
                <a:off x="3127" y="2565"/>
                <a:ext cx="4"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52" name="Line 575"/>
              <p:cNvSpPr>
                <a:spLocks noChangeShapeType="1"/>
              </p:cNvSpPr>
              <p:nvPr/>
            </p:nvSpPr>
            <p:spPr bwMode="auto">
              <a:xfrm>
                <a:off x="3131" y="2565"/>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53" name="Line 576"/>
              <p:cNvSpPr>
                <a:spLocks noChangeShapeType="1"/>
              </p:cNvSpPr>
              <p:nvPr/>
            </p:nvSpPr>
            <p:spPr bwMode="auto">
              <a:xfrm flipH="1">
                <a:off x="3131" y="2560"/>
                <a:ext cx="2" cy="5"/>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54" name="Line 577"/>
              <p:cNvSpPr>
                <a:spLocks noChangeShapeType="1"/>
              </p:cNvSpPr>
              <p:nvPr/>
            </p:nvSpPr>
            <p:spPr bwMode="auto">
              <a:xfrm flipH="1">
                <a:off x="3133" y="2554"/>
                <a:ext cx="3"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55" name="Line 578"/>
              <p:cNvSpPr>
                <a:spLocks noChangeShapeType="1"/>
              </p:cNvSpPr>
              <p:nvPr/>
            </p:nvSpPr>
            <p:spPr bwMode="auto">
              <a:xfrm flipH="1">
                <a:off x="3136" y="2548"/>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56" name="Line 579"/>
              <p:cNvSpPr>
                <a:spLocks noChangeShapeType="1"/>
              </p:cNvSpPr>
              <p:nvPr/>
            </p:nvSpPr>
            <p:spPr bwMode="auto">
              <a:xfrm flipH="1">
                <a:off x="3138" y="2544"/>
                <a:ext cx="4"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57" name="Line 580"/>
              <p:cNvSpPr>
                <a:spLocks noChangeShapeType="1"/>
              </p:cNvSpPr>
              <p:nvPr/>
            </p:nvSpPr>
            <p:spPr bwMode="auto">
              <a:xfrm flipH="1">
                <a:off x="3142" y="2538"/>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58" name="Line 581"/>
              <p:cNvSpPr>
                <a:spLocks noChangeShapeType="1"/>
              </p:cNvSpPr>
              <p:nvPr/>
            </p:nvSpPr>
            <p:spPr bwMode="auto">
              <a:xfrm>
                <a:off x="3144" y="2538"/>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59" name="Line 582"/>
              <p:cNvSpPr>
                <a:spLocks noChangeShapeType="1"/>
              </p:cNvSpPr>
              <p:nvPr/>
            </p:nvSpPr>
            <p:spPr bwMode="auto">
              <a:xfrm flipH="1">
                <a:off x="3144" y="2533"/>
                <a:ext cx="2" cy="5"/>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60" name="Line 583"/>
              <p:cNvSpPr>
                <a:spLocks noChangeShapeType="1"/>
              </p:cNvSpPr>
              <p:nvPr/>
            </p:nvSpPr>
            <p:spPr bwMode="auto">
              <a:xfrm flipH="1">
                <a:off x="3146" y="2527"/>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61" name="Line 584"/>
              <p:cNvSpPr>
                <a:spLocks noChangeShapeType="1"/>
              </p:cNvSpPr>
              <p:nvPr/>
            </p:nvSpPr>
            <p:spPr bwMode="auto">
              <a:xfrm flipH="1">
                <a:off x="3148" y="2523"/>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62" name="Line 585"/>
              <p:cNvSpPr>
                <a:spLocks noChangeShapeType="1"/>
              </p:cNvSpPr>
              <p:nvPr/>
            </p:nvSpPr>
            <p:spPr bwMode="auto">
              <a:xfrm flipH="1">
                <a:off x="3150" y="2517"/>
                <a:ext cx="4"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63" name="Line 586"/>
              <p:cNvSpPr>
                <a:spLocks noChangeShapeType="1"/>
              </p:cNvSpPr>
              <p:nvPr/>
            </p:nvSpPr>
            <p:spPr bwMode="auto">
              <a:xfrm flipH="1">
                <a:off x="3154" y="2513"/>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64" name="Line 587"/>
              <p:cNvSpPr>
                <a:spLocks noChangeShapeType="1"/>
              </p:cNvSpPr>
              <p:nvPr/>
            </p:nvSpPr>
            <p:spPr bwMode="auto">
              <a:xfrm>
                <a:off x="3156" y="2513"/>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65" name="Line 588"/>
              <p:cNvSpPr>
                <a:spLocks noChangeShapeType="1"/>
              </p:cNvSpPr>
              <p:nvPr/>
            </p:nvSpPr>
            <p:spPr bwMode="auto">
              <a:xfrm flipH="1">
                <a:off x="3156" y="2506"/>
                <a:ext cx="2" cy="7"/>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66" name="Line 589"/>
              <p:cNvSpPr>
                <a:spLocks noChangeShapeType="1"/>
              </p:cNvSpPr>
              <p:nvPr/>
            </p:nvSpPr>
            <p:spPr bwMode="auto">
              <a:xfrm flipH="1">
                <a:off x="3158" y="2502"/>
                <a:ext cx="3"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67" name="Line 590"/>
              <p:cNvSpPr>
                <a:spLocks noChangeShapeType="1"/>
              </p:cNvSpPr>
              <p:nvPr/>
            </p:nvSpPr>
            <p:spPr bwMode="auto">
              <a:xfrm flipH="1">
                <a:off x="3161" y="2496"/>
                <a:ext cx="4"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68" name="Line 591"/>
              <p:cNvSpPr>
                <a:spLocks noChangeShapeType="1"/>
              </p:cNvSpPr>
              <p:nvPr/>
            </p:nvSpPr>
            <p:spPr bwMode="auto">
              <a:xfrm flipH="1">
                <a:off x="3165" y="2492"/>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69" name="Line 592"/>
              <p:cNvSpPr>
                <a:spLocks noChangeShapeType="1"/>
              </p:cNvSpPr>
              <p:nvPr/>
            </p:nvSpPr>
            <p:spPr bwMode="auto">
              <a:xfrm flipH="1">
                <a:off x="3167" y="2486"/>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70" name="Line 593"/>
              <p:cNvSpPr>
                <a:spLocks noChangeShapeType="1"/>
              </p:cNvSpPr>
              <p:nvPr/>
            </p:nvSpPr>
            <p:spPr bwMode="auto">
              <a:xfrm>
                <a:off x="3169" y="2486"/>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71" name="Line 594"/>
              <p:cNvSpPr>
                <a:spLocks noChangeShapeType="1"/>
              </p:cNvSpPr>
              <p:nvPr/>
            </p:nvSpPr>
            <p:spPr bwMode="auto">
              <a:xfrm flipH="1">
                <a:off x="3169" y="2481"/>
                <a:ext cx="2" cy="5"/>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72" name="Line 595"/>
              <p:cNvSpPr>
                <a:spLocks noChangeShapeType="1"/>
              </p:cNvSpPr>
              <p:nvPr/>
            </p:nvSpPr>
            <p:spPr bwMode="auto">
              <a:xfrm flipH="1">
                <a:off x="3171" y="2475"/>
                <a:ext cx="4"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73" name="Line 596"/>
              <p:cNvSpPr>
                <a:spLocks noChangeShapeType="1"/>
              </p:cNvSpPr>
              <p:nvPr/>
            </p:nvSpPr>
            <p:spPr bwMode="auto">
              <a:xfrm flipH="1">
                <a:off x="3175" y="2471"/>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74" name="Line 597"/>
              <p:cNvSpPr>
                <a:spLocks noChangeShapeType="1"/>
              </p:cNvSpPr>
              <p:nvPr/>
            </p:nvSpPr>
            <p:spPr bwMode="auto">
              <a:xfrm flipH="1">
                <a:off x="3177" y="2467"/>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75" name="Line 598"/>
              <p:cNvSpPr>
                <a:spLocks noChangeShapeType="1"/>
              </p:cNvSpPr>
              <p:nvPr/>
            </p:nvSpPr>
            <p:spPr bwMode="auto">
              <a:xfrm flipH="1">
                <a:off x="3179" y="2461"/>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76" name="Line 599"/>
              <p:cNvSpPr>
                <a:spLocks noChangeShapeType="1"/>
              </p:cNvSpPr>
              <p:nvPr/>
            </p:nvSpPr>
            <p:spPr bwMode="auto">
              <a:xfrm>
                <a:off x="3181" y="2461"/>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77" name="Line 600"/>
              <p:cNvSpPr>
                <a:spLocks noChangeShapeType="1"/>
              </p:cNvSpPr>
              <p:nvPr/>
            </p:nvSpPr>
            <p:spPr bwMode="auto">
              <a:xfrm flipH="1">
                <a:off x="3181" y="2456"/>
                <a:ext cx="2" cy="5"/>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78" name="Line 601"/>
              <p:cNvSpPr>
                <a:spLocks noChangeShapeType="1"/>
              </p:cNvSpPr>
              <p:nvPr/>
            </p:nvSpPr>
            <p:spPr bwMode="auto">
              <a:xfrm flipH="1">
                <a:off x="3183" y="2450"/>
                <a:ext cx="5"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79" name="Line 602"/>
              <p:cNvSpPr>
                <a:spLocks noChangeShapeType="1"/>
              </p:cNvSpPr>
              <p:nvPr/>
            </p:nvSpPr>
            <p:spPr bwMode="auto">
              <a:xfrm flipH="1">
                <a:off x="3188" y="2446"/>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80" name="Line 603"/>
              <p:cNvSpPr>
                <a:spLocks noChangeShapeType="1"/>
              </p:cNvSpPr>
              <p:nvPr/>
            </p:nvSpPr>
            <p:spPr bwMode="auto">
              <a:xfrm flipH="1">
                <a:off x="3190" y="2440"/>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81" name="Line 604"/>
              <p:cNvSpPr>
                <a:spLocks noChangeShapeType="1"/>
              </p:cNvSpPr>
              <p:nvPr/>
            </p:nvSpPr>
            <p:spPr bwMode="auto">
              <a:xfrm flipH="1">
                <a:off x="3192" y="2436"/>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82" name="Line 605"/>
              <p:cNvSpPr>
                <a:spLocks noChangeShapeType="1"/>
              </p:cNvSpPr>
              <p:nvPr/>
            </p:nvSpPr>
            <p:spPr bwMode="auto">
              <a:xfrm>
                <a:off x="3194" y="2436"/>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83" name="Line 606"/>
              <p:cNvSpPr>
                <a:spLocks noChangeShapeType="1"/>
              </p:cNvSpPr>
              <p:nvPr/>
            </p:nvSpPr>
            <p:spPr bwMode="auto">
              <a:xfrm flipH="1">
                <a:off x="3194" y="2431"/>
                <a:ext cx="4" cy="5"/>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84" name="Line 607"/>
              <p:cNvSpPr>
                <a:spLocks noChangeShapeType="1"/>
              </p:cNvSpPr>
              <p:nvPr/>
            </p:nvSpPr>
            <p:spPr bwMode="auto">
              <a:xfrm flipH="1">
                <a:off x="3198" y="2425"/>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85" name="Line 608"/>
              <p:cNvSpPr>
                <a:spLocks noChangeShapeType="1"/>
              </p:cNvSpPr>
              <p:nvPr/>
            </p:nvSpPr>
            <p:spPr bwMode="auto">
              <a:xfrm flipH="1">
                <a:off x="3200" y="2421"/>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886" name="Line 609"/>
              <p:cNvSpPr>
                <a:spLocks noChangeShapeType="1"/>
              </p:cNvSpPr>
              <p:nvPr/>
            </p:nvSpPr>
            <p:spPr bwMode="auto">
              <a:xfrm flipH="1">
                <a:off x="3202" y="2417"/>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grpSp>
        <p:grpSp>
          <p:nvGrpSpPr>
            <p:cNvPr id="16393" name="Group 811"/>
            <p:cNvGrpSpPr>
              <a:grpSpLocks/>
            </p:cNvGrpSpPr>
            <p:nvPr/>
          </p:nvGrpSpPr>
          <p:grpSpPr bwMode="auto">
            <a:xfrm>
              <a:off x="3204" y="1946"/>
              <a:ext cx="421" cy="471"/>
              <a:chOff x="3204" y="1946"/>
              <a:chExt cx="421" cy="471"/>
            </a:xfrm>
          </p:grpSpPr>
          <p:sp>
            <p:nvSpPr>
              <p:cNvPr id="16487" name="Line 611"/>
              <p:cNvSpPr>
                <a:spLocks noChangeShapeType="1"/>
              </p:cNvSpPr>
              <p:nvPr/>
            </p:nvSpPr>
            <p:spPr bwMode="auto">
              <a:xfrm flipH="1">
                <a:off x="3204" y="2411"/>
                <a:ext cx="4"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88" name="Line 612"/>
              <p:cNvSpPr>
                <a:spLocks noChangeShapeType="1"/>
              </p:cNvSpPr>
              <p:nvPr/>
            </p:nvSpPr>
            <p:spPr bwMode="auto">
              <a:xfrm>
                <a:off x="3208" y="2411"/>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89" name="Line 613"/>
              <p:cNvSpPr>
                <a:spLocks noChangeShapeType="1"/>
              </p:cNvSpPr>
              <p:nvPr/>
            </p:nvSpPr>
            <p:spPr bwMode="auto">
              <a:xfrm flipH="1">
                <a:off x="3208" y="2406"/>
                <a:ext cx="2" cy="5"/>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90" name="Line 614"/>
              <p:cNvSpPr>
                <a:spLocks noChangeShapeType="1"/>
              </p:cNvSpPr>
              <p:nvPr/>
            </p:nvSpPr>
            <p:spPr bwMode="auto">
              <a:xfrm flipH="1">
                <a:off x="3210" y="2402"/>
                <a:ext cx="3"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91" name="Line 615"/>
              <p:cNvSpPr>
                <a:spLocks noChangeShapeType="1"/>
              </p:cNvSpPr>
              <p:nvPr/>
            </p:nvSpPr>
            <p:spPr bwMode="auto">
              <a:xfrm flipH="1">
                <a:off x="3213" y="2398"/>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92" name="Line 616"/>
              <p:cNvSpPr>
                <a:spLocks noChangeShapeType="1"/>
              </p:cNvSpPr>
              <p:nvPr/>
            </p:nvSpPr>
            <p:spPr bwMode="auto">
              <a:xfrm flipH="1">
                <a:off x="3215" y="2392"/>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93" name="Line 617"/>
              <p:cNvSpPr>
                <a:spLocks noChangeShapeType="1"/>
              </p:cNvSpPr>
              <p:nvPr/>
            </p:nvSpPr>
            <p:spPr bwMode="auto">
              <a:xfrm flipH="1">
                <a:off x="3217" y="2388"/>
                <a:ext cx="4"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94" name="Line 618"/>
              <p:cNvSpPr>
                <a:spLocks noChangeShapeType="1"/>
              </p:cNvSpPr>
              <p:nvPr/>
            </p:nvSpPr>
            <p:spPr bwMode="auto">
              <a:xfrm>
                <a:off x="3221" y="2388"/>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95" name="Line 619"/>
              <p:cNvSpPr>
                <a:spLocks noChangeShapeType="1"/>
              </p:cNvSpPr>
              <p:nvPr/>
            </p:nvSpPr>
            <p:spPr bwMode="auto">
              <a:xfrm flipH="1">
                <a:off x="3221" y="2384"/>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96" name="Line 620"/>
              <p:cNvSpPr>
                <a:spLocks noChangeShapeType="1"/>
              </p:cNvSpPr>
              <p:nvPr/>
            </p:nvSpPr>
            <p:spPr bwMode="auto">
              <a:xfrm flipH="1">
                <a:off x="3223" y="2379"/>
                <a:ext cx="2" cy="5"/>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97" name="Line 621"/>
              <p:cNvSpPr>
                <a:spLocks noChangeShapeType="1"/>
              </p:cNvSpPr>
              <p:nvPr/>
            </p:nvSpPr>
            <p:spPr bwMode="auto">
              <a:xfrm flipH="1">
                <a:off x="3225" y="2375"/>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98" name="Line 622"/>
              <p:cNvSpPr>
                <a:spLocks noChangeShapeType="1"/>
              </p:cNvSpPr>
              <p:nvPr/>
            </p:nvSpPr>
            <p:spPr bwMode="auto">
              <a:xfrm flipH="1">
                <a:off x="3227" y="2371"/>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99" name="Line 623"/>
              <p:cNvSpPr>
                <a:spLocks noChangeShapeType="1"/>
              </p:cNvSpPr>
              <p:nvPr/>
            </p:nvSpPr>
            <p:spPr bwMode="auto">
              <a:xfrm flipH="1">
                <a:off x="3229" y="2365"/>
                <a:ext cx="2"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00" name="Line 624"/>
              <p:cNvSpPr>
                <a:spLocks noChangeShapeType="1"/>
              </p:cNvSpPr>
              <p:nvPr/>
            </p:nvSpPr>
            <p:spPr bwMode="auto">
              <a:xfrm>
                <a:off x="3231" y="2365"/>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01" name="Line 625"/>
              <p:cNvSpPr>
                <a:spLocks noChangeShapeType="1"/>
              </p:cNvSpPr>
              <p:nvPr/>
            </p:nvSpPr>
            <p:spPr bwMode="auto">
              <a:xfrm flipH="1">
                <a:off x="3231" y="2361"/>
                <a:ext cx="4"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02" name="Line 626"/>
              <p:cNvSpPr>
                <a:spLocks noChangeShapeType="1"/>
              </p:cNvSpPr>
              <p:nvPr/>
            </p:nvSpPr>
            <p:spPr bwMode="auto">
              <a:xfrm flipH="1">
                <a:off x="3235" y="2356"/>
                <a:ext cx="3" cy="5"/>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03" name="Line 627"/>
              <p:cNvSpPr>
                <a:spLocks noChangeShapeType="1"/>
              </p:cNvSpPr>
              <p:nvPr/>
            </p:nvSpPr>
            <p:spPr bwMode="auto">
              <a:xfrm flipH="1">
                <a:off x="3238" y="2352"/>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04" name="Line 628"/>
              <p:cNvSpPr>
                <a:spLocks noChangeShapeType="1"/>
              </p:cNvSpPr>
              <p:nvPr/>
            </p:nvSpPr>
            <p:spPr bwMode="auto">
              <a:xfrm flipH="1">
                <a:off x="3240" y="2348"/>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05" name="Line 629"/>
              <p:cNvSpPr>
                <a:spLocks noChangeShapeType="1"/>
              </p:cNvSpPr>
              <p:nvPr/>
            </p:nvSpPr>
            <p:spPr bwMode="auto">
              <a:xfrm flipH="1">
                <a:off x="3242" y="2342"/>
                <a:ext cx="4" cy="6"/>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06" name="Line 630"/>
              <p:cNvSpPr>
                <a:spLocks noChangeShapeType="1"/>
              </p:cNvSpPr>
              <p:nvPr/>
            </p:nvSpPr>
            <p:spPr bwMode="auto">
              <a:xfrm>
                <a:off x="3246" y="2342"/>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07" name="Line 631"/>
              <p:cNvSpPr>
                <a:spLocks noChangeShapeType="1"/>
              </p:cNvSpPr>
              <p:nvPr/>
            </p:nvSpPr>
            <p:spPr bwMode="auto">
              <a:xfrm flipH="1">
                <a:off x="3246" y="2338"/>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08" name="Line 632"/>
              <p:cNvSpPr>
                <a:spLocks noChangeShapeType="1"/>
              </p:cNvSpPr>
              <p:nvPr/>
            </p:nvSpPr>
            <p:spPr bwMode="auto">
              <a:xfrm flipH="1">
                <a:off x="3248" y="2334"/>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09" name="Line 633"/>
              <p:cNvSpPr>
                <a:spLocks noChangeShapeType="1"/>
              </p:cNvSpPr>
              <p:nvPr/>
            </p:nvSpPr>
            <p:spPr bwMode="auto">
              <a:xfrm flipH="1">
                <a:off x="3250" y="2329"/>
                <a:ext cx="2" cy="5"/>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10" name="Line 634"/>
              <p:cNvSpPr>
                <a:spLocks noChangeShapeType="1"/>
              </p:cNvSpPr>
              <p:nvPr/>
            </p:nvSpPr>
            <p:spPr bwMode="auto">
              <a:xfrm flipH="1">
                <a:off x="3252" y="2325"/>
                <a:ext cx="4"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11" name="Line 635"/>
              <p:cNvSpPr>
                <a:spLocks noChangeShapeType="1"/>
              </p:cNvSpPr>
              <p:nvPr/>
            </p:nvSpPr>
            <p:spPr bwMode="auto">
              <a:xfrm flipH="1">
                <a:off x="3256" y="2321"/>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12" name="Line 636"/>
              <p:cNvSpPr>
                <a:spLocks noChangeShapeType="1"/>
              </p:cNvSpPr>
              <p:nvPr/>
            </p:nvSpPr>
            <p:spPr bwMode="auto">
              <a:xfrm>
                <a:off x="3258" y="2321"/>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13" name="Line 637"/>
              <p:cNvSpPr>
                <a:spLocks noChangeShapeType="1"/>
              </p:cNvSpPr>
              <p:nvPr/>
            </p:nvSpPr>
            <p:spPr bwMode="auto">
              <a:xfrm flipH="1">
                <a:off x="3258" y="2317"/>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14" name="Line 638"/>
              <p:cNvSpPr>
                <a:spLocks noChangeShapeType="1"/>
              </p:cNvSpPr>
              <p:nvPr/>
            </p:nvSpPr>
            <p:spPr bwMode="auto">
              <a:xfrm flipH="1">
                <a:off x="3260" y="2313"/>
                <a:ext cx="3"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15" name="Line 639"/>
              <p:cNvSpPr>
                <a:spLocks noChangeShapeType="1"/>
              </p:cNvSpPr>
              <p:nvPr/>
            </p:nvSpPr>
            <p:spPr bwMode="auto">
              <a:xfrm flipH="1">
                <a:off x="3263" y="2309"/>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16" name="Line 640"/>
              <p:cNvSpPr>
                <a:spLocks noChangeShapeType="1"/>
              </p:cNvSpPr>
              <p:nvPr/>
            </p:nvSpPr>
            <p:spPr bwMode="auto">
              <a:xfrm flipH="1">
                <a:off x="3265" y="2304"/>
                <a:ext cx="4" cy="5"/>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17" name="Line 641"/>
              <p:cNvSpPr>
                <a:spLocks noChangeShapeType="1"/>
              </p:cNvSpPr>
              <p:nvPr/>
            </p:nvSpPr>
            <p:spPr bwMode="auto">
              <a:xfrm flipH="1">
                <a:off x="3269" y="2300"/>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18" name="Line 642"/>
              <p:cNvSpPr>
                <a:spLocks noChangeShapeType="1"/>
              </p:cNvSpPr>
              <p:nvPr/>
            </p:nvSpPr>
            <p:spPr bwMode="auto">
              <a:xfrm>
                <a:off x="3271" y="2300"/>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19" name="Line 643"/>
              <p:cNvSpPr>
                <a:spLocks noChangeShapeType="1"/>
              </p:cNvSpPr>
              <p:nvPr/>
            </p:nvSpPr>
            <p:spPr bwMode="auto">
              <a:xfrm flipH="1">
                <a:off x="3271" y="2296"/>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20" name="Line 644"/>
              <p:cNvSpPr>
                <a:spLocks noChangeShapeType="1"/>
              </p:cNvSpPr>
              <p:nvPr/>
            </p:nvSpPr>
            <p:spPr bwMode="auto">
              <a:xfrm flipH="1">
                <a:off x="3273" y="2292"/>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21" name="Line 645"/>
              <p:cNvSpPr>
                <a:spLocks noChangeShapeType="1"/>
              </p:cNvSpPr>
              <p:nvPr/>
            </p:nvSpPr>
            <p:spPr bwMode="auto">
              <a:xfrm flipH="1">
                <a:off x="3275" y="2288"/>
                <a:ext cx="4"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22" name="Line 646"/>
              <p:cNvSpPr>
                <a:spLocks noChangeShapeType="1"/>
              </p:cNvSpPr>
              <p:nvPr/>
            </p:nvSpPr>
            <p:spPr bwMode="auto">
              <a:xfrm flipH="1">
                <a:off x="3279" y="2284"/>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23" name="Line 647"/>
              <p:cNvSpPr>
                <a:spLocks noChangeShapeType="1"/>
              </p:cNvSpPr>
              <p:nvPr/>
            </p:nvSpPr>
            <p:spPr bwMode="auto">
              <a:xfrm flipH="1">
                <a:off x="3281" y="2279"/>
                <a:ext cx="2" cy="5"/>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24" name="Line 648"/>
              <p:cNvSpPr>
                <a:spLocks noChangeShapeType="1"/>
              </p:cNvSpPr>
              <p:nvPr/>
            </p:nvSpPr>
            <p:spPr bwMode="auto">
              <a:xfrm>
                <a:off x="3283" y="2279"/>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25" name="Line 649"/>
              <p:cNvSpPr>
                <a:spLocks noChangeShapeType="1"/>
              </p:cNvSpPr>
              <p:nvPr/>
            </p:nvSpPr>
            <p:spPr bwMode="auto">
              <a:xfrm flipH="1">
                <a:off x="3283" y="2275"/>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26" name="Line 650"/>
              <p:cNvSpPr>
                <a:spLocks noChangeShapeType="1"/>
              </p:cNvSpPr>
              <p:nvPr/>
            </p:nvSpPr>
            <p:spPr bwMode="auto">
              <a:xfrm flipH="1">
                <a:off x="3285" y="2271"/>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27" name="Line 651"/>
              <p:cNvSpPr>
                <a:spLocks noChangeShapeType="1"/>
              </p:cNvSpPr>
              <p:nvPr/>
            </p:nvSpPr>
            <p:spPr bwMode="auto">
              <a:xfrm flipH="1">
                <a:off x="3287" y="2267"/>
                <a:ext cx="5"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28" name="Line 652"/>
              <p:cNvSpPr>
                <a:spLocks noChangeShapeType="1"/>
              </p:cNvSpPr>
              <p:nvPr/>
            </p:nvSpPr>
            <p:spPr bwMode="auto">
              <a:xfrm flipH="1">
                <a:off x="3292" y="2263"/>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29" name="Line 653"/>
              <p:cNvSpPr>
                <a:spLocks noChangeShapeType="1"/>
              </p:cNvSpPr>
              <p:nvPr/>
            </p:nvSpPr>
            <p:spPr bwMode="auto">
              <a:xfrm flipH="1">
                <a:off x="3294" y="2259"/>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30" name="Line 654"/>
              <p:cNvSpPr>
                <a:spLocks noChangeShapeType="1"/>
              </p:cNvSpPr>
              <p:nvPr/>
            </p:nvSpPr>
            <p:spPr bwMode="auto">
              <a:xfrm>
                <a:off x="3296" y="2259"/>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31" name="Line 655"/>
              <p:cNvSpPr>
                <a:spLocks noChangeShapeType="1"/>
              </p:cNvSpPr>
              <p:nvPr/>
            </p:nvSpPr>
            <p:spPr bwMode="auto">
              <a:xfrm flipH="1">
                <a:off x="3296" y="2254"/>
                <a:ext cx="2" cy="5"/>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32" name="Line 656"/>
              <p:cNvSpPr>
                <a:spLocks noChangeShapeType="1"/>
              </p:cNvSpPr>
              <p:nvPr/>
            </p:nvSpPr>
            <p:spPr bwMode="auto">
              <a:xfrm flipH="1">
                <a:off x="3298" y="2250"/>
                <a:ext cx="4"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33" name="Line 657"/>
              <p:cNvSpPr>
                <a:spLocks noChangeShapeType="1"/>
              </p:cNvSpPr>
              <p:nvPr/>
            </p:nvSpPr>
            <p:spPr bwMode="auto">
              <a:xfrm flipH="1">
                <a:off x="3302" y="2246"/>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34" name="Line 658"/>
              <p:cNvSpPr>
                <a:spLocks noChangeShapeType="1"/>
              </p:cNvSpPr>
              <p:nvPr/>
            </p:nvSpPr>
            <p:spPr bwMode="auto">
              <a:xfrm flipH="1">
                <a:off x="3304" y="2242"/>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35" name="Line 659"/>
              <p:cNvSpPr>
                <a:spLocks noChangeShapeType="1"/>
              </p:cNvSpPr>
              <p:nvPr/>
            </p:nvSpPr>
            <p:spPr bwMode="auto">
              <a:xfrm flipH="1">
                <a:off x="3306" y="2238"/>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36" name="Line 660"/>
              <p:cNvSpPr>
                <a:spLocks noChangeShapeType="1"/>
              </p:cNvSpPr>
              <p:nvPr/>
            </p:nvSpPr>
            <p:spPr bwMode="auto">
              <a:xfrm>
                <a:off x="3308" y="2238"/>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37" name="Line 661"/>
              <p:cNvSpPr>
                <a:spLocks noChangeShapeType="1"/>
              </p:cNvSpPr>
              <p:nvPr/>
            </p:nvSpPr>
            <p:spPr bwMode="auto">
              <a:xfrm flipH="1">
                <a:off x="3308" y="2236"/>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38" name="Line 662"/>
              <p:cNvSpPr>
                <a:spLocks noChangeShapeType="1"/>
              </p:cNvSpPr>
              <p:nvPr/>
            </p:nvSpPr>
            <p:spPr bwMode="auto">
              <a:xfrm flipH="1">
                <a:off x="3310" y="2232"/>
                <a:ext cx="5"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39" name="Line 663"/>
              <p:cNvSpPr>
                <a:spLocks noChangeShapeType="1"/>
              </p:cNvSpPr>
              <p:nvPr/>
            </p:nvSpPr>
            <p:spPr bwMode="auto">
              <a:xfrm flipH="1">
                <a:off x="3315" y="2227"/>
                <a:ext cx="2" cy="5"/>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40" name="Line 664"/>
              <p:cNvSpPr>
                <a:spLocks noChangeShapeType="1"/>
              </p:cNvSpPr>
              <p:nvPr/>
            </p:nvSpPr>
            <p:spPr bwMode="auto">
              <a:xfrm flipH="1">
                <a:off x="3317" y="2223"/>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41" name="Line 665"/>
              <p:cNvSpPr>
                <a:spLocks noChangeShapeType="1"/>
              </p:cNvSpPr>
              <p:nvPr/>
            </p:nvSpPr>
            <p:spPr bwMode="auto">
              <a:xfrm flipH="1">
                <a:off x="3319" y="2219"/>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42" name="Line 666"/>
              <p:cNvSpPr>
                <a:spLocks noChangeShapeType="1"/>
              </p:cNvSpPr>
              <p:nvPr/>
            </p:nvSpPr>
            <p:spPr bwMode="auto">
              <a:xfrm>
                <a:off x="3321" y="2219"/>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43" name="Line 667"/>
              <p:cNvSpPr>
                <a:spLocks noChangeShapeType="1"/>
              </p:cNvSpPr>
              <p:nvPr/>
            </p:nvSpPr>
            <p:spPr bwMode="auto">
              <a:xfrm flipH="1">
                <a:off x="3321" y="2217"/>
                <a:ext cx="4"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44" name="Line 668"/>
              <p:cNvSpPr>
                <a:spLocks noChangeShapeType="1"/>
              </p:cNvSpPr>
              <p:nvPr/>
            </p:nvSpPr>
            <p:spPr bwMode="auto">
              <a:xfrm flipH="1">
                <a:off x="3325" y="2213"/>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45" name="Line 669"/>
              <p:cNvSpPr>
                <a:spLocks noChangeShapeType="1"/>
              </p:cNvSpPr>
              <p:nvPr/>
            </p:nvSpPr>
            <p:spPr bwMode="auto">
              <a:xfrm flipH="1">
                <a:off x="3327" y="2209"/>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46" name="Line 670"/>
              <p:cNvSpPr>
                <a:spLocks noChangeShapeType="1"/>
              </p:cNvSpPr>
              <p:nvPr/>
            </p:nvSpPr>
            <p:spPr bwMode="auto">
              <a:xfrm flipH="1">
                <a:off x="3329" y="2207"/>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47" name="Line 671"/>
              <p:cNvSpPr>
                <a:spLocks noChangeShapeType="1"/>
              </p:cNvSpPr>
              <p:nvPr/>
            </p:nvSpPr>
            <p:spPr bwMode="auto">
              <a:xfrm flipH="1">
                <a:off x="3331" y="2202"/>
                <a:ext cx="2" cy="5"/>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48" name="Line 672"/>
              <p:cNvSpPr>
                <a:spLocks noChangeShapeType="1"/>
              </p:cNvSpPr>
              <p:nvPr/>
            </p:nvSpPr>
            <p:spPr bwMode="auto">
              <a:xfrm>
                <a:off x="3333" y="2202"/>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49" name="Line 673"/>
              <p:cNvSpPr>
                <a:spLocks noChangeShapeType="1"/>
              </p:cNvSpPr>
              <p:nvPr/>
            </p:nvSpPr>
            <p:spPr bwMode="auto">
              <a:xfrm flipH="1">
                <a:off x="3333" y="2198"/>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50" name="Line 674"/>
              <p:cNvSpPr>
                <a:spLocks noChangeShapeType="1"/>
              </p:cNvSpPr>
              <p:nvPr/>
            </p:nvSpPr>
            <p:spPr bwMode="auto">
              <a:xfrm flipH="1">
                <a:off x="3335" y="2194"/>
                <a:ext cx="5"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51" name="Line 675"/>
              <p:cNvSpPr>
                <a:spLocks noChangeShapeType="1"/>
              </p:cNvSpPr>
              <p:nvPr/>
            </p:nvSpPr>
            <p:spPr bwMode="auto">
              <a:xfrm flipH="1">
                <a:off x="3340" y="2192"/>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52" name="Line 676"/>
              <p:cNvSpPr>
                <a:spLocks noChangeShapeType="1"/>
              </p:cNvSpPr>
              <p:nvPr/>
            </p:nvSpPr>
            <p:spPr bwMode="auto">
              <a:xfrm flipH="1">
                <a:off x="3342" y="2188"/>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53" name="Line 677"/>
              <p:cNvSpPr>
                <a:spLocks noChangeShapeType="1"/>
              </p:cNvSpPr>
              <p:nvPr/>
            </p:nvSpPr>
            <p:spPr bwMode="auto">
              <a:xfrm flipH="1">
                <a:off x="3344" y="2184"/>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54" name="Line 678"/>
              <p:cNvSpPr>
                <a:spLocks noChangeShapeType="1"/>
              </p:cNvSpPr>
              <p:nvPr/>
            </p:nvSpPr>
            <p:spPr bwMode="auto">
              <a:xfrm>
                <a:off x="3346" y="2184"/>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55" name="Line 679"/>
              <p:cNvSpPr>
                <a:spLocks noChangeShapeType="1"/>
              </p:cNvSpPr>
              <p:nvPr/>
            </p:nvSpPr>
            <p:spPr bwMode="auto">
              <a:xfrm flipH="1">
                <a:off x="3346" y="2182"/>
                <a:ext cx="4"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56" name="Line 680"/>
              <p:cNvSpPr>
                <a:spLocks noChangeShapeType="1"/>
              </p:cNvSpPr>
              <p:nvPr/>
            </p:nvSpPr>
            <p:spPr bwMode="auto">
              <a:xfrm flipH="1">
                <a:off x="3350" y="2177"/>
                <a:ext cx="2" cy="5"/>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57" name="Line 681"/>
              <p:cNvSpPr>
                <a:spLocks noChangeShapeType="1"/>
              </p:cNvSpPr>
              <p:nvPr/>
            </p:nvSpPr>
            <p:spPr bwMode="auto">
              <a:xfrm flipH="1">
                <a:off x="3352" y="2175"/>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58" name="Line 682"/>
              <p:cNvSpPr>
                <a:spLocks noChangeShapeType="1"/>
              </p:cNvSpPr>
              <p:nvPr/>
            </p:nvSpPr>
            <p:spPr bwMode="auto">
              <a:xfrm flipH="1">
                <a:off x="3354" y="2171"/>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59" name="Line 683"/>
              <p:cNvSpPr>
                <a:spLocks noChangeShapeType="1"/>
              </p:cNvSpPr>
              <p:nvPr/>
            </p:nvSpPr>
            <p:spPr bwMode="auto">
              <a:xfrm flipH="1">
                <a:off x="3356" y="2167"/>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60" name="Line 684"/>
              <p:cNvSpPr>
                <a:spLocks noChangeShapeType="1"/>
              </p:cNvSpPr>
              <p:nvPr/>
            </p:nvSpPr>
            <p:spPr bwMode="auto">
              <a:xfrm>
                <a:off x="3358" y="2167"/>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61" name="Line 685"/>
              <p:cNvSpPr>
                <a:spLocks noChangeShapeType="1"/>
              </p:cNvSpPr>
              <p:nvPr/>
            </p:nvSpPr>
            <p:spPr bwMode="auto">
              <a:xfrm flipH="1">
                <a:off x="3358" y="2165"/>
                <a:ext cx="4"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62" name="Line 686"/>
              <p:cNvSpPr>
                <a:spLocks noChangeShapeType="1"/>
              </p:cNvSpPr>
              <p:nvPr/>
            </p:nvSpPr>
            <p:spPr bwMode="auto">
              <a:xfrm flipH="1">
                <a:off x="3362" y="2161"/>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63" name="Line 687"/>
              <p:cNvSpPr>
                <a:spLocks noChangeShapeType="1"/>
              </p:cNvSpPr>
              <p:nvPr/>
            </p:nvSpPr>
            <p:spPr bwMode="auto">
              <a:xfrm flipH="1">
                <a:off x="3364" y="2159"/>
                <a:ext cx="3"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64" name="Line 688"/>
              <p:cNvSpPr>
                <a:spLocks noChangeShapeType="1"/>
              </p:cNvSpPr>
              <p:nvPr/>
            </p:nvSpPr>
            <p:spPr bwMode="auto">
              <a:xfrm flipH="1">
                <a:off x="3367" y="2155"/>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65" name="Line 689"/>
              <p:cNvSpPr>
                <a:spLocks noChangeShapeType="1"/>
              </p:cNvSpPr>
              <p:nvPr/>
            </p:nvSpPr>
            <p:spPr bwMode="auto">
              <a:xfrm flipH="1">
                <a:off x="3369" y="2150"/>
                <a:ext cx="4" cy="5"/>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66" name="Line 690"/>
              <p:cNvSpPr>
                <a:spLocks noChangeShapeType="1"/>
              </p:cNvSpPr>
              <p:nvPr/>
            </p:nvSpPr>
            <p:spPr bwMode="auto">
              <a:xfrm>
                <a:off x="3373" y="2150"/>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67" name="Line 691"/>
              <p:cNvSpPr>
                <a:spLocks noChangeShapeType="1"/>
              </p:cNvSpPr>
              <p:nvPr/>
            </p:nvSpPr>
            <p:spPr bwMode="auto">
              <a:xfrm flipH="1">
                <a:off x="3373" y="2148"/>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68" name="Line 692"/>
              <p:cNvSpPr>
                <a:spLocks noChangeShapeType="1"/>
              </p:cNvSpPr>
              <p:nvPr/>
            </p:nvSpPr>
            <p:spPr bwMode="auto">
              <a:xfrm flipH="1">
                <a:off x="3375" y="2144"/>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69" name="Line 693"/>
              <p:cNvSpPr>
                <a:spLocks noChangeShapeType="1"/>
              </p:cNvSpPr>
              <p:nvPr/>
            </p:nvSpPr>
            <p:spPr bwMode="auto">
              <a:xfrm flipH="1">
                <a:off x="3377" y="2142"/>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70" name="Line 694"/>
              <p:cNvSpPr>
                <a:spLocks noChangeShapeType="1"/>
              </p:cNvSpPr>
              <p:nvPr/>
            </p:nvSpPr>
            <p:spPr bwMode="auto">
              <a:xfrm flipH="1">
                <a:off x="3379" y="2138"/>
                <a:ext cx="4"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71" name="Line 695"/>
              <p:cNvSpPr>
                <a:spLocks noChangeShapeType="1"/>
              </p:cNvSpPr>
              <p:nvPr/>
            </p:nvSpPr>
            <p:spPr bwMode="auto">
              <a:xfrm flipH="1">
                <a:off x="3383" y="2134"/>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72" name="Line 696"/>
              <p:cNvSpPr>
                <a:spLocks noChangeShapeType="1"/>
              </p:cNvSpPr>
              <p:nvPr/>
            </p:nvSpPr>
            <p:spPr bwMode="auto">
              <a:xfrm>
                <a:off x="3385" y="2134"/>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73" name="Line 697"/>
              <p:cNvSpPr>
                <a:spLocks noChangeShapeType="1"/>
              </p:cNvSpPr>
              <p:nvPr/>
            </p:nvSpPr>
            <p:spPr bwMode="auto">
              <a:xfrm flipH="1">
                <a:off x="3385" y="2132"/>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74" name="Line 698"/>
              <p:cNvSpPr>
                <a:spLocks noChangeShapeType="1"/>
              </p:cNvSpPr>
              <p:nvPr/>
            </p:nvSpPr>
            <p:spPr bwMode="auto">
              <a:xfrm flipH="1">
                <a:off x="3387" y="2130"/>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75" name="Line 699"/>
              <p:cNvSpPr>
                <a:spLocks noChangeShapeType="1"/>
              </p:cNvSpPr>
              <p:nvPr/>
            </p:nvSpPr>
            <p:spPr bwMode="auto">
              <a:xfrm flipH="1">
                <a:off x="3389" y="2125"/>
                <a:ext cx="5" cy="5"/>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76" name="Line 700"/>
              <p:cNvSpPr>
                <a:spLocks noChangeShapeType="1"/>
              </p:cNvSpPr>
              <p:nvPr/>
            </p:nvSpPr>
            <p:spPr bwMode="auto">
              <a:xfrm flipH="1">
                <a:off x="3394" y="2123"/>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77" name="Line 701"/>
              <p:cNvSpPr>
                <a:spLocks noChangeShapeType="1"/>
              </p:cNvSpPr>
              <p:nvPr/>
            </p:nvSpPr>
            <p:spPr bwMode="auto">
              <a:xfrm flipH="1">
                <a:off x="3396" y="2119"/>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78" name="Line 702"/>
              <p:cNvSpPr>
                <a:spLocks noChangeShapeType="1"/>
              </p:cNvSpPr>
              <p:nvPr/>
            </p:nvSpPr>
            <p:spPr bwMode="auto">
              <a:xfrm>
                <a:off x="3398" y="2119"/>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79" name="Line 703"/>
              <p:cNvSpPr>
                <a:spLocks noChangeShapeType="1"/>
              </p:cNvSpPr>
              <p:nvPr/>
            </p:nvSpPr>
            <p:spPr bwMode="auto">
              <a:xfrm flipH="1">
                <a:off x="3398" y="2117"/>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80" name="Line 704"/>
              <p:cNvSpPr>
                <a:spLocks noChangeShapeType="1"/>
              </p:cNvSpPr>
              <p:nvPr/>
            </p:nvSpPr>
            <p:spPr bwMode="auto">
              <a:xfrm flipH="1">
                <a:off x="3400" y="2115"/>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81" name="Line 705"/>
              <p:cNvSpPr>
                <a:spLocks noChangeShapeType="1"/>
              </p:cNvSpPr>
              <p:nvPr/>
            </p:nvSpPr>
            <p:spPr bwMode="auto">
              <a:xfrm flipH="1">
                <a:off x="3402" y="2113"/>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82" name="Line 706"/>
              <p:cNvSpPr>
                <a:spLocks noChangeShapeType="1"/>
              </p:cNvSpPr>
              <p:nvPr/>
            </p:nvSpPr>
            <p:spPr bwMode="auto">
              <a:xfrm flipH="1">
                <a:off x="3404" y="2109"/>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83" name="Line 707"/>
              <p:cNvSpPr>
                <a:spLocks noChangeShapeType="1"/>
              </p:cNvSpPr>
              <p:nvPr/>
            </p:nvSpPr>
            <p:spPr bwMode="auto">
              <a:xfrm flipH="1">
                <a:off x="3406" y="2107"/>
                <a:ext cx="4"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84" name="Line 708"/>
              <p:cNvSpPr>
                <a:spLocks noChangeShapeType="1"/>
              </p:cNvSpPr>
              <p:nvPr/>
            </p:nvSpPr>
            <p:spPr bwMode="auto">
              <a:xfrm>
                <a:off x="3410" y="2107"/>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85" name="Line 709"/>
              <p:cNvSpPr>
                <a:spLocks noChangeShapeType="1"/>
              </p:cNvSpPr>
              <p:nvPr/>
            </p:nvSpPr>
            <p:spPr bwMode="auto">
              <a:xfrm flipH="1">
                <a:off x="3410" y="2105"/>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86" name="Line 710"/>
              <p:cNvSpPr>
                <a:spLocks noChangeShapeType="1"/>
              </p:cNvSpPr>
              <p:nvPr/>
            </p:nvSpPr>
            <p:spPr bwMode="auto">
              <a:xfrm flipH="1">
                <a:off x="3412" y="2100"/>
                <a:ext cx="2" cy="5"/>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87" name="Line 711"/>
              <p:cNvSpPr>
                <a:spLocks noChangeShapeType="1"/>
              </p:cNvSpPr>
              <p:nvPr/>
            </p:nvSpPr>
            <p:spPr bwMode="auto">
              <a:xfrm flipH="1">
                <a:off x="3414" y="2098"/>
                <a:ext cx="3"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88" name="Line 712"/>
              <p:cNvSpPr>
                <a:spLocks noChangeShapeType="1"/>
              </p:cNvSpPr>
              <p:nvPr/>
            </p:nvSpPr>
            <p:spPr bwMode="auto">
              <a:xfrm flipH="1">
                <a:off x="3417" y="2096"/>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89" name="Line 713"/>
              <p:cNvSpPr>
                <a:spLocks noChangeShapeType="1"/>
              </p:cNvSpPr>
              <p:nvPr/>
            </p:nvSpPr>
            <p:spPr bwMode="auto">
              <a:xfrm flipH="1">
                <a:off x="3419" y="2094"/>
                <a:ext cx="4"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90" name="Line 714"/>
              <p:cNvSpPr>
                <a:spLocks noChangeShapeType="1"/>
              </p:cNvSpPr>
              <p:nvPr/>
            </p:nvSpPr>
            <p:spPr bwMode="auto">
              <a:xfrm>
                <a:off x="3423" y="2094"/>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91" name="Line 715"/>
              <p:cNvSpPr>
                <a:spLocks noChangeShapeType="1"/>
              </p:cNvSpPr>
              <p:nvPr/>
            </p:nvSpPr>
            <p:spPr bwMode="auto">
              <a:xfrm flipH="1">
                <a:off x="3423" y="2090"/>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92" name="Line 716"/>
              <p:cNvSpPr>
                <a:spLocks noChangeShapeType="1"/>
              </p:cNvSpPr>
              <p:nvPr/>
            </p:nvSpPr>
            <p:spPr bwMode="auto">
              <a:xfrm flipH="1">
                <a:off x="3425" y="2088"/>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93" name="Line 717"/>
              <p:cNvSpPr>
                <a:spLocks noChangeShapeType="1"/>
              </p:cNvSpPr>
              <p:nvPr/>
            </p:nvSpPr>
            <p:spPr bwMode="auto">
              <a:xfrm flipH="1">
                <a:off x="3427" y="2086"/>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94" name="Line 718"/>
              <p:cNvSpPr>
                <a:spLocks noChangeShapeType="1"/>
              </p:cNvSpPr>
              <p:nvPr/>
            </p:nvSpPr>
            <p:spPr bwMode="auto">
              <a:xfrm flipH="1">
                <a:off x="3429" y="2082"/>
                <a:ext cx="4"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95" name="Line 719"/>
              <p:cNvSpPr>
                <a:spLocks noChangeShapeType="1"/>
              </p:cNvSpPr>
              <p:nvPr/>
            </p:nvSpPr>
            <p:spPr bwMode="auto">
              <a:xfrm flipH="1">
                <a:off x="3433" y="2080"/>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96" name="Line 720"/>
              <p:cNvSpPr>
                <a:spLocks noChangeShapeType="1"/>
              </p:cNvSpPr>
              <p:nvPr/>
            </p:nvSpPr>
            <p:spPr bwMode="auto">
              <a:xfrm>
                <a:off x="3435" y="2080"/>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97" name="Line 721"/>
              <p:cNvSpPr>
                <a:spLocks noChangeShapeType="1"/>
              </p:cNvSpPr>
              <p:nvPr/>
            </p:nvSpPr>
            <p:spPr bwMode="auto">
              <a:xfrm flipH="1">
                <a:off x="3435" y="2078"/>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98" name="Line 722"/>
              <p:cNvSpPr>
                <a:spLocks noChangeShapeType="1"/>
              </p:cNvSpPr>
              <p:nvPr/>
            </p:nvSpPr>
            <p:spPr bwMode="auto">
              <a:xfrm flipH="1">
                <a:off x="3437" y="2075"/>
                <a:ext cx="2" cy="3"/>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599" name="Line 723"/>
              <p:cNvSpPr>
                <a:spLocks noChangeShapeType="1"/>
              </p:cNvSpPr>
              <p:nvPr/>
            </p:nvSpPr>
            <p:spPr bwMode="auto">
              <a:xfrm flipH="1">
                <a:off x="3439" y="2071"/>
                <a:ext cx="5"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00" name="Line 724"/>
              <p:cNvSpPr>
                <a:spLocks noChangeShapeType="1"/>
              </p:cNvSpPr>
              <p:nvPr/>
            </p:nvSpPr>
            <p:spPr bwMode="auto">
              <a:xfrm flipH="1">
                <a:off x="3444" y="2069"/>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01" name="Line 725"/>
              <p:cNvSpPr>
                <a:spLocks noChangeShapeType="1"/>
              </p:cNvSpPr>
              <p:nvPr/>
            </p:nvSpPr>
            <p:spPr bwMode="auto">
              <a:xfrm flipH="1">
                <a:off x="3446" y="2067"/>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02" name="Line 726"/>
              <p:cNvSpPr>
                <a:spLocks noChangeShapeType="1"/>
              </p:cNvSpPr>
              <p:nvPr/>
            </p:nvSpPr>
            <p:spPr bwMode="auto">
              <a:xfrm>
                <a:off x="3448" y="2067"/>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03" name="Line 727"/>
              <p:cNvSpPr>
                <a:spLocks noChangeShapeType="1"/>
              </p:cNvSpPr>
              <p:nvPr/>
            </p:nvSpPr>
            <p:spPr bwMode="auto">
              <a:xfrm flipH="1">
                <a:off x="3448" y="2065"/>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04" name="Line 728"/>
              <p:cNvSpPr>
                <a:spLocks noChangeShapeType="1"/>
              </p:cNvSpPr>
              <p:nvPr/>
            </p:nvSpPr>
            <p:spPr bwMode="auto">
              <a:xfrm flipH="1">
                <a:off x="3450" y="2061"/>
                <a:ext cx="4"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05" name="Line 729"/>
              <p:cNvSpPr>
                <a:spLocks noChangeShapeType="1"/>
              </p:cNvSpPr>
              <p:nvPr/>
            </p:nvSpPr>
            <p:spPr bwMode="auto">
              <a:xfrm flipH="1">
                <a:off x="3454" y="2059"/>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06" name="Line 730"/>
              <p:cNvSpPr>
                <a:spLocks noChangeShapeType="1"/>
              </p:cNvSpPr>
              <p:nvPr/>
            </p:nvSpPr>
            <p:spPr bwMode="auto">
              <a:xfrm flipH="1">
                <a:off x="3456" y="2057"/>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07" name="Line 731"/>
              <p:cNvSpPr>
                <a:spLocks noChangeShapeType="1"/>
              </p:cNvSpPr>
              <p:nvPr/>
            </p:nvSpPr>
            <p:spPr bwMode="auto">
              <a:xfrm flipH="1">
                <a:off x="3458" y="2055"/>
                <a:ext cx="4"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08" name="Line 732"/>
              <p:cNvSpPr>
                <a:spLocks noChangeShapeType="1"/>
              </p:cNvSpPr>
              <p:nvPr/>
            </p:nvSpPr>
            <p:spPr bwMode="auto">
              <a:xfrm>
                <a:off x="3462" y="2055"/>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09" name="Line 733"/>
              <p:cNvSpPr>
                <a:spLocks noChangeShapeType="1"/>
              </p:cNvSpPr>
              <p:nvPr/>
            </p:nvSpPr>
            <p:spPr bwMode="auto">
              <a:xfrm flipH="1">
                <a:off x="3462" y="2053"/>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10" name="Line 734"/>
              <p:cNvSpPr>
                <a:spLocks noChangeShapeType="1"/>
              </p:cNvSpPr>
              <p:nvPr/>
            </p:nvSpPr>
            <p:spPr bwMode="auto">
              <a:xfrm flipH="1">
                <a:off x="3464" y="2051"/>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11" name="Line 735"/>
              <p:cNvSpPr>
                <a:spLocks noChangeShapeType="1"/>
              </p:cNvSpPr>
              <p:nvPr/>
            </p:nvSpPr>
            <p:spPr bwMode="auto">
              <a:xfrm flipH="1">
                <a:off x="3466" y="2048"/>
                <a:ext cx="3" cy="3"/>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12" name="Line 736"/>
              <p:cNvSpPr>
                <a:spLocks noChangeShapeType="1"/>
              </p:cNvSpPr>
              <p:nvPr/>
            </p:nvSpPr>
            <p:spPr bwMode="auto">
              <a:xfrm flipH="1">
                <a:off x="3469" y="2044"/>
                <a:ext cx="2" cy="4"/>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13" name="Line 737"/>
              <p:cNvSpPr>
                <a:spLocks noChangeShapeType="1"/>
              </p:cNvSpPr>
              <p:nvPr/>
            </p:nvSpPr>
            <p:spPr bwMode="auto">
              <a:xfrm flipH="1">
                <a:off x="3471" y="2042"/>
                <a:ext cx="4"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14" name="Line 738"/>
              <p:cNvSpPr>
                <a:spLocks noChangeShapeType="1"/>
              </p:cNvSpPr>
              <p:nvPr/>
            </p:nvSpPr>
            <p:spPr bwMode="auto">
              <a:xfrm>
                <a:off x="3475" y="2042"/>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15" name="Line 739"/>
              <p:cNvSpPr>
                <a:spLocks noChangeShapeType="1"/>
              </p:cNvSpPr>
              <p:nvPr/>
            </p:nvSpPr>
            <p:spPr bwMode="auto">
              <a:xfrm flipH="1">
                <a:off x="3475" y="2040"/>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16" name="Line 740"/>
              <p:cNvSpPr>
                <a:spLocks noChangeShapeType="1"/>
              </p:cNvSpPr>
              <p:nvPr/>
            </p:nvSpPr>
            <p:spPr bwMode="auto">
              <a:xfrm flipH="1">
                <a:off x="3477" y="2038"/>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17" name="Line 741"/>
              <p:cNvSpPr>
                <a:spLocks noChangeShapeType="1"/>
              </p:cNvSpPr>
              <p:nvPr/>
            </p:nvSpPr>
            <p:spPr bwMode="auto">
              <a:xfrm flipH="1">
                <a:off x="3479" y="2036"/>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18" name="Line 742"/>
              <p:cNvSpPr>
                <a:spLocks noChangeShapeType="1"/>
              </p:cNvSpPr>
              <p:nvPr/>
            </p:nvSpPr>
            <p:spPr bwMode="auto">
              <a:xfrm flipH="1">
                <a:off x="3481" y="2034"/>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19" name="Line 743"/>
              <p:cNvSpPr>
                <a:spLocks noChangeShapeType="1"/>
              </p:cNvSpPr>
              <p:nvPr/>
            </p:nvSpPr>
            <p:spPr bwMode="auto">
              <a:xfrm flipH="1">
                <a:off x="3483" y="2032"/>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20" name="Line 744"/>
              <p:cNvSpPr>
                <a:spLocks noChangeShapeType="1"/>
              </p:cNvSpPr>
              <p:nvPr/>
            </p:nvSpPr>
            <p:spPr bwMode="auto">
              <a:xfrm>
                <a:off x="3485" y="2032"/>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21" name="Line 745"/>
              <p:cNvSpPr>
                <a:spLocks noChangeShapeType="1"/>
              </p:cNvSpPr>
              <p:nvPr/>
            </p:nvSpPr>
            <p:spPr bwMode="auto">
              <a:xfrm flipH="1">
                <a:off x="3485" y="2030"/>
                <a:ext cx="4"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22" name="Line 746"/>
              <p:cNvSpPr>
                <a:spLocks noChangeShapeType="1"/>
              </p:cNvSpPr>
              <p:nvPr/>
            </p:nvSpPr>
            <p:spPr bwMode="auto">
              <a:xfrm flipH="1">
                <a:off x="3489" y="2028"/>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23" name="Line 747"/>
              <p:cNvSpPr>
                <a:spLocks noChangeShapeType="1"/>
              </p:cNvSpPr>
              <p:nvPr/>
            </p:nvSpPr>
            <p:spPr bwMode="auto">
              <a:xfrm flipH="1">
                <a:off x="3491" y="2026"/>
                <a:ext cx="3"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24" name="Line 748"/>
              <p:cNvSpPr>
                <a:spLocks noChangeShapeType="1"/>
              </p:cNvSpPr>
              <p:nvPr/>
            </p:nvSpPr>
            <p:spPr bwMode="auto">
              <a:xfrm flipH="1">
                <a:off x="3494" y="2023"/>
                <a:ext cx="2" cy="3"/>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25" name="Line 749"/>
              <p:cNvSpPr>
                <a:spLocks noChangeShapeType="1"/>
              </p:cNvSpPr>
              <p:nvPr/>
            </p:nvSpPr>
            <p:spPr bwMode="auto">
              <a:xfrm flipH="1">
                <a:off x="3496" y="2023"/>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26" name="Line 750"/>
              <p:cNvSpPr>
                <a:spLocks noChangeShapeType="1"/>
              </p:cNvSpPr>
              <p:nvPr/>
            </p:nvSpPr>
            <p:spPr bwMode="auto">
              <a:xfrm>
                <a:off x="3498" y="2023"/>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27" name="Line 751"/>
              <p:cNvSpPr>
                <a:spLocks noChangeShapeType="1"/>
              </p:cNvSpPr>
              <p:nvPr/>
            </p:nvSpPr>
            <p:spPr bwMode="auto">
              <a:xfrm flipH="1">
                <a:off x="3498" y="2021"/>
                <a:ext cx="4"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28" name="Line 752"/>
              <p:cNvSpPr>
                <a:spLocks noChangeShapeType="1"/>
              </p:cNvSpPr>
              <p:nvPr/>
            </p:nvSpPr>
            <p:spPr bwMode="auto">
              <a:xfrm flipH="1">
                <a:off x="3502" y="2019"/>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29" name="Line 753"/>
              <p:cNvSpPr>
                <a:spLocks noChangeShapeType="1"/>
              </p:cNvSpPr>
              <p:nvPr/>
            </p:nvSpPr>
            <p:spPr bwMode="auto">
              <a:xfrm flipH="1">
                <a:off x="3504" y="2017"/>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30" name="Line 754"/>
              <p:cNvSpPr>
                <a:spLocks noChangeShapeType="1"/>
              </p:cNvSpPr>
              <p:nvPr/>
            </p:nvSpPr>
            <p:spPr bwMode="auto">
              <a:xfrm flipH="1">
                <a:off x="3506" y="2015"/>
                <a:ext cx="4"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31" name="Line 755"/>
              <p:cNvSpPr>
                <a:spLocks noChangeShapeType="1"/>
              </p:cNvSpPr>
              <p:nvPr/>
            </p:nvSpPr>
            <p:spPr bwMode="auto">
              <a:xfrm flipH="1">
                <a:off x="3510" y="2013"/>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32" name="Line 756"/>
              <p:cNvSpPr>
                <a:spLocks noChangeShapeType="1"/>
              </p:cNvSpPr>
              <p:nvPr/>
            </p:nvSpPr>
            <p:spPr bwMode="auto">
              <a:xfrm>
                <a:off x="3512" y="2013"/>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33" name="Line 757"/>
              <p:cNvSpPr>
                <a:spLocks noChangeShapeType="1"/>
              </p:cNvSpPr>
              <p:nvPr/>
            </p:nvSpPr>
            <p:spPr bwMode="auto">
              <a:xfrm flipH="1">
                <a:off x="3512" y="2011"/>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34" name="Line 758"/>
              <p:cNvSpPr>
                <a:spLocks noChangeShapeType="1"/>
              </p:cNvSpPr>
              <p:nvPr/>
            </p:nvSpPr>
            <p:spPr bwMode="auto">
              <a:xfrm flipH="1">
                <a:off x="3514" y="2009"/>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35" name="Line 759"/>
              <p:cNvSpPr>
                <a:spLocks noChangeShapeType="1"/>
              </p:cNvSpPr>
              <p:nvPr/>
            </p:nvSpPr>
            <p:spPr bwMode="auto">
              <a:xfrm flipH="1">
                <a:off x="3516" y="2007"/>
                <a:ext cx="5"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36" name="Line 760"/>
              <p:cNvSpPr>
                <a:spLocks noChangeShapeType="1"/>
              </p:cNvSpPr>
              <p:nvPr/>
            </p:nvSpPr>
            <p:spPr bwMode="auto">
              <a:xfrm flipH="1">
                <a:off x="3521" y="2005"/>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37" name="Line 761"/>
              <p:cNvSpPr>
                <a:spLocks noChangeShapeType="1"/>
              </p:cNvSpPr>
              <p:nvPr/>
            </p:nvSpPr>
            <p:spPr bwMode="auto">
              <a:xfrm flipH="1">
                <a:off x="3523" y="2003"/>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38" name="Line 762"/>
              <p:cNvSpPr>
                <a:spLocks noChangeShapeType="1"/>
              </p:cNvSpPr>
              <p:nvPr/>
            </p:nvSpPr>
            <p:spPr bwMode="auto">
              <a:xfrm>
                <a:off x="3525" y="2003"/>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39" name="Line 763"/>
              <p:cNvSpPr>
                <a:spLocks noChangeShapeType="1"/>
              </p:cNvSpPr>
              <p:nvPr/>
            </p:nvSpPr>
            <p:spPr bwMode="auto">
              <a:xfrm flipH="1">
                <a:off x="3525" y="2001"/>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40" name="Line 764"/>
              <p:cNvSpPr>
                <a:spLocks noChangeShapeType="1"/>
              </p:cNvSpPr>
              <p:nvPr/>
            </p:nvSpPr>
            <p:spPr bwMode="auto">
              <a:xfrm flipH="1">
                <a:off x="3527" y="2001"/>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41" name="Line 765"/>
              <p:cNvSpPr>
                <a:spLocks noChangeShapeType="1"/>
              </p:cNvSpPr>
              <p:nvPr/>
            </p:nvSpPr>
            <p:spPr bwMode="auto">
              <a:xfrm flipH="1">
                <a:off x="3529" y="1998"/>
                <a:ext cx="2" cy="3"/>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42" name="Line 766"/>
              <p:cNvSpPr>
                <a:spLocks noChangeShapeType="1"/>
              </p:cNvSpPr>
              <p:nvPr/>
            </p:nvSpPr>
            <p:spPr bwMode="auto">
              <a:xfrm flipH="1">
                <a:off x="3531" y="1996"/>
                <a:ext cx="4"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43" name="Line 767"/>
              <p:cNvSpPr>
                <a:spLocks noChangeShapeType="1"/>
              </p:cNvSpPr>
              <p:nvPr/>
            </p:nvSpPr>
            <p:spPr bwMode="auto">
              <a:xfrm flipH="1">
                <a:off x="3535" y="1994"/>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44" name="Line 768"/>
              <p:cNvSpPr>
                <a:spLocks noChangeShapeType="1"/>
              </p:cNvSpPr>
              <p:nvPr/>
            </p:nvSpPr>
            <p:spPr bwMode="auto">
              <a:xfrm>
                <a:off x="3537" y="1994"/>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45" name="Line 769"/>
              <p:cNvSpPr>
                <a:spLocks noChangeShapeType="1"/>
              </p:cNvSpPr>
              <p:nvPr/>
            </p:nvSpPr>
            <p:spPr bwMode="auto">
              <a:xfrm flipH="1">
                <a:off x="3537" y="1992"/>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46" name="Line 770"/>
              <p:cNvSpPr>
                <a:spLocks noChangeShapeType="1"/>
              </p:cNvSpPr>
              <p:nvPr/>
            </p:nvSpPr>
            <p:spPr bwMode="auto">
              <a:xfrm flipH="1">
                <a:off x="3539" y="1992"/>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47" name="Line 771"/>
              <p:cNvSpPr>
                <a:spLocks noChangeShapeType="1"/>
              </p:cNvSpPr>
              <p:nvPr/>
            </p:nvSpPr>
            <p:spPr bwMode="auto">
              <a:xfrm flipH="1">
                <a:off x="3541" y="1990"/>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48" name="Line 772"/>
              <p:cNvSpPr>
                <a:spLocks noChangeShapeType="1"/>
              </p:cNvSpPr>
              <p:nvPr/>
            </p:nvSpPr>
            <p:spPr bwMode="auto">
              <a:xfrm flipH="1">
                <a:off x="3543" y="1988"/>
                <a:ext cx="5"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49" name="Line 773"/>
              <p:cNvSpPr>
                <a:spLocks noChangeShapeType="1"/>
              </p:cNvSpPr>
              <p:nvPr/>
            </p:nvSpPr>
            <p:spPr bwMode="auto">
              <a:xfrm flipH="1">
                <a:off x="3548" y="1986"/>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50" name="Line 774"/>
              <p:cNvSpPr>
                <a:spLocks noChangeShapeType="1"/>
              </p:cNvSpPr>
              <p:nvPr/>
            </p:nvSpPr>
            <p:spPr bwMode="auto">
              <a:xfrm>
                <a:off x="3550" y="1986"/>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51" name="Line 775"/>
              <p:cNvSpPr>
                <a:spLocks noChangeShapeType="1"/>
              </p:cNvSpPr>
              <p:nvPr/>
            </p:nvSpPr>
            <p:spPr bwMode="auto">
              <a:xfrm flipH="1">
                <a:off x="3550" y="1986"/>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52" name="Line 776"/>
              <p:cNvSpPr>
                <a:spLocks noChangeShapeType="1"/>
              </p:cNvSpPr>
              <p:nvPr/>
            </p:nvSpPr>
            <p:spPr bwMode="auto">
              <a:xfrm flipH="1">
                <a:off x="3552" y="1984"/>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53" name="Line 777"/>
              <p:cNvSpPr>
                <a:spLocks noChangeShapeType="1"/>
              </p:cNvSpPr>
              <p:nvPr/>
            </p:nvSpPr>
            <p:spPr bwMode="auto">
              <a:xfrm flipH="1">
                <a:off x="3554" y="1982"/>
                <a:ext cx="4"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54" name="Line 778"/>
              <p:cNvSpPr>
                <a:spLocks noChangeShapeType="1"/>
              </p:cNvSpPr>
              <p:nvPr/>
            </p:nvSpPr>
            <p:spPr bwMode="auto">
              <a:xfrm flipH="1">
                <a:off x="3558" y="1980"/>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55" name="Line 779"/>
              <p:cNvSpPr>
                <a:spLocks noChangeShapeType="1"/>
              </p:cNvSpPr>
              <p:nvPr/>
            </p:nvSpPr>
            <p:spPr bwMode="auto">
              <a:xfrm flipH="1">
                <a:off x="3560" y="1978"/>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56" name="Line 780"/>
              <p:cNvSpPr>
                <a:spLocks noChangeShapeType="1"/>
              </p:cNvSpPr>
              <p:nvPr/>
            </p:nvSpPr>
            <p:spPr bwMode="auto">
              <a:xfrm>
                <a:off x="3562" y="1978"/>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57" name="Line 781"/>
              <p:cNvSpPr>
                <a:spLocks noChangeShapeType="1"/>
              </p:cNvSpPr>
              <p:nvPr/>
            </p:nvSpPr>
            <p:spPr bwMode="auto">
              <a:xfrm flipH="1">
                <a:off x="3562" y="1978"/>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58" name="Line 782"/>
              <p:cNvSpPr>
                <a:spLocks noChangeShapeType="1"/>
              </p:cNvSpPr>
              <p:nvPr/>
            </p:nvSpPr>
            <p:spPr bwMode="auto">
              <a:xfrm flipH="1">
                <a:off x="3566" y="1976"/>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59" name="Line 783"/>
              <p:cNvSpPr>
                <a:spLocks noChangeShapeType="1"/>
              </p:cNvSpPr>
              <p:nvPr/>
            </p:nvSpPr>
            <p:spPr bwMode="auto">
              <a:xfrm flipH="1">
                <a:off x="3568" y="1974"/>
                <a:ext cx="3"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60" name="Line 784"/>
              <p:cNvSpPr>
                <a:spLocks noChangeShapeType="1"/>
              </p:cNvSpPr>
              <p:nvPr/>
            </p:nvSpPr>
            <p:spPr bwMode="auto">
              <a:xfrm flipH="1">
                <a:off x="3571" y="1974"/>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61" name="Line 785"/>
              <p:cNvSpPr>
                <a:spLocks noChangeShapeType="1"/>
              </p:cNvSpPr>
              <p:nvPr/>
            </p:nvSpPr>
            <p:spPr bwMode="auto">
              <a:xfrm flipH="1">
                <a:off x="3573" y="1971"/>
                <a:ext cx="2" cy="3"/>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62" name="Line 786"/>
              <p:cNvSpPr>
                <a:spLocks noChangeShapeType="1"/>
              </p:cNvSpPr>
              <p:nvPr/>
            </p:nvSpPr>
            <p:spPr bwMode="auto">
              <a:xfrm>
                <a:off x="3575" y="1971"/>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63" name="Line 787"/>
              <p:cNvSpPr>
                <a:spLocks noChangeShapeType="1"/>
              </p:cNvSpPr>
              <p:nvPr/>
            </p:nvSpPr>
            <p:spPr bwMode="auto">
              <a:xfrm flipH="1">
                <a:off x="3575" y="1969"/>
                <a:ext cx="4"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64" name="Line 788"/>
              <p:cNvSpPr>
                <a:spLocks noChangeShapeType="1"/>
              </p:cNvSpPr>
              <p:nvPr/>
            </p:nvSpPr>
            <p:spPr bwMode="auto">
              <a:xfrm flipH="1">
                <a:off x="3579" y="1969"/>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65" name="Line 789"/>
              <p:cNvSpPr>
                <a:spLocks noChangeShapeType="1"/>
              </p:cNvSpPr>
              <p:nvPr/>
            </p:nvSpPr>
            <p:spPr bwMode="auto">
              <a:xfrm flipH="1">
                <a:off x="3581" y="1967"/>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66" name="Line 790"/>
              <p:cNvSpPr>
                <a:spLocks noChangeShapeType="1"/>
              </p:cNvSpPr>
              <p:nvPr/>
            </p:nvSpPr>
            <p:spPr bwMode="auto">
              <a:xfrm flipH="1">
                <a:off x="3583" y="1965"/>
                <a:ext cx="4"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67" name="Line 791"/>
              <p:cNvSpPr>
                <a:spLocks noChangeShapeType="1"/>
              </p:cNvSpPr>
              <p:nvPr/>
            </p:nvSpPr>
            <p:spPr bwMode="auto">
              <a:xfrm flipH="1">
                <a:off x="3587" y="1963"/>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68" name="Line 792"/>
              <p:cNvSpPr>
                <a:spLocks noChangeShapeType="1"/>
              </p:cNvSpPr>
              <p:nvPr/>
            </p:nvSpPr>
            <p:spPr bwMode="auto">
              <a:xfrm>
                <a:off x="3589" y="1963"/>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69" name="Line 793"/>
              <p:cNvSpPr>
                <a:spLocks noChangeShapeType="1"/>
              </p:cNvSpPr>
              <p:nvPr/>
            </p:nvSpPr>
            <p:spPr bwMode="auto">
              <a:xfrm flipH="1">
                <a:off x="3589" y="1963"/>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70" name="Line 794"/>
              <p:cNvSpPr>
                <a:spLocks noChangeShapeType="1"/>
              </p:cNvSpPr>
              <p:nvPr/>
            </p:nvSpPr>
            <p:spPr bwMode="auto">
              <a:xfrm flipH="1">
                <a:off x="3591" y="1961"/>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71" name="Line 795"/>
              <p:cNvSpPr>
                <a:spLocks noChangeShapeType="1"/>
              </p:cNvSpPr>
              <p:nvPr/>
            </p:nvSpPr>
            <p:spPr bwMode="auto">
              <a:xfrm flipH="1">
                <a:off x="3593" y="1961"/>
                <a:ext cx="3"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72" name="Line 796"/>
              <p:cNvSpPr>
                <a:spLocks noChangeShapeType="1"/>
              </p:cNvSpPr>
              <p:nvPr/>
            </p:nvSpPr>
            <p:spPr bwMode="auto">
              <a:xfrm flipH="1">
                <a:off x="3596" y="1959"/>
                <a:ext cx="4"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73" name="Line 797"/>
              <p:cNvSpPr>
                <a:spLocks noChangeShapeType="1"/>
              </p:cNvSpPr>
              <p:nvPr/>
            </p:nvSpPr>
            <p:spPr bwMode="auto">
              <a:xfrm flipH="1">
                <a:off x="3600" y="1957"/>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74" name="Line 798"/>
              <p:cNvSpPr>
                <a:spLocks noChangeShapeType="1"/>
              </p:cNvSpPr>
              <p:nvPr/>
            </p:nvSpPr>
            <p:spPr bwMode="auto">
              <a:xfrm>
                <a:off x="3602" y="1957"/>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75" name="Line 799"/>
              <p:cNvSpPr>
                <a:spLocks noChangeShapeType="1"/>
              </p:cNvSpPr>
              <p:nvPr/>
            </p:nvSpPr>
            <p:spPr bwMode="auto">
              <a:xfrm flipH="1">
                <a:off x="3602" y="1957"/>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76" name="Line 800"/>
              <p:cNvSpPr>
                <a:spLocks noChangeShapeType="1"/>
              </p:cNvSpPr>
              <p:nvPr/>
            </p:nvSpPr>
            <p:spPr bwMode="auto">
              <a:xfrm flipH="1">
                <a:off x="3604" y="1955"/>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77" name="Line 801"/>
              <p:cNvSpPr>
                <a:spLocks noChangeShapeType="1"/>
              </p:cNvSpPr>
              <p:nvPr/>
            </p:nvSpPr>
            <p:spPr bwMode="auto">
              <a:xfrm flipH="1">
                <a:off x="3606" y="1955"/>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78" name="Line 802"/>
              <p:cNvSpPr>
                <a:spLocks noChangeShapeType="1"/>
              </p:cNvSpPr>
              <p:nvPr/>
            </p:nvSpPr>
            <p:spPr bwMode="auto">
              <a:xfrm flipH="1">
                <a:off x="3608" y="1953"/>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79" name="Line 803"/>
              <p:cNvSpPr>
                <a:spLocks noChangeShapeType="1"/>
              </p:cNvSpPr>
              <p:nvPr/>
            </p:nvSpPr>
            <p:spPr bwMode="auto">
              <a:xfrm flipH="1">
                <a:off x="3610" y="1953"/>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80" name="Line 804"/>
              <p:cNvSpPr>
                <a:spLocks noChangeShapeType="1"/>
              </p:cNvSpPr>
              <p:nvPr/>
            </p:nvSpPr>
            <p:spPr bwMode="auto">
              <a:xfrm>
                <a:off x="3612" y="1953"/>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81" name="Line 805"/>
              <p:cNvSpPr>
                <a:spLocks noChangeShapeType="1"/>
              </p:cNvSpPr>
              <p:nvPr/>
            </p:nvSpPr>
            <p:spPr bwMode="auto">
              <a:xfrm flipH="1">
                <a:off x="3612" y="1951"/>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82" name="Line 806"/>
              <p:cNvSpPr>
                <a:spLocks noChangeShapeType="1"/>
              </p:cNvSpPr>
              <p:nvPr/>
            </p:nvSpPr>
            <p:spPr bwMode="auto">
              <a:xfrm flipH="1">
                <a:off x="3614" y="1951"/>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83" name="Line 807"/>
              <p:cNvSpPr>
                <a:spLocks noChangeShapeType="1"/>
              </p:cNvSpPr>
              <p:nvPr/>
            </p:nvSpPr>
            <p:spPr bwMode="auto">
              <a:xfrm flipH="1">
                <a:off x="3616" y="1949"/>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84" name="Line 808"/>
              <p:cNvSpPr>
                <a:spLocks noChangeShapeType="1"/>
              </p:cNvSpPr>
              <p:nvPr/>
            </p:nvSpPr>
            <p:spPr bwMode="auto">
              <a:xfrm flipH="1">
                <a:off x="3618" y="1949"/>
                <a:ext cx="5"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85" name="Line 809"/>
              <p:cNvSpPr>
                <a:spLocks noChangeShapeType="1"/>
              </p:cNvSpPr>
              <p:nvPr/>
            </p:nvSpPr>
            <p:spPr bwMode="auto">
              <a:xfrm flipH="1">
                <a:off x="3623" y="1946"/>
                <a:ext cx="2" cy="3"/>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686" name="Line 810"/>
              <p:cNvSpPr>
                <a:spLocks noChangeShapeType="1"/>
              </p:cNvSpPr>
              <p:nvPr/>
            </p:nvSpPr>
            <p:spPr bwMode="auto">
              <a:xfrm>
                <a:off x="3625" y="1946"/>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grpSp>
        <p:sp>
          <p:nvSpPr>
            <p:cNvPr id="8" name="Line 812"/>
            <p:cNvSpPr>
              <a:spLocks noChangeShapeType="1"/>
            </p:cNvSpPr>
            <p:nvPr/>
          </p:nvSpPr>
          <p:spPr bwMode="auto">
            <a:xfrm flipH="1">
              <a:off x="3625" y="1946"/>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9" name="Line 813"/>
            <p:cNvSpPr>
              <a:spLocks noChangeShapeType="1"/>
            </p:cNvSpPr>
            <p:nvPr/>
          </p:nvSpPr>
          <p:spPr bwMode="auto">
            <a:xfrm flipH="1">
              <a:off x="3627" y="1944"/>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0" name="Line 814"/>
            <p:cNvSpPr>
              <a:spLocks noChangeShapeType="1"/>
            </p:cNvSpPr>
            <p:nvPr/>
          </p:nvSpPr>
          <p:spPr bwMode="auto">
            <a:xfrm flipH="1">
              <a:off x="3629" y="1944"/>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1" name="Line 815"/>
            <p:cNvSpPr>
              <a:spLocks noChangeShapeType="1"/>
            </p:cNvSpPr>
            <p:nvPr/>
          </p:nvSpPr>
          <p:spPr bwMode="auto">
            <a:xfrm flipH="1">
              <a:off x="3631" y="1942"/>
              <a:ext cx="4"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2" name="Line 816"/>
            <p:cNvSpPr>
              <a:spLocks noChangeShapeType="1"/>
            </p:cNvSpPr>
            <p:nvPr/>
          </p:nvSpPr>
          <p:spPr bwMode="auto">
            <a:xfrm flipH="1">
              <a:off x="3635" y="1942"/>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3" name="Line 817"/>
            <p:cNvSpPr>
              <a:spLocks noChangeShapeType="1"/>
            </p:cNvSpPr>
            <p:nvPr/>
          </p:nvSpPr>
          <p:spPr bwMode="auto">
            <a:xfrm>
              <a:off x="3637" y="1942"/>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4" name="Line 818"/>
            <p:cNvSpPr>
              <a:spLocks noChangeShapeType="1"/>
            </p:cNvSpPr>
            <p:nvPr/>
          </p:nvSpPr>
          <p:spPr bwMode="auto">
            <a:xfrm flipH="1">
              <a:off x="3637" y="1940"/>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5" name="Line 819"/>
            <p:cNvSpPr>
              <a:spLocks noChangeShapeType="1"/>
            </p:cNvSpPr>
            <p:nvPr/>
          </p:nvSpPr>
          <p:spPr bwMode="auto">
            <a:xfrm flipH="1">
              <a:off x="3639" y="1940"/>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 name="Line 820"/>
            <p:cNvSpPr>
              <a:spLocks noChangeShapeType="1"/>
            </p:cNvSpPr>
            <p:nvPr/>
          </p:nvSpPr>
          <p:spPr bwMode="auto">
            <a:xfrm flipH="1">
              <a:off x="3641" y="1938"/>
              <a:ext cx="4"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 name="Line 821"/>
            <p:cNvSpPr>
              <a:spLocks noChangeShapeType="1"/>
            </p:cNvSpPr>
            <p:nvPr/>
          </p:nvSpPr>
          <p:spPr bwMode="auto">
            <a:xfrm flipH="1">
              <a:off x="3645" y="1938"/>
              <a:ext cx="3"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 name="Line 822"/>
            <p:cNvSpPr>
              <a:spLocks noChangeShapeType="1"/>
            </p:cNvSpPr>
            <p:nvPr/>
          </p:nvSpPr>
          <p:spPr bwMode="auto">
            <a:xfrm flipH="1">
              <a:off x="3648" y="1936"/>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9" name="Line 823"/>
            <p:cNvSpPr>
              <a:spLocks noChangeShapeType="1"/>
            </p:cNvSpPr>
            <p:nvPr/>
          </p:nvSpPr>
          <p:spPr bwMode="auto">
            <a:xfrm>
              <a:off x="3650" y="1936"/>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20" name="Line 824"/>
            <p:cNvSpPr>
              <a:spLocks noChangeShapeType="1"/>
            </p:cNvSpPr>
            <p:nvPr/>
          </p:nvSpPr>
          <p:spPr bwMode="auto">
            <a:xfrm flipH="1">
              <a:off x="3650" y="1936"/>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21" name="Line 825"/>
            <p:cNvSpPr>
              <a:spLocks noChangeShapeType="1"/>
            </p:cNvSpPr>
            <p:nvPr/>
          </p:nvSpPr>
          <p:spPr bwMode="auto">
            <a:xfrm flipH="1">
              <a:off x="3654" y="1934"/>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22" name="Line 826"/>
            <p:cNvSpPr>
              <a:spLocks noChangeShapeType="1"/>
            </p:cNvSpPr>
            <p:nvPr/>
          </p:nvSpPr>
          <p:spPr bwMode="auto">
            <a:xfrm flipH="1">
              <a:off x="3656" y="1934"/>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23" name="Line 827"/>
            <p:cNvSpPr>
              <a:spLocks noChangeShapeType="1"/>
            </p:cNvSpPr>
            <p:nvPr/>
          </p:nvSpPr>
          <p:spPr bwMode="auto">
            <a:xfrm flipH="1">
              <a:off x="3658" y="1932"/>
              <a:ext cx="4"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24" name="Line 828"/>
            <p:cNvSpPr>
              <a:spLocks noChangeShapeType="1"/>
            </p:cNvSpPr>
            <p:nvPr/>
          </p:nvSpPr>
          <p:spPr bwMode="auto">
            <a:xfrm flipH="1">
              <a:off x="3662" y="1932"/>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25" name="Line 829"/>
            <p:cNvSpPr>
              <a:spLocks noChangeShapeType="1"/>
            </p:cNvSpPr>
            <p:nvPr/>
          </p:nvSpPr>
          <p:spPr bwMode="auto">
            <a:xfrm>
              <a:off x="3664" y="1932"/>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26" name="Line 830"/>
            <p:cNvSpPr>
              <a:spLocks noChangeShapeType="1"/>
            </p:cNvSpPr>
            <p:nvPr/>
          </p:nvSpPr>
          <p:spPr bwMode="auto">
            <a:xfrm flipH="1">
              <a:off x="3664" y="1930"/>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27" name="Line 831"/>
            <p:cNvSpPr>
              <a:spLocks noChangeShapeType="1"/>
            </p:cNvSpPr>
            <p:nvPr/>
          </p:nvSpPr>
          <p:spPr bwMode="auto">
            <a:xfrm flipH="1">
              <a:off x="3666" y="1930"/>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28" name="Line 832"/>
            <p:cNvSpPr>
              <a:spLocks noChangeShapeType="1"/>
            </p:cNvSpPr>
            <p:nvPr/>
          </p:nvSpPr>
          <p:spPr bwMode="auto">
            <a:xfrm flipH="1">
              <a:off x="3668" y="1930"/>
              <a:ext cx="5"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29" name="Line 833"/>
            <p:cNvSpPr>
              <a:spLocks noChangeShapeType="1"/>
            </p:cNvSpPr>
            <p:nvPr/>
          </p:nvSpPr>
          <p:spPr bwMode="auto">
            <a:xfrm flipH="1">
              <a:off x="3673" y="1928"/>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30" name="Line 834"/>
            <p:cNvSpPr>
              <a:spLocks noChangeShapeType="1"/>
            </p:cNvSpPr>
            <p:nvPr/>
          </p:nvSpPr>
          <p:spPr bwMode="auto">
            <a:xfrm flipH="1">
              <a:off x="3675" y="1928"/>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31" name="Line 835"/>
            <p:cNvSpPr>
              <a:spLocks noChangeShapeType="1"/>
            </p:cNvSpPr>
            <p:nvPr/>
          </p:nvSpPr>
          <p:spPr bwMode="auto">
            <a:xfrm>
              <a:off x="3677" y="1928"/>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32" name="Line 836"/>
            <p:cNvSpPr>
              <a:spLocks noChangeShapeType="1"/>
            </p:cNvSpPr>
            <p:nvPr/>
          </p:nvSpPr>
          <p:spPr bwMode="auto">
            <a:xfrm flipH="1">
              <a:off x="3677" y="1926"/>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33" name="Line 837"/>
            <p:cNvSpPr>
              <a:spLocks noChangeShapeType="1"/>
            </p:cNvSpPr>
            <p:nvPr/>
          </p:nvSpPr>
          <p:spPr bwMode="auto">
            <a:xfrm flipH="1">
              <a:off x="3679" y="1926"/>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34" name="Line 838"/>
            <p:cNvSpPr>
              <a:spLocks noChangeShapeType="1"/>
            </p:cNvSpPr>
            <p:nvPr/>
          </p:nvSpPr>
          <p:spPr bwMode="auto">
            <a:xfrm flipH="1">
              <a:off x="3681" y="1926"/>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35" name="Line 839"/>
            <p:cNvSpPr>
              <a:spLocks noChangeShapeType="1"/>
            </p:cNvSpPr>
            <p:nvPr/>
          </p:nvSpPr>
          <p:spPr bwMode="auto">
            <a:xfrm flipH="1">
              <a:off x="3683" y="1926"/>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36" name="Line 840"/>
            <p:cNvSpPr>
              <a:spLocks noChangeShapeType="1"/>
            </p:cNvSpPr>
            <p:nvPr/>
          </p:nvSpPr>
          <p:spPr bwMode="auto">
            <a:xfrm flipH="1">
              <a:off x="3685" y="1924"/>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37" name="Line 841"/>
            <p:cNvSpPr>
              <a:spLocks noChangeShapeType="1"/>
            </p:cNvSpPr>
            <p:nvPr/>
          </p:nvSpPr>
          <p:spPr bwMode="auto">
            <a:xfrm>
              <a:off x="3687" y="1924"/>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38" name="Line 842"/>
            <p:cNvSpPr>
              <a:spLocks noChangeShapeType="1"/>
            </p:cNvSpPr>
            <p:nvPr/>
          </p:nvSpPr>
          <p:spPr bwMode="auto">
            <a:xfrm flipH="1">
              <a:off x="3687" y="1924"/>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39" name="Line 843"/>
            <p:cNvSpPr>
              <a:spLocks noChangeShapeType="1"/>
            </p:cNvSpPr>
            <p:nvPr/>
          </p:nvSpPr>
          <p:spPr bwMode="auto">
            <a:xfrm flipH="1">
              <a:off x="3691" y="1921"/>
              <a:ext cx="2" cy="3"/>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40" name="Line 844"/>
            <p:cNvSpPr>
              <a:spLocks noChangeShapeType="1"/>
            </p:cNvSpPr>
            <p:nvPr/>
          </p:nvSpPr>
          <p:spPr bwMode="auto">
            <a:xfrm flipH="1">
              <a:off x="3693" y="1921"/>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41" name="Line 845"/>
            <p:cNvSpPr>
              <a:spLocks noChangeShapeType="1"/>
            </p:cNvSpPr>
            <p:nvPr/>
          </p:nvSpPr>
          <p:spPr bwMode="auto">
            <a:xfrm flipH="1">
              <a:off x="3695" y="1921"/>
              <a:ext cx="5"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42" name="Line 846"/>
            <p:cNvSpPr>
              <a:spLocks noChangeShapeType="1"/>
            </p:cNvSpPr>
            <p:nvPr/>
          </p:nvSpPr>
          <p:spPr bwMode="auto">
            <a:xfrm flipH="1">
              <a:off x="3700" y="1919"/>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43" name="Line 847"/>
            <p:cNvSpPr>
              <a:spLocks noChangeShapeType="1"/>
            </p:cNvSpPr>
            <p:nvPr/>
          </p:nvSpPr>
          <p:spPr bwMode="auto">
            <a:xfrm>
              <a:off x="3702" y="1919"/>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44" name="Line 848"/>
            <p:cNvSpPr>
              <a:spLocks noChangeShapeType="1"/>
            </p:cNvSpPr>
            <p:nvPr/>
          </p:nvSpPr>
          <p:spPr bwMode="auto">
            <a:xfrm flipH="1">
              <a:off x="3702" y="1919"/>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45" name="Line 849"/>
            <p:cNvSpPr>
              <a:spLocks noChangeShapeType="1"/>
            </p:cNvSpPr>
            <p:nvPr/>
          </p:nvSpPr>
          <p:spPr bwMode="auto">
            <a:xfrm flipH="1">
              <a:off x="3704" y="1917"/>
              <a:ext cx="4"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46" name="Line 850"/>
            <p:cNvSpPr>
              <a:spLocks noChangeShapeType="1"/>
            </p:cNvSpPr>
            <p:nvPr/>
          </p:nvSpPr>
          <p:spPr bwMode="auto">
            <a:xfrm flipH="1">
              <a:off x="3708" y="1917"/>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47" name="Line 851"/>
            <p:cNvSpPr>
              <a:spLocks noChangeShapeType="1"/>
            </p:cNvSpPr>
            <p:nvPr/>
          </p:nvSpPr>
          <p:spPr bwMode="auto">
            <a:xfrm flipH="1">
              <a:off x="3710" y="1917"/>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48" name="Line 852"/>
            <p:cNvSpPr>
              <a:spLocks noChangeShapeType="1"/>
            </p:cNvSpPr>
            <p:nvPr/>
          </p:nvSpPr>
          <p:spPr bwMode="auto">
            <a:xfrm flipH="1">
              <a:off x="3712" y="1917"/>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49" name="Line 853"/>
            <p:cNvSpPr>
              <a:spLocks noChangeShapeType="1"/>
            </p:cNvSpPr>
            <p:nvPr/>
          </p:nvSpPr>
          <p:spPr bwMode="auto">
            <a:xfrm>
              <a:off x="3714" y="1917"/>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50" name="Line 854"/>
            <p:cNvSpPr>
              <a:spLocks noChangeShapeType="1"/>
            </p:cNvSpPr>
            <p:nvPr/>
          </p:nvSpPr>
          <p:spPr bwMode="auto">
            <a:xfrm flipH="1">
              <a:off x="3714" y="1915"/>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51" name="Line 855"/>
            <p:cNvSpPr>
              <a:spLocks noChangeShapeType="1"/>
            </p:cNvSpPr>
            <p:nvPr/>
          </p:nvSpPr>
          <p:spPr bwMode="auto">
            <a:xfrm flipH="1">
              <a:off x="3716" y="1915"/>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52" name="Line 856"/>
            <p:cNvSpPr>
              <a:spLocks noChangeShapeType="1"/>
            </p:cNvSpPr>
            <p:nvPr/>
          </p:nvSpPr>
          <p:spPr bwMode="auto">
            <a:xfrm flipH="1">
              <a:off x="3718" y="1915"/>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53" name="Line 857"/>
            <p:cNvSpPr>
              <a:spLocks noChangeShapeType="1"/>
            </p:cNvSpPr>
            <p:nvPr/>
          </p:nvSpPr>
          <p:spPr bwMode="auto">
            <a:xfrm flipH="1">
              <a:off x="3720" y="1915"/>
              <a:ext cx="3"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54" name="Line 858"/>
            <p:cNvSpPr>
              <a:spLocks noChangeShapeType="1"/>
            </p:cNvSpPr>
            <p:nvPr/>
          </p:nvSpPr>
          <p:spPr bwMode="auto">
            <a:xfrm flipH="1">
              <a:off x="3723" y="1913"/>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55" name="Line 859"/>
            <p:cNvSpPr>
              <a:spLocks noChangeShapeType="1"/>
            </p:cNvSpPr>
            <p:nvPr/>
          </p:nvSpPr>
          <p:spPr bwMode="auto">
            <a:xfrm>
              <a:off x="3725" y="1913"/>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56" name="Line 860"/>
            <p:cNvSpPr>
              <a:spLocks noChangeShapeType="1"/>
            </p:cNvSpPr>
            <p:nvPr/>
          </p:nvSpPr>
          <p:spPr bwMode="auto">
            <a:xfrm flipH="1">
              <a:off x="3725" y="1913"/>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57" name="Line 861"/>
            <p:cNvSpPr>
              <a:spLocks noChangeShapeType="1"/>
            </p:cNvSpPr>
            <p:nvPr/>
          </p:nvSpPr>
          <p:spPr bwMode="auto">
            <a:xfrm flipH="1">
              <a:off x="3727" y="1913"/>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58" name="Line 862"/>
            <p:cNvSpPr>
              <a:spLocks noChangeShapeType="1"/>
            </p:cNvSpPr>
            <p:nvPr/>
          </p:nvSpPr>
          <p:spPr bwMode="auto">
            <a:xfrm flipH="1">
              <a:off x="3731" y="1911"/>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59" name="Line 863"/>
            <p:cNvSpPr>
              <a:spLocks noChangeShapeType="1"/>
            </p:cNvSpPr>
            <p:nvPr/>
          </p:nvSpPr>
          <p:spPr bwMode="auto">
            <a:xfrm flipH="1">
              <a:off x="3733" y="1911"/>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60" name="Line 864"/>
            <p:cNvSpPr>
              <a:spLocks noChangeShapeType="1"/>
            </p:cNvSpPr>
            <p:nvPr/>
          </p:nvSpPr>
          <p:spPr bwMode="auto">
            <a:xfrm flipH="1">
              <a:off x="3735" y="1911"/>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61" name="Line 865"/>
            <p:cNvSpPr>
              <a:spLocks noChangeShapeType="1"/>
            </p:cNvSpPr>
            <p:nvPr/>
          </p:nvSpPr>
          <p:spPr bwMode="auto">
            <a:xfrm>
              <a:off x="3739" y="1911"/>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62" name="Line 866"/>
            <p:cNvSpPr>
              <a:spLocks noChangeShapeType="1"/>
            </p:cNvSpPr>
            <p:nvPr/>
          </p:nvSpPr>
          <p:spPr bwMode="auto">
            <a:xfrm flipH="1">
              <a:off x="3739" y="1909"/>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63" name="Line 867"/>
            <p:cNvSpPr>
              <a:spLocks noChangeShapeType="1"/>
            </p:cNvSpPr>
            <p:nvPr/>
          </p:nvSpPr>
          <p:spPr bwMode="auto">
            <a:xfrm flipH="1">
              <a:off x="3741" y="1909"/>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384" name="Line 868"/>
            <p:cNvSpPr>
              <a:spLocks noChangeShapeType="1"/>
            </p:cNvSpPr>
            <p:nvPr/>
          </p:nvSpPr>
          <p:spPr bwMode="auto">
            <a:xfrm flipH="1">
              <a:off x="3745" y="1909"/>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385" name="Line 869"/>
            <p:cNvSpPr>
              <a:spLocks noChangeShapeType="1"/>
            </p:cNvSpPr>
            <p:nvPr/>
          </p:nvSpPr>
          <p:spPr bwMode="auto">
            <a:xfrm flipH="1">
              <a:off x="3747" y="1907"/>
              <a:ext cx="5"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389" name="Line 870"/>
            <p:cNvSpPr>
              <a:spLocks noChangeShapeType="1"/>
            </p:cNvSpPr>
            <p:nvPr/>
          </p:nvSpPr>
          <p:spPr bwMode="auto">
            <a:xfrm flipH="1">
              <a:off x="3752" y="1907"/>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2" name="Line 871"/>
            <p:cNvSpPr>
              <a:spLocks noChangeShapeType="1"/>
            </p:cNvSpPr>
            <p:nvPr/>
          </p:nvSpPr>
          <p:spPr bwMode="auto">
            <a:xfrm>
              <a:off x="3754" y="1907"/>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4" name="Line 872"/>
            <p:cNvSpPr>
              <a:spLocks noChangeShapeType="1"/>
            </p:cNvSpPr>
            <p:nvPr/>
          </p:nvSpPr>
          <p:spPr bwMode="auto">
            <a:xfrm flipH="1">
              <a:off x="3754" y="1907"/>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5" name="Line 873"/>
            <p:cNvSpPr>
              <a:spLocks noChangeShapeType="1"/>
            </p:cNvSpPr>
            <p:nvPr/>
          </p:nvSpPr>
          <p:spPr bwMode="auto">
            <a:xfrm flipH="1">
              <a:off x="3756" y="1907"/>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6" name="Line 874"/>
            <p:cNvSpPr>
              <a:spLocks noChangeShapeType="1"/>
            </p:cNvSpPr>
            <p:nvPr/>
          </p:nvSpPr>
          <p:spPr bwMode="auto">
            <a:xfrm flipH="1">
              <a:off x="3758" y="1905"/>
              <a:ext cx="4"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394" name="Line 875"/>
            <p:cNvSpPr>
              <a:spLocks noChangeShapeType="1"/>
            </p:cNvSpPr>
            <p:nvPr/>
          </p:nvSpPr>
          <p:spPr bwMode="auto">
            <a:xfrm flipH="1">
              <a:off x="3762" y="1905"/>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395" name="Line 876"/>
            <p:cNvSpPr>
              <a:spLocks noChangeShapeType="1"/>
            </p:cNvSpPr>
            <p:nvPr/>
          </p:nvSpPr>
          <p:spPr bwMode="auto">
            <a:xfrm flipH="1">
              <a:off x="3764" y="1905"/>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396" name="Line 877"/>
            <p:cNvSpPr>
              <a:spLocks noChangeShapeType="1"/>
            </p:cNvSpPr>
            <p:nvPr/>
          </p:nvSpPr>
          <p:spPr bwMode="auto">
            <a:xfrm>
              <a:off x="3766" y="1905"/>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397" name="Line 878"/>
            <p:cNvSpPr>
              <a:spLocks noChangeShapeType="1"/>
            </p:cNvSpPr>
            <p:nvPr/>
          </p:nvSpPr>
          <p:spPr bwMode="auto">
            <a:xfrm flipH="1">
              <a:off x="3766" y="1905"/>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398" name="Line 879"/>
            <p:cNvSpPr>
              <a:spLocks noChangeShapeType="1"/>
            </p:cNvSpPr>
            <p:nvPr/>
          </p:nvSpPr>
          <p:spPr bwMode="auto">
            <a:xfrm flipH="1">
              <a:off x="3768" y="1905"/>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399" name="Line 880"/>
            <p:cNvSpPr>
              <a:spLocks noChangeShapeType="1"/>
            </p:cNvSpPr>
            <p:nvPr/>
          </p:nvSpPr>
          <p:spPr bwMode="auto">
            <a:xfrm flipH="1">
              <a:off x="3770" y="1905"/>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00" name="Line 881"/>
            <p:cNvSpPr>
              <a:spLocks noChangeShapeType="1"/>
            </p:cNvSpPr>
            <p:nvPr/>
          </p:nvSpPr>
          <p:spPr bwMode="auto">
            <a:xfrm>
              <a:off x="3772" y="1903"/>
              <a:ext cx="0"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01" name="Line 882"/>
            <p:cNvSpPr>
              <a:spLocks noChangeShapeType="1"/>
            </p:cNvSpPr>
            <p:nvPr/>
          </p:nvSpPr>
          <p:spPr bwMode="auto">
            <a:xfrm flipH="1">
              <a:off x="3772" y="1903"/>
              <a:ext cx="3"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02" name="Line 883"/>
            <p:cNvSpPr>
              <a:spLocks noChangeShapeType="1"/>
            </p:cNvSpPr>
            <p:nvPr/>
          </p:nvSpPr>
          <p:spPr bwMode="auto">
            <a:xfrm>
              <a:off x="3775" y="1903"/>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03" name="Line 884"/>
            <p:cNvSpPr>
              <a:spLocks noChangeShapeType="1"/>
            </p:cNvSpPr>
            <p:nvPr/>
          </p:nvSpPr>
          <p:spPr bwMode="auto">
            <a:xfrm flipH="1">
              <a:off x="3775" y="1903"/>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04" name="Line 885"/>
            <p:cNvSpPr>
              <a:spLocks noChangeShapeType="1"/>
            </p:cNvSpPr>
            <p:nvPr/>
          </p:nvSpPr>
          <p:spPr bwMode="auto">
            <a:xfrm flipH="1">
              <a:off x="3779" y="1903"/>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05" name="Line 886"/>
            <p:cNvSpPr>
              <a:spLocks noChangeShapeType="1"/>
            </p:cNvSpPr>
            <p:nvPr/>
          </p:nvSpPr>
          <p:spPr bwMode="auto">
            <a:xfrm flipH="1">
              <a:off x="3781" y="1903"/>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06" name="Line 887"/>
            <p:cNvSpPr>
              <a:spLocks noChangeShapeType="1"/>
            </p:cNvSpPr>
            <p:nvPr/>
          </p:nvSpPr>
          <p:spPr bwMode="auto">
            <a:xfrm flipH="1">
              <a:off x="3783" y="1901"/>
              <a:ext cx="4"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07" name="Line 888"/>
            <p:cNvSpPr>
              <a:spLocks noChangeShapeType="1"/>
            </p:cNvSpPr>
            <p:nvPr/>
          </p:nvSpPr>
          <p:spPr bwMode="auto">
            <a:xfrm flipH="1">
              <a:off x="3787" y="1901"/>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08" name="Line 889"/>
            <p:cNvSpPr>
              <a:spLocks noChangeShapeType="1"/>
            </p:cNvSpPr>
            <p:nvPr/>
          </p:nvSpPr>
          <p:spPr bwMode="auto">
            <a:xfrm>
              <a:off x="3789" y="1901"/>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09" name="Line 890"/>
            <p:cNvSpPr>
              <a:spLocks noChangeShapeType="1"/>
            </p:cNvSpPr>
            <p:nvPr/>
          </p:nvSpPr>
          <p:spPr bwMode="auto">
            <a:xfrm flipH="1">
              <a:off x="3789" y="1901"/>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10" name="Line 891"/>
            <p:cNvSpPr>
              <a:spLocks noChangeShapeType="1"/>
            </p:cNvSpPr>
            <p:nvPr/>
          </p:nvSpPr>
          <p:spPr bwMode="auto">
            <a:xfrm flipH="1">
              <a:off x="3793" y="1901"/>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11" name="Line 892"/>
            <p:cNvSpPr>
              <a:spLocks noChangeShapeType="1"/>
            </p:cNvSpPr>
            <p:nvPr/>
          </p:nvSpPr>
          <p:spPr bwMode="auto">
            <a:xfrm flipH="1">
              <a:off x="3795" y="1899"/>
              <a:ext cx="5"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12" name="Line 893"/>
            <p:cNvSpPr>
              <a:spLocks noChangeShapeType="1"/>
            </p:cNvSpPr>
            <p:nvPr/>
          </p:nvSpPr>
          <p:spPr bwMode="auto">
            <a:xfrm flipH="1">
              <a:off x="3800" y="1899"/>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13" name="Line 894"/>
            <p:cNvSpPr>
              <a:spLocks noChangeShapeType="1"/>
            </p:cNvSpPr>
            <p:nvPr/>
          </p:nvSpPr>
          <p:spPr bwMode="auto">
            <a:xfrm flipH="1">
              <a:off x="3802" y="1899"/>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14" name="Line 895"/>
            <p:cNvSpPr>
              <a:spLocks noChangeShapeType="1"/>
            </p:cNvSpPr>
            <p:nvPr/>
          </p:nvSpPr>
          <p:spPr bwMode="auto">
            <a:xfrm>
              <a:off x="3804" y="1899"/>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15" name="Line 896"/>
            <p:cNvSpPr>
              <a:spLocks noChangeShapeType="1"/>
            </p:cNvSpPr>
            <p:nvPr/>
          </p:nvSpPr>
          <p:spPr bwMode="auto">
            <a:xfrm flipH="1">
              <a:off x="3804" y="1899"/>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16" name="Line 897"/>
            <p:cNvSpPr>
              <a:spLocks noChangeShapeType="1"/>
            </p:cNvSpPr>
            <p:nvPr/>
          </p:nvSpPr>
          <p:spPr bwMode="auto">
            <a:xfrm flipH="1">
              <a:off x="3808" y="1899"/>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17" name="Line 898"/>
            <p:cNvSpPr>
              <a:spLocks noChangeShapeType="1"/>
            </p:cNvSpPr>
            <p:nvPr/>
          </p:nvSpPr>
          <p:spPr bwMode="auto">
            <a:xfrm flipH="1">
              <a:off x="3810" y="1899"/>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18" name="Line 899"/>
            <p:cNvSpPr>
              <a:spLocks noChangeShapeType="1"/>
            </p:cNvSpPr>
            <p:nvPr/>
          </p:nvSpPr>
          <p:spPr bwMode="auto">
            <a:xfrm flipH="1">
              <a:off x="3812" y="1896"/>
              <a:ext cx="2" cy="3"/>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19" name="Line 900"/>
            <p:cNvSpPr>
              <a:spLocks noChangeShapeType="1"/>
            </p:cNvSpPr>
            <p:nvPr/>
          </p:nvSpPr>
          <p:spPr bwMode="auto">
            <a:xfrm flipH="1">
              <a:off x="3814" y="1896"/>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20" name="Line 901"/>
            <p:cNvSpPr>
              <a:spLocks noChangeShapeType="1"/>
            </p:cNvSpPr>
            <p:nvPr/>
          </p:nvSpPr>
          <p:spPr bwMode="auto">
            <a:xfrm>
              <a:off x="3816" y="1896"/>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21" name="Line 902"/>
            <p:cNvSpPr>
              <a:spLocks noChangeShapeType="1"/>
            </p:cNvSpPr>
            <p:nvPr/>
          </p:nvSpPr>
          <p:spPr bwMode="auto">
            <a:xfrm flipH="1">
              <a:off x="3816" y="1896"/>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22" name="Line 903"/>
            <p:cNvSpPr>
              <a:spLocks noChangeShapeType="1"/>
            </p:cNvSpPr>
            <p:nvPr/>
          </p:nvSpPr>
          <p:spPr bwMode="auto">
            <a:xfrm flipH="1">
              <a:off x="3818" y="1896"/>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23" name="Line 904"/>
            <p:cNvSpPr>
              <a:spLocks noChangeShapeType="1"/>
            </p:cNvSpPr>
            <p:nvPr/>
          </p:nvSpPr>
          <p:spPr bwMode="auto">
            <a:xfrm flipH="1">
              <a:off x="3820" y="1896"/>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24" name="Line 905"/>
            <p:cNvSpPr>
              <a:spLocks noChangeShapeType="1"/>
            </p:cNvSpPr>
            <p:nvPr/>
          </p:nvSpPr>
          <p:spPr bwMode="auto">
            <a:xfrm flipH="1">
              <a:off x="3822" y="1896"/>
              <a:ext cx="5"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25" name="Line 906"/>
            <p:cNvSpPr>
              <a:spLocks noChangeShapeType="1"/>
            </p:cNvSpPr>
            <p:nvPr/>
          </p:nvSpPr>
          <p:spPr bwMode="auto">
            <a:xfrm flipH="1">
              <a:off x="3827" y="1894"/>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26" name="Line 907"/>
            <p:cNvSpPr>
              <a:spLocks noChangeShapeType="1"/>
            </p:cNvSpPr>
            <p:nvPr/>
          </p:nvSpPr>
          <p:spPr bwMode="auto">
            <a:xfrm>
              <a:off x="3829" y="1894"/>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27" name="Line 908"/>
            <p:cNvSpPr>
              <a:spLocks noChangeShapeType="1"/>
            </p:cNvSpPr>
            <p:nvPr/>
          </p:nvSpPr>
          <p:spPr bwMode="auto">
            <a:xfrm flipH="1">
              <a:off x="3829" y="1894"/>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28" name="Line 909"/>
            <p:cNvSpPr>
              <a:spLocks noChangeShapeType="1"/>
            </p:cNvSpPr>
            <p:nvPr/>
          </p:nvSpPr>
          <p:spPr bwMode="auto">
            <a:xfrm flipH="1">
              <a:off x="3831" y="1894"/>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29" name="Line 910"/>
            <p:cNvSpPr>
              <a:spLocks noChangeShapeType="1"/>
            </p:cNvSpPr>
            <p:nvPr/>
          </p:nvSpPr>
          <p:spPr bwMode="auto">
            <a:xfrm flipH="1">
              <a:off x="3833" y="1894"/>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30" name="Line 911"/>
            <p:cNvSpPr>
              <a:spLocks noChangeShapeType="1"/>
            </p:cNvSpPr>
            <p:nvPr/>
          </p:nvSpPr>
          <p:spPr bwMode="auto">
            <a:xfrm flipH="1">
              <a:off x="3835" y="1894"/>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31" name="Line 912"/>
            <p:cNvSpPr>
              <a:spLocks noChangeShapeType="1"/>
            </p:cNvSpPr>
            <p:nvPr/>
          </p:nvSpPr>
          <p:spPr bwMode="auto">
            <a:xfrm flipH="1">
              <a:off x="3839" y="1894"/>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32" name="Line 913"/>
            <p:cNvSpPr>
              <a:spLocks noChangeShapeType="1"/>
            </p:cNvSpPr>
            <p:nvPr/>
          </p:nvSpPr>
          <p:spPr bwMode="auto">
            <a:xfrm>
              <a:off x="3841" y="1894"/>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33" name="Line 914"/>
            <p:cNvSpPr>
              <a:spLocks noChangeShapeType="1"/>
            </p:cNvSpPr>
            <p:nvPr/>
          </p:nvSpPr>
          <p:spPr bwMode="auto">
            <a:xfrm flipH="1">
              <a:off x="3841" y="1894"/>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34" name="Line 915"/>
            <p:cNvSpPr>
              <a:spLocks noChangeShapeType="1"/>
            </p:cNvSpPr>
            <p:nvPr/>
          </p:nvSpPr>
          <p:spPr bwMode="auto">
            <a:xfrm flipH="1">
              <a:off x="3843" y="1892"/>
              <a:ext cx="4"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35" name="Line 916"/>
            <p:cNvSpPr>
              <a:spLocks noChangeShapeType="1"/>
            </p:cNvSpPr>
            <p:nvPr/>
          </p:nvSpPr>
          <p:spPr bwMode="auto">
            <a:xfrm flipH="1">
              <a:off x="3847" y="1892"/>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36" name="Line 917"/>
            <p:cNvSpPr>
              <a:spLocks noChangeShapeType="1"/>
            </p:cNvSpPr>
            <p:nvPr/>
          </p:nvSpPr>
          <p:spPr bwMode="auto">
            <a:xfrm flipH="1">
              <a:off x="3849" y="1892"/>
              <a:ext cx="3"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37" name="Line 918"/>
            <p:cNvSpPr>
              <a:spLocks noChangeShapeType="1"/>
            </p:cNvSpPr>
            <p:nvPr/>
          </p:nvSpPr>
          <p:spPr bwMode="auto">
            <a:xfrm flipH="1">
              <a:off x="3852" y="1892"/>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38" name="Line 919"/>
            <p:cNvSpPr>
              <a:spLocks noChangeShapeType="1"/>
            </p:cNvSpPr>
            <p:nvPr/>
          </p:nvSpPr>
          <p:spPr bwMode="auto">
            <a:xfrm>
              <a:off x="3856" y="1892"/>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39" name="Line 920"/>
            <p:cNvSpPr>
              <a:spLocks noChangeShapeType="1"/>
            </p:cNvSpPr>
            <p:nvPr/>
          </p:nvSpPr>
          <p:spPr bwMode="auto">
            <a:xfrm flipH="1">
              <a:off x="3856" y="1892"/>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40" name="Line 921"/>
            <p:cNvSpPr>
              <a:spLocks noChangeShapeType="1"/>
            </p:cNvSpPr>
            <p:nvPr/>
          </p:nvSpPr>
          <p:spPr bwMode="auto">
            <a:xfrm flipH="1">
              <a:off x="3858" y="1892"/>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41" name="Line 922"/>
            <p:cNvSpPr>
              <a:spLocks noChangeShapeType="1"/>
            </p:cNvSpPr>
            <p:nvPr/>
          </p:nvSpPr>
          <p:spPr bwMode="auto">
            <a:xfrm flipH="1">
              <a:off x="3862" y="1890"/>
              <a:ext cx="2"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42" name="Line 923"/>
            <p:cNvSpPr>
              <a:spLocks noChangeShapeType="1"/>
            </p:cNvSpPr>
            <p:nvPr/>
          </p:nvSpPr>
          <p:spPr bwMode="auto">
            <a:xfrm flipH="1">
              <a:off x="3864" y="1890"/>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43" name="Line 924"/>
            <p:cNvSpPr>
              <a:spLocks noChangeShapeType="1"/>
            </p:cNvSpPr>
            <p:nvPr/>
          </p:nvSpPr>
          <p:spPr bwMode="auto">
            <a:xfrm flipH="1">
              <a:off x="3868" y="1890"/>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44" name="Line 925"/>
            <p:cNvSpPr>
              <a:spLocks noChangeShapeType="1"/>
            </p:cNvSpPr>
            <p:nvPr/>
          </p:nvSpPr>
          <p:spPr bwMode="auto">
            <a:xfrm>
              <a:off x="3870" y="1890"/>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45" name="Line 926"/>
            <p:cNvSpPr>
              <a:spLocks noChangeShapeType="1"/>
            </p:cNvSpPr>
            <p:nvPr/>
          </p:nvSpPr>
          <p:spPr bwMode="auto">
            <a:xfrm flipH="1">
              <a:off x="3870" y="1890"/>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46" name="Line 927"/>
            <p:cNvSpPr>
              <a:spLocks noChangeShapeType="1"/>
            </p:cNvSpPr>
            <p:nvPr/>
          </p:nvSpPr>
          <p:spPr bwMode="auto">
            <a:xfrm flipH="1">
              <a:off x="3874" y="1890"/>
              <a:ext cx="5"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47" name="Line 928"/>
            <p:cNvSpPr>
              <a:spLocks noChangeShapeType="1"/>
            </p:cNvSpPr>
            <p:nvPr/>
          </p:nvSpPr>
          <p:spPr bwMode="auto">
            <a:xfrm flipH="1">
              <a:off x="3879" y="1890"/>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48" name="Line 929"/>
            <p:cNvSpPr>
              <a:spLocks noChangeShapeType="1"/>
            </p:cNvSpPr>
            <p:nvPr/>
          </p:nvSpPr>
          <p:spPr bwMode="auto">
            <a:xfrm flipH="1">
              <a:off x="3881" y="1890"/>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49" name="Line 930"/>
            <p:cNvSpPr>
              <a:spLocks noChangeShapeType="1"/>
            </p:cNvSpPr>
            <p:nvPr/>
          </p:nvSpPr>
          <p:spPr bwMode="auto">
            <a:xfrm flipH="1">
              <a:off x="3885" y="1890"/>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50" name="Line 931"/>
            <p:cNvSpPr>
              <a:spLocks noChangeShapeType="1"/>
            </p:cNvSpPr>
            <p:nvPr/>
          </p:nvSpPr>
          <p:spPr bwMode="auto">
            <a:xfrm>
              <a:off x="3889" y="1890"/>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51" name="Line 932"/>
            <p:cNvSpPr>
              <a:spLocks noChangeShapeType="1"/>
            </p:cNvSpPr>
            <p:nvPr/>
          </p:nvSpPr>
          <p:spPr bwMode="auto">
            <a:xfrm flipH="1">
              <a:off x="3889" y="1888"/>
              <a:ext cx="4"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52" name="Line 933"/>
            <p:cNvSpPr>
              <a:spLocks noChangeShapeType="1"/>
            </p:cNvSpPr>
            <p:nvPr/>
          </p:nvSpPr>
          <p:spPr bwMode="auto">
            <a:xfrm flipH="1">
              <a:off x="3893" y="1888"/>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53" name="Line 934"/>
            <p:cNvSpPr>
              <a:spLocks noChangeShapeType="1"/>
            </p:cNvSpPr>
            <p:nvPr/>
          </p:nvSpPr>
          <p:spPr bwMode="auto">
            <a:xfrm flipH="1">
              <a:off x="3897" y="1888"/>
              <a:ext cx="2"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54" name="Line 935"/>
            <p:cNvSpPr>
              <a:spLocks noChangeShapeType="1"/>
            </p:cNvSpPr>
            <p:nvPr/>
          </p:nvSpPr>
          <p:spPr bwMode="auto">
            <a:xfrm flipH="1">
              <a:off x="3899" y="1888"/>
              <a:ext cx="5"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55" name="Line 936"/>
            <p:cNvSpPr>
              <a:spLocks noChangeShapeType="1"/>
            </p:cNvSpPr>
            <p:nvPr/>
          </p:nvSpPr>
          <p:spPr bwMode="auto">
            <a:xfrm flipH="1">
              <a:off x="3904" y="1888"/>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56" name="Line 937"/>
            <p:cNvSpPr>
              <a:spLocks noChangeShapeType="1"/>
            </p:cNvSpPr>
            <p:nvPr/>
          </p:nvSpPr>
          <p:spPr bwMode="auto">
            <a:xfrm>
              <a:off x="3908" y="1888"/>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57" name="Line 938"/>
            <p:cNvSpPr>
              <a:spLocks noChangeShapeType="1"/>
            </p:cNvSpPr>
            <p:nvPr/>
          </p:nvSpPr>
          <p:spPr bwMode="auto">
            <a:xfrm flipH="1">
              <a:off x="3908" y="1888"/>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58" name="Line 939"/>
            <p:cNvSpPr>
              <a:spLocks noChangeShapeType="1"/>
            </p:cNvSpPr>
            <p:nvPr/>
          </p:nvSpPr>
          <p:spPr bwMode="auto">
            <a:xfrm flipH="1">
              <a:off x="3912" y="1888"/>
              <a:ext cx="6"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59" name="Line 940"/>
            <p:cNvSpPr>
              <a:spLocks noChangeShapeType="1"/>
            </p:cNvSpPr>
            <p:nvPr/>
          </p:nvSpPr>
          <p:spPr bwMode="auto">
            <a:xfrm flipH="1">
              <a:off x="3918" y="1886"/>
              <a:ext cx="4"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60" name="Line 941"/>
            <p:cNvSpPr>
              <a:spLocks noChangeShapeType="1"/>
            </p:cNvSpPr>
            <p:nvPr/>
          </p:nvSpPr>
          <p:spPr bwMode="auto">
            <a:xfrm flipH="1">
              <a:off x="3922" y="1886"/>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61" name="Line 942"/>
            <p:cNvSpPr>
              <a:spLocks noChangeShapeType="1"/>
            </p:cNvSpPr>
            <p:nvPr/>
          </p:nvSpPr>
          <p:spPr bwMode="auto">
            <a:xfrm flipH="1">
              <a:off x="3926" y="1886"/>
              <a:ext cx="5"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62" name="Line 943"/>
            <p:cNvSpPr>
              <a:spLocks noChangeShapeType="1"/>
            </p:cNvSpPr>
            <p:nvPr/>
          </p:nvSpPr>
          <p:spPr bwMode="auto">
            <a:xfrm>
              <a:off x="3931" y="1886"/>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63" name="Line 944"/>
            <p:cNvSpPr>
              <a:spLocks noChangeShapeType="1"/>
            </p:cNvSpPr>
            <p:nvPr/>
          </p:nvSpPr>
          <p:spPr bwMode="auto">
            <a:xfrm flipH="1">
              <a:off x="3931" y="1886"/>
              <a:ext cx="6"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64" name="Line 945"/>
            <p:cNvSpPr>
              <a:spLocks noChangeShapeType="1"/>
            </p:cNvSpPr>
            <p:nvPr/>
          </p:nvSpPr>
          <p:spPr bwMode="auto">
            <a:xfrm flipH="1">
              <a:off x="3937" y="1886"/>
              <a:ext cx="6"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65" name="Line 946"/>
            <p:cNvSpPr>
              <a:spLocks noChangeShapeType="1"/>
            </p:cNvSpPr>
            <p:nvPr/>
          </p:nvSpPr>
          <p:spPr bwMode="auto">
            <a:xfrm flipH="1">
              <a:off x="3943" y="1886"/>
              <a:ext cx="4"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66" name="Line 947"/>
            <p:cNvSpPr>
              <a:spLocks noChangeShapeType="1"/>
            </p:cNvSpPr>
            <p:nvPr/>
          </p:nvSpPr>
          <p:spPr bwMode="auto">
            <a:xfrm flipH="1">
              <a:off x="3947" y="1886"/>
              <a:ext cx="7"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67" name="Line 948"/>
            <p:cNvSpPr>
              <a:spLocks noChangeShapeType="1"/>
            </p:cNvSpPr>
            <p:nvPr/>
          </p:nvSpPr>
          <p:spPr bwMode="auto">
            <a:xfrm flipH="1">
              <a:off x="3954" y="1884"/>
              <a:ext cx="6"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68" name="Line 949"/>
            <p:cNvSpPr>
              <a:spLocks noChangeShapeType="1"/>
            </p:cNvSpPr>
            <p:nvPr/>
          </p:nvSpPr>
          <p:spPr bwMode="auto">
            <a:xfrm>
              <a:off x="3960" y="1884"/>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69" name="Line 950"/>
            <p:cNvSpPr>
              <a:spLocks noChangeShapeType="1"/>
            </p:cNvSpPr>
            <p:nvPr/>
          </p:nvSpPr>
          <p:spPr bwMode="auto">
            <a:xfrm flipH="1">
              <a:off x="3960" y="1884"/>
              <a:ext cx="6"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70" name="Line 951"/>
            <p:cNvSpPr>
              <a:spLocks noChangeShapeType="1"/>
            </p:cNvSpPr>
            <p:nvPr/>
          </p:nvSpPr>
          <p:spPr bwMode="auto">
            <a:xfrm flipH="1">
              <a:off x="3966" y="1884"/>
              <a:ext cx="6"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71" name="Line 952"/>
            <p:cNvSpPr>
              <a:spLocks noChangeShapeType="1"/>
            </p:cNvSpPr>
            <p:nvPr/>
          </p:nvSpPr>
          <p:spPr bwMode="auto">
            <a:xfrm flipH="1">
              <a:off x="3972" y="1884"/>
              <a:ext cx="9"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72" name="Line 953"/>
            <p:cNvSpPr>
              <a:spLocks noChangeShapeType="1"/>
            </p:cNvSpPr>
            <p:nvPr/>
          </p:nvSpPr>
          <p:spPr bwMode="auto">
            <a:xfrm flipH="1">
              <a:off x="3981" y="1884"/>
              <a:ext cx="6"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73" name="Line 954"/>
            <p:cNvSpPr>
              <a:spLocks noChangeShapeType="1"/>
            </p:cNvSpPr>
            <p:nvPr/>
          </p:nvSpPr>
          <p:spPr bwMode="auto">
            <a:xfrm flipH="1">
              <a:off x="3987" y="1884"/>
              <a:ext cx="6"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74" name="Line 955"/>
            <p:cNvSpPr>
              <a:spLocks noChangeShapeType="1"/>
            </p:cNvSpPr>
            <p:nvPr/>
          </p:nvSpPr>
          <p:spPr bwMode="auto">
            <a:xfrm>
              <a:off x="3993" y="1884"/>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75" name="Line 956"/>
            <p:cNvSpPr>
              <a:spLocks noChangeShapeType="1"/>
            </p:cNvSpPr>
            <p:nvPr/>
          </p:nvSpPr>
          <p:spPr bwMode="auto">
            <a:xfrm flipH="1">
              <a:off x="3993" y="1884"/>
              <a:ext cx="11"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76" name="Line 957"/>
            <p:cNvSpPr>
              <a:spLocks noChangeShapeType="1"/>
            </p:cNvSpPr>
            <p:nvPr/>
          </p:nvSpPr>
          <p:spPr bwMode="auto">
            <a:xfrm flipH="1">
              <a:off x="4004" y="1882"/>
              <a:ext cx="8"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77" name="Line 958"/>
            <p:cNvSpPr>
              <a:spLocks noChangeShapeType="1"/>
            </p:cNvSpPr>
            <p:nvPr/>
          </p:nvSpPr>
          <p:spPr bwMode="auto">
            <a:xfrm flipH="1">
              <a:off x="4012" y="1882"/>
              <a:ext cx="1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78" name="Line 959"/>
            <p:cNvSpPr>
              <a:spLocks noChangeShapeType="1"/>
            </p:cNvSpPr>
            <p:nvPr/>
          </p:nvSpPr>
          <p:spPr bwMode="auto">
            <a:xfrm flipH="1">
              <a:off x="4022" y="1882"/>
              <a:ext cx="9"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79" name="Line 960"/>
            <p:cNvSpPr>
              <a:spLocks noChangeShapeType="1"/>
            </p:cNvSpPr>
            <p:nvPr/>
          </p:nvSpPr>
          <p:spPr bwMode="auto">
            <a:xfrm flipH="1">
              <a:off x="4031" y="1882"/>
              <a:ext cx="1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80" name="Line 961"/>
            <p:cNvSpPr>
              <a:spLocks noChangeShapeType="1"/>
            </p:cNvSpPr>
            <p:nvPr/>
          </p:nvSpPr>
          <p:spPr bwMode="auto">
            <a:xfrm>
              <a:off x="4041" y="1882"/>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81" name="Line 962"/>
            <p:cNvSpPr>
              <a:spLocks noChangeShapeType="1"/>
            </p:cNvSpPr>
            <p:nvPr/>
          </p:nvSpPr>
          <p:spPr bwMode="auto">
            <a:xfrm flipH="1">
              <a:off x="4041" y="1882"/>
              <a:ext cx="15"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82" name="Line 963"/>
            <p:cNvSpPr>
              <a:spLocks noChangeShapeType="1"/>
            </p:cNvSpPr>
            <p:nvPr/>
          </p:nvSpPr>
          <p:spPr bwMode="auto">
            <a:xfrm flipH="1">
              <a:off x="4056" y="1882"/>
              <a:ext cx="16"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83" name="Line 964"/>
            <p:cNvSpPr>
              <a:spLocks noChangeShapeType="1"/>
            </p:cNvSpPr>
            <p:nvPr/>
          </p:nvSpPr>
          <p:spPr bwMode="auto">
            <a:xfrm flipH="1">
              <a:off x="4072" y="1882"/>
              <a:ext cx="15"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84" name="Line 965"/>
            <p:cNvSpPr>
              <a:spLocks noChangeShapeType="1"/>
            </p:cNvSpPr>
            <p:nvPr/>
          </p:nvSpPr>
          <p:spPr bwMode="auto">
            <a:xfrm flipH="1">
              <a:off x="4087" y="1882"/>
              <a:ext cx="16"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85" name="Line 966"/>
            <p:cNvSpPr>
              <a:spLocks noChangeShapeType="1"/>
            </p:cNvSpPr>
            <p:nvPr/>
          </p:nvSpPr>
          <p:spPr bwMode="auto">
            <a:xfrm flipH="1">
              <a:off x="4103" y="1880"/>
              <a:ext cx="15" cy="2"/>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486" name="Line 967"/>
            <p:cNvSpPr>
              <a:spLocks noChangeShapeType="1"/>
            </p:cNvSpPr>
            <p:nvPr/>
          </p:nvSpPr>
          <p:spPr bwMode="auto">
            <a:xfrm>
              <a:off x="4118" y="1880"/>
              <a:ext cx="0" cy="0"/>
            </a:xfrm>
            <a:prstGeom prst="line">
              <a:avLst/>
            </a:prstGeom>
            <a:noFill/>
            <a:ln w="19">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533400" y="381000"/>
            <a:ext cx="8153400" cy="457200"/>
          </a:xfrm>
        </p:spPr>
        <p:txBody>
          <a:bodyPr/>
          <a:lstStyle/>
          <a:p>
            <a:pPr eaLnBrk="1" hangingPunct="1"/>
            <a:r>
              <a:rPr lang="en-US" sz="2800" smtClean="0"/>
              <a:t>Example of an Item Characteristic Curve: High Ability</a:t>
            </a:r>
          </a:p>
        </p:txBody>
      </p:sp>
      <p:grpSp>
        <p:nvGrpSpPr>
          <p:cNvPr id="17411" name="Group 6"/>
          <p:cNvGrpSpPr>
            <a:grpSpLocks noChangeAspect="1"/>
          </p:cNvGrpSpPr>
          <p:nvPr/>
        </p:nvGrpSpPr>
        <p:grpSpPr bwMode="auto">
          <a:xfrm>
            <a:off x="304800" y="990600"/>
            <a:ext cx="8351838" cy="5351463"/>
            <a:chOff x="192" y="624"/>
            <a:chExt cx="5261" cy="3371"/>
          </a:xfrm>
        </p:grpSpPr>
        <p:sp>
          <p:nvSpPr>
            <p:cNvPr id="3" name="AutoShape 5"/>
            <p:cNvSpPr>
              <a:spLocks noChangeAspect="1" noChangeArrowheads="1" noTextEdit="1"/>
            </p:cNvSpPr>
            <p:nvPr/>
          </p:nvSpPr>
          <p:spPr bwMode="auto">
            <a:xfrm>
              <a:off x="192" y="624"/>
              <a:ext cx="5232" cy="3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en-US">
                <a:latin typeface="+mj-lt"/>
              </a:endParaRPr>
            </a:p>
          </p:txBody>
        </p:sp>
        <p:grpSp>
          <p:nvGrpSpPr>
            <p:cNvPr id="17413" name="Group 207"/>
            <p:cNvGrpSpPr>
              <a:grpSpLocks/>
            </p:cNvGrpSpPr>
            <p:nvPr/>
          </p:nvGrpSpPr>
          <p:grpSpPr bwMode="auto">
            <a:xfrm>
              <a:off x="197" y="634"/>
              <a:ext cx="4327" cy="3291"/>
              <a:chOff x="197" y="634"/>
              <a:chExt cx="4327" cy="3291"/>
            </a:xfrm>
          </p:grpSpPr>
          <p:sp>
            <p:nvSpPr>
              <p:cNvPr id="18274" name="Rectangle 7"/>
              <p:cNvSpPr>
                <a:spLocks noChangeArrowheads="1"/>
              </p:cNvSpPr>
              <p:nvPr/>
            </p:nvSpPr>
            <p:spPr bwMode="auto">
              <a:xfrm>
                <a:off x="957" y="634"/>
                <a:ext cx="1959"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500" dirty="0">
                    <a:solidFill>
                      <a:srgbClr val="000000"/>
                    </a:solidFill>
                    <a:latin typeface="+mj-lt"/>
                  </a:rPr>
                  <a:t>Example of an Item Characteristic Curve</a:t>
                </a:r>
                <a:endParaRPr lang="en-US" dirty="0">
                  <a:latin typeface="+mj-lt"/>
                </a:endParaRPr>
              </a:p>
            </p:txBody>
          </p:sp>
          <p:sp>
            <p:nvSpPr>
              <p:cNvPr id="18275" name="Rectangle 8"/>
              <p:cNvSpPr>
                <a:spLocks noChangeArrowheads="1"/>
              </p:cNvSpPr>
              <p:nvPr/>
            </p:nvSpPr>
            <p:spPr bwMode="auto">
              <a:xfrm rot="16200000">
                <a:off x="-504" y="2149"/>
                <a:ext cx="1548"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500" dirty="0">
                    <a:solidFill>
                      <a:srgbClr val="000000"/>
                    </a:solidFill>
                    <a:latin typeface="+mj-lt"/>
                  </a:rPr>
                  <a:t>Probability of Correct Response</a:t>
                </a:r>
                <a:endParaRPr lang="en-US" dirty="0">
                  <a:latin typeface="+mj-lt"/>
                </a:endParaRPr>
              </a:p>
            </p:txBody>
          </p:sp>
          <p:sp>
            <p:nvSpPr>
              <p:cNvPr id="18276" name="Rectangle 9"/>
              <p:cNvSpPr>
                <a:spLocks noChangeArrowheads="1"/>
              </p:cNvSpPr>
              <p:nvPr/>
            </p:nvSpPr>
            <p:spPr bwMode="auto">
              <a:xfrm>
                <a:off x="1950" y="3780"/>
                <a:ext cx="1260"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500" dirty="0">
                    <a:solidFill>
                      <a:srgbClr val="000000"/>
                    </a:solidFill>
                    <a:latin typeface="+mj-lt"/>
                  </a:rPr>
                  <a:t>Latent Ability Distribution</a:t>
                </a:r>
                <a:endParaRPr lang="en-US" dirty="0">
                  <a:latin typeface="+mj-lt"/>
                </a:endParaRPr>
              </a:p>
            </p:txBody>
          </p:sp>
          <p:sp>
            <p:nvSpPr>
              <p:cNvPr id="18277" name="Rectangle 10"/>
              <p:cNvSpPr>
                <a:spLocks noChangeArrowheads="1"/>
              </p:cNvSpPr>
              <p:nvPr/>
            </p:nvSpPr>
            <p:spPr bwMode="auto">
              <a:xfrm>
                <a:off x="1138" y="3668"/>
                <a:ext cx="191"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500">
                    <a:solidFill>
                      <a:srgbClr val="000000"/>
                    </a:solidFill>
                    <a:latin typeface="+mj-lt"/>
                  </a:rPr>
                  <a:t>-3.0</a:t>
                </a:r>
                <a:endParaRPr lang="en-US">
                  <a:latin typeface="+mj-lt"/>
                </a:endParaRPr>
              </a:p>
            </p:txBody>
          </p:sp>
          <p:sp>
            <p:nvSpPr>
              <p:cNvPr id="18278" name="Line 11"/>
              <p:cNvSpPr>
                <a:spLocks noChangeShapeType="1"/>
              </p:cNvSpPr>
              <p:nvPr/>
            </p:nvSpPr>
            <p:spPr bwMode="auto">
              <a:xfrm flipV="1">
                <a:off x="1288" y="3609"/>
                <a:ext cx="0" cy="61"/>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79" name="Rectangle 12"/>
              <p:cNvSpPr>
                <a:spLocks noChangeArrowheads="1"/>
              </p:cNvSpPr>
              <p:nvPr/>
            </p:nvSpPr>
            <p:spPr bwMode="auto">
              <a:xfrm>
                <a:off x="1622" y="3668"/>
                <a:ext cx="191"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500">
                    <a:solidFill>
                      <a:srgbClr val="000000"/>
                    </a:solidFill>
                    <a:latin typeface="+mj-lt"/>
                  </a:rPr>
                  <a:t>-2.0</a:t>
                </a:r>
                <a:endParaRPr lang="en-US">
                  <a:latin typeface="+mj-lt"/>
                </a:endParaRPr>
              </a:p>
            </p:txBody>
          </p:sp>
          <p:sp>
            <p:nvSpPr>
              <p:cNvPr id="18280" name="Line 13"/>
              <p:cNvSpPr>
                <a:spLocks noChangeShapeType="1"/>
              </p:cNvSpPr>
              <p:nvPr/>
            </p:nvSpPr>
            <p:spPr bwMode="auto">
              <a:xfrm flipV="1">
                <a:off x="1772" y="3609"/>
                <a:ext cx="0" cy="61"/>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81" name="Rectangle 14"/>
              <p:cNvSpPr>
                <a:spLocks noChangeArrowheads="1"/>
              </p:cNvSpPr>
              <p:nvPr/>
            </p:nvSpPr>
            <p:spPr bwMode="auto">
              <a:xfrm>
                <a:off x="2107" y="3668"/>
                <a:ext cx="191"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500">
                    <a:solidFill>
                      <a:srgbClr val="000000"/>
                    </a:solidFill>
                    <a:latin typeface="+mj-lt"/>
                  </a:rPr>
                  <a:t>-1.0</a:t>
                </a:r>
                <a:endParaRPr lang="en-US">
                  <a:latin typeface="+mj-lt"/>
                </a:endParaRPr>
              </a:p>
            </p:txBody>
          </p:sp>
          <p:sp>
            <p:nvSpPr>
              <p:cNvPr id="18282" name="Line 15"/>
              <p:cNvSpPr>
                <a:spLocks noChangeShapeType="1"/>
              </p:cNvSpPr>
              <p:nvPr/>
            </p:nvSpPr>
            <p:spPr bwMode="auto">
              <a:xfrm flipV="1">
                <a:off x="2257" y="3609"/>
                <a:ext cx="0" cy="61"/>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83" name="Rectangle 16"/>
              <p:cNvSpPr>
                <a:spLocks noChangeArrowheads="1"/>
              </p:cNvSpPr>
              <p:nvPr/>
            </p:nvSpPr>
            <p:spPr bwMode="auto">
              <a:xfrm>
                <a:off x="2614" y="3668"/>
                <a:ext cx="153"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500">
                    <a:solidFill>
                      <a:srgbClr val="000000"/>
                    </a:solidFill>
                    <a:latin typeface="+mj-lt"/>
                  </a:rPr>
                  <a:t>0.0</a:t>
                </a:r>
                <a:endParaRPr lang="en-US">
                  <a:latin typeface="+mj-lt"/>
                </a:endParaRPr>
              </a:p>
            </p:txBody>
          </p:sp>
          <p:sp>
            <p:nvSpPr>
              <p:cNvPr id="18284" name="Line 17"/>
              <p:cNvSpPr>
                <a:spLocks noChangeShapeType="1"/>
              </p:cNvSpPr>
              <p:nvPr/>
            </p:nvSpPr>
            <p:spPr bwMode="auto">
              <a:xfrm flipV="1">
                <a:off x="2741" y="3609"/>
                <a:ext cx="0" cy="61"/>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85" name="Rectangle 18"/>
              <p:cNvSpPr>
                <a:spLocks noChangeArrowheads="1"/>
              </p:cNvSpPr>
              <p:nvPr/>
            </p:nvSpPr>
            <p:spPr bwMode="auto">
              <a:xfrm>
                <a:off x="3098" y="3668"/>
                <a:ext cx="153"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500">
                    <a:solidFill>
                      <a:srgbClr val="000000"/>
                    </a:solidFill>
                    <a:latin typeface="+mj-lt"/>
                  </a:rPr>
                  <a:t>1.0</a:t>
                </a:r>
                <a:endParaRPr lang="en-US">
                  <a:latin typeface="+mj-lt"/>
                </a:endParaRPr>
              </a:p>
            </p:txBody>
          </p:sp>
          <p:sp>
            <p:nvSpPr>
              <p:cNvPr id="18286" name="Line 19"/>
              <p:cNvSpPr>
                <a:spLocks noChangeShapeType="1"/>
              </p:cNvSpPr>
              <p:nvPr/>
            </p:nvSpPr>
            <p:spPr bwMode="auto">
              <a:xfrm flipV="1">
                <a:off x="3225" y="3609"/>
                <a:ext cx="0" cy="61"/>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87" name="Rectangle 20"/>
              <p:cNvSpPr>
                <a:spLocks noChangeArrowheads="1"/>
              </p:cNvSpPr>
              <p:nvPr/>
            </p:nvSpPr>
            <p:spPr bwMode="auto">
              <a:xfrm>
                <a:off x="3582" y="3668"/>
                <a:ext cx="153"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500">
                    <a:solidFill>
                      <a:srgbClr val="000000"/>
                    </a:solidFill>
                    <a:latin typeface="+mj-lt"/>
                  </a:rPr>
                  <a:t>2.0</a:t>
                </a:r>
                <a:endParaRPr lang="en-US">
                  <a:latin typeface="+mj-lt"/>
                </a:endParaRPr>
              </a:p>
            </p:txBody>
          </p:sp>
          <p:sp>
            <p:nvSpPr>
              <p:cNvPr id="18288" name="Line 21"/>
              <p:cNvSpPr>
                <a:spLocks noChangeShapeType="1"/>
              </p:cNvSpPr>
              <p:nvPr/>
            </p:nvSpPr>
            <p:spPr bwMode="auto">
              <a:xfrm flipV="1">
                <a:off x="3709" y="3609"/>
                <a:ext cx="0" cy="61"/>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89" name="Rectangle 22"/>
              <p:cNvSpPr>
                <a:spLocks noChangeArrowheads="1"/>
              </p:cNvSpPr>
              <p:nvPr/>
            </p:nvSpPr>
            <p:spPr bwMode="auto">
              <a:xfrm>
                <a:off x="4066" y="3668"/>
                <a:ext cx="153"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500">
                    <a:solidFill>
                      <a:srgbClr val="000000"/>
                    </a:solidFill>
                    <a:latin typeface="+mj-lt"/>
                  </a:rPr>
                  <a:t>3.0</a:t>
                </a:r>
                <a:endParaRPr lang="en-US">
                  <a:latin typeface="+mj-lt"/>
                </a:endParaRPr>
              </a:p>
            </p:txBody>
          </p:sp>
          <p:sp>
            <p:nvSpPr>
              <p:cNvPr id="18290" name="Line 23"/>
              <p:cNvSpPr>
                <a:spLocks noChangeShapeType="1"/>
              </p:cNvSpPr>
              <p:nvPr/>
            </p:nvSpPr>
            <p:spPr bwMode="auto">
              <a:xfrm flipV="1">
                <a:off x="4193" y="3609"/>
                <a:ext cx="0" cy="61"/>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91" name="Line 24"/>
              <p:cNvSpPr>
                <a:spLocks noChangeShapeType="1"/>
              </p:cNvSpPr>
              <p:nvPr/>
            </p:nvSpPr>
            <p:spPr bwMode="auto">
              <a:xfrm flipV="1">
                <a:off x="1043" y="3609"/>
                <a:ext cx="0" cy="61"/>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92" name="Line 25"/>
              <p:cNvSpPr>
                <a:spLocks noChangeShapeType="1"/>
              </p:cNvSpPr>
              <p:nvPr/>
            </p:nvSpPr>
            <p:spPr bwMode="auto">
              <a:xfrm flipV="1">
                <a:off x="1530" y="3609"/>
                <a:ext cx="0" cy="61"/>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93" name="Line 26"/>
              <p:cNvSpPr>
                <a:spLocks noChangeShapeType="1"/>
              </p:cNvSpPr>
              <p:nvPr/>
            </p:nvSpPr>
            <p:spPr bwMode="auto">
              <a:xfrm flipV="1">
                <a:off x="2015" y="3609"/>
                <a:ext cx="0" cy="61"/>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94" name="Line 27"/>
              <p:cNvSpPr>
                <a:spLocks noChangeShapeType="1"/>
              </p:cNvSpPr>
              <p:nvPr/>
            </p:nvSpPr>
            <p:spPr bwMode="auto">
              <a:xfrm flipV="1">
                <a:off x="2499" y="3609"/>
                <a:ext cx="0" cy="61"/>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95" name="Line 28"/>
              <p:cNvSpPr>
                <a:spLocks noChangeShapeType="1"/>
              </p:cNvSpPr>
              <p:nvPr/>
            </p:nvSpPr>
            <p:spPr bwMode="auto">
              <a:xfrm flipV="1">
                <a:off x="2983" y="3609"/>
                <a:ext cx="0" cy="61"/>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96" name="Line 29"/>
              <p:cNvSpPr>
                <a:spLocks noChangeShapeType="1"/>
              </p:cNvSpPr>
              <p:nvPr/>
            </p:nvSpPr>
            <p:spPr bwMode="auto">
              <a:xfrm flipV="1">
                <a:off x="3467" y="3609"/>
                <a:ext cx="0" cy="61"/>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97" name="Line 30"/>
              <p:cNvSpPr>
                <a:spLocks noChangeShapeType="1"/>
              </p:cNvSpPr>
              <p:nvPr/>
            </p:nvSpPr>
            <p:spPr bwMode="auto">
              <a:xfrm flipV="1">
                <a:off x="3951" y="3609"/>
                <a:ext cx="0" cy="61"/>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98" name="Line 31"/>
              <p:cNvSpPr>
                <a:spLocks noChangeShapeType="1"/>
              </p:cNvSpPr>
              <p:nvPr/>
            </p:nvSpPr>
            <p:spPr bwMode="auto">
              <a:xfrm flipV="1">
                <a:off x="4435" y="3609"/>
                <a:ext cx="0" cy="61"/>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99" name="Line 32"/>
              <p:cNvSpPr>
                <a:spLocks noChangeShapeType="1"/>
              </p:cNvSpPr>
              <p:nvPr/>
            </p:nvSpPr>
            <p:spPr bwMode="auto">
              <a:xfrm flipV="1">
                <a:off x="2741" y="3609"/>
                <a:ext cx="0" cy="61"/>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00" name="Rectangle 33"/>
              <p:cNvSpPr>
                <a:spLocks noChangeArrowheads="1"/>
              </p:cNvSpPr>
              <p:nvPr/>
            </p:nvSpPr>
            <p:spPr bwMode="auto">
              <a:xfrm>
                <a:off x="513" y="3482"/>
                <a:ext cx="215"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500">
                    <a:solidFill>
                      <a:srgbClr val="000000"/>
                    </a:solidFill>
                    <a:latin typeface="+mj-lt"/>
                  </a:rPr>
                  <a:t>0.00</a:t>
                </a:r>
                <a:endParaRPr lang="en-US">
                  <a:latin typeface="+mj-lt"/>
                </a:endParaRPr>
              </a:p>
            </p:txBody>
          </p:sp>
          <p:sp>
            <p:nvSpPr>
              <p:cNvPr id="18301" name="Line 34"/>
              <p:cNvSpPr>
                <a:spLocks noChangeShapeType="1"/>
              </p:cNvSpPr>
              <p:nvPr/>
            </p:nvSpPr>
            <p:spPr bwMode="auto">
              <a:xfrm flipH="1">
                <a:off x="893" y="3528"/>
                <a:ext cx="64"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02" name="Rectangle 35"/>
              <p:cNvSpPr>
                <a:spLocks noChangeArrowheads="1"/>
              </p:cNvSpPr>
              <p:nvPr/>
            </p:nvSpPr>
            <p:spPr bwMode="auto">
              <a:xfrm>
                <a:off x="513" y="3220"/>
                <a:ext cx="215"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500">
                    <a:solidFill>
                      <a:srgbClr val="000000"/>
                    </a:solidFill>
                    <a:latin typeface="+mj-lt"/>
                  </a:rPr>
                  <a:t>0.10</a:t>
                </a:r>
                <a:endParaRPr lang="en-US">
                  <a:latin typeface="+mj-lt"/>
                </a:endParaRPr>
              </a:p>
            </p:txBody>
          </p:sp>
          <p:sp>
            <p:nvSpPr>
              <p:cNvPr id="18303" name="Line 36"/>
              <p:cNvSpPr>
                <a:spLocks noChangeShapeType="1"/>
              </p:cNvSpPr>
              <p:nvPr/>
            </p:nvSpPr>
            <p:spPr bwMode="auto">
              <a:xfrm flipH="1">
                <a:off x="893" y="3266"/>
                <a:ext cx="64"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04" name="Rectangle 37"/>
              <p:cNvSpPr>
                <a:spLocks noChangeArrowheads="1"/>
              </p:cNvSpPr>
              <p:nvPr/>
            </p:nvSpPr>
            <p:spPr bwMode="auto">
              <a:xfrm>
                <a:off x="513" y="2958"/>
                <a:ext cx="215"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500">
                    <a:solidFill>
                      <a:srgbClr val="000000"/>
                    </a:solidFill>
                    <a:latin typeface="+mj-lt"/>
                  </a:rPr>
                  <a:t>0.20</a:t>
                </a:r>
                <a:endParaRPr lang="en-US">
                  <a:latin typeface="+mj-lt"/>
                </a:endParaRPr>
              </a:p>
            </p:txBody>
          </p:sp>
          <p:sp>
            <p:nvSpPr>
              <p:cNvPr id="18305" name="Line 38"/>
              <p:cNvSpPr>
                <a:spLocks noChangeShapeType="1"/>
              </p:cNvSpPr>
              <p:nvPr/>
            </p:nvSpPr>
            <p:spPr bwMode="auto">
              <a:xfrm flipH="1">
                <a:off x="893" y="3005"/>
                <a:ext cx="64"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06" name="Rectangle 39"/>
              <p:cNvSpPr>
                <a:spLocks noChangeArrowheads="1"/>
              </p:cNvSpPr>
              <p:nvPr/>
            </p:nvSpPr>
            <p:spPr bwMode="auto">
              <a:xfrm>
                <a:off x="513" y="2694"/>
                <a:ext cx="215"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500">
                    <a:solidFill>
                      <a:srgbClr val="000000"/>
                    </a:solidFill>
                    <a:latin typeface="+mj-lt"/>
                  </a:rPr>
                  <a:t>0.30</a:t>
                </a:r>
                <a:endParaRPr lang="en-US">
                  <a:latin typeface="+mj-lt"/>
                </a:endParaRPr>
              </a:p>
            </p:txBody>
          </p:sp>
          <p:sp>
            <p:nvSpPr>
              <p:cNvPr id="18307" name="Line 40"/>
              <p:cNvSpPr>
                <a:spLocks noChangeShapeType="1"/>
              </p:cNvSpPr>
              <p:nvPr/>
            </p:nvSpPr>
            <p:spPr bwMode="auto">
              <a:xfrm flipH="1">
                <a:off x="893" y="2743"/>
                <a:ext cx="64"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08" name="Rectangle 41"/>
              <p:cNvSpPr>
                <a:spLocks noChangeArrowheads="1"/>
              </p:cNvSpPr>
              <p:nvPr/>
            </p:nvSpPr>
            <p:spPr bwMode="auto">
              <a:xfrm>
                <a:off x="513" y="2432"/>
                <a:ext cx="215"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500">
                    <a:solidFill>
                      <a:srgbClr val="000000"/>
                    </a:solidFill>
                    <a:latin typeface="+mj-lt"/>
                  </a:rPr>
                  <a:t>0.40</a:t>
                </a:r>
                <a:endParaRPr lang="en-US">
                  <a:latin typeface="+mj-lt"/>
                </a:endParaRPr>
              </a:p>
            </p:txBody>
          </p:sp>
          <p:sp>
            <p:nvSpPr>
              <p:cNvPr id="18309" name="Line 42"/>
              <p:cNvSpPr>
                <a:spLocks noChangeShapeType="1"/>
              </p:cNvSpPr>
              <p:nvPr/>
            </p:nvSpPr>
            <p:spPr bwMode="auto">
              <a:xfrm flipH="1">
                <a:off x="893" y="2481"/>
                <a:ext cx="64"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10" name="Rectangle 43"/>
              <p:cNvSpPr>
                <a:spLocks noChangeArrowheads="1"/>
              </p:cNvSpPr>
              <p:nvPr/>
            </p:nvSpPr>
            <p:spPr bwMode="auto">
              <a:xfrm>
                <a:off x="513" y="2170"/>
                <a:ext cx="215"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500">
                    <a:solidFill>
                      <a:srgbClr val="000000"/>
                    </a:solidFill>
                    <a:latin typeface="+mj-lt"/>
                  </a:rPr>
                  <a:t>0.50</a:t>
                </a:r>
                <a:endParaRPr lang="en-US">
                  <a:latin typeface="+mj-lt"/>
                </a:endParaRPr>
              </a:p>
            </p:txBody>
          </p:sp>
          <p:sp>
            <p:nvSpPr>
              <p:cNvPr id="18311" name="Line 44"/>
              <p:cNvSpPr>
                <a:spLocks noChangeShapeType="1"/>
              </p:cNvSpPr>
              <p:nvPr/>
            </p:nvSpPr>
            <p:spPr bwMode="auto">
              <a:xfrm flipH="1">
                <a:off x="893" y="2217"/>
                <a:ext cx="64"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12" name="Rectangle 45"/>
              <p:cNvSpPr>
                <a:spLocks noChangeArrowheads="1"/>
              </p:cNvSpPr>
              <p:nvPr/>
            </p:nvSpPr>
            <p:spPr bwMode="auto">
              <a:xfrm>
                <a:off x="513" y="1909"/>
                <a:ext cx="215"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500">
                    <a:solidFill>
                      <a:srgbClr val="000000"/>
                    </a:solidFill>
                    <a:latin typeface="+mj-lt"/>
                  </a:rPr>
                  <a:t>0.60</a:t>
                </a:r>
                <a:endParaRPr lang="en-US">
                  <a:latin typeface="+mj-lt"/>
                </a:endParaRPr>
              </a:p>
            </p:txBody>
          </p:sp>
          <p:sp>
            <p:nvSpPr>
              <p:cNvPr id="18313" name="Line 46"/>
              <p:cNvSpPr>
                <a:spLocks noChangeShapeType="1"/>
              </p:cNvSpPr>
              <p:nvPr/>
            </p:nvSpPr>
            <p:spPr bwMode="auto">
              <a:xfrm flipH="1">
                <a:off x="893" y="1955"/>
                <a:ext cx="64"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14" name="Rectangle 47"/>
              <p:cNvSpPr>
                <a:spLocks noChangeArrowheads="1"/>
              </p:cNvSpPr>
              <p:nvPr/>
            </p:nvSpPr>
            <p:spPr bwMode="auto">
              <a:xfrm>
                <a:off x="513" y="1647"/>
                <a:ext cx="215"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500">
                    <a:solidFill>
                      <a:srgbClr val="000000"/>
                    </a:solidFill>
                    <a:latin typeface="+mj-lt"/>
                  </a:rPr>
                  <a:t>0.70</a:t>
                </a:r>
                <a:endParaRPr lang="en-US">
                  <a:latin typeface="+mj-lt"/>
                </a:endParaRPr>
              </a:p>
            </p:txBody>
          </p:sp>
          <p:sp>
            <p:nvSpPr>
              <p:cNvPr id="18315" name="Line 48"/>
              <p:cNvSpPr>
                <a:spLocks noChangeShapeType="1"/>
              </p:cNvSpPr>
              <p:nvPr/>
            </p:nvSpPr>
            <p:spPr bwMode="auto">
              <a:xfrm flipH="1">
                <a:off x="893" y="1693"/>
                <a:ext cx="64"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16" name="Rectangle 49"/>
              <p:cNvSpPr>
                <a:spLocks noChangeArrowheads="1"/>
              </p:cNvSpPr>
              <p:nvPr/>
            </p:nvSpPr>
            <p:spPr bwMode="auto">
              <a:xfrm>
                <a:off x="513" y="1385"/>
                <a:ext cx="215"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500">
                    <a:solidFill>
                      <a:srgbClr val="000000"/>
                    </a:solidFill>
                    <a:latin typeface="+mj-lt"/>
                  </a:rPr>
                  <a:t>0.80</a:t>
                </a:r>
                <a:endParaRPr lang="en-US">
                  <a:latin typeface="+mj-lt"/>
                </a:endParaRPr>
              </a:p>
            </p:txBody>
          </p:sp>
          <p:sp>
            <p:nvSpPr>
              <p:cNvPr id="18317" name="Line 50"/>
              <p:cNvSpPr>
                <a:spLocks noChangeShapeType="1"/>
              </p:cNvSpPr>
              <p:nvPr/>
            </p:nvSpPr>
            <p:spPr bwMode="auto">
              <a:xfrm flipH="1">
                <a:off x="893" y="1431"/>
                <a:ext cx="64"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18" name="Rectangle 51"/>
              <p:cNvSpPr>
                <a:spLocks noChangeArrowheads="1"/>
              </p:cNvSpPr>
              <p:nvPr/>
            </p:nvSpPr>
            <p:spPr bwMode="auto">
              <a:xfrm>
                <a:off x="513" y="1124"/>
                <a:ext cx="215"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500">
                    <a:solidFill>
                      <a:srgbClr val="000000"/>
                    </a:solidFill>
                    <a:latin typeface="+mj-lt"/>
                  </a:rPr>
                  <a:t>0.90</a:t>
                </a:r>
                <a:endParaRPr lang="en-US">
                  <a:latin typeface="+mj-lt"/>
                </a:endParaRPr>
              </a:p>
            </p:txBody>
          </p:sp>
          <p:sp>
            <p:nvSpPr>
              <p:cNvPr id="18319" name="Line 52"/>
              <p:cNvSpPr>
                <a:spLocks noChangeShapeType="1"/>
              </p:cNvSpPr>
              <p:nvPr/>
            </p:nvSpPr>
            <p:spPr bwMode="auto">
              <a:xfrm flipH="1">
                <a:off x="893" y="1170"/>
                <a:ext cx="64"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20" name="Rectangle 53"/>
              <p:cNvSpPr>
                <a:spLocks noChangeArrowheads="1"/>
              </p:cNvSpPr>
              <p:nvPr/>
            </p:nvSpPr>
            <p:spPr bwMode="auto">
              <a:xfrm>
                <a:off x="513" y="862"/>
                <a:ext cx="215"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500">
                    <a:solidFill>
                      <a:srgbClr val="000000"/>
                    </a:solidFill>
                    <a:latin typeface="+mj-lt"/>
                  </a:rPr>
                  <a:t>1.00</a:t>
                </a:r>
                <a:endParaRPr lang="en-US">
                  <a:latin typeface="+mj-lt"/>
                </a:endParaRPr>
              </a:p>
            </p:txBody>
          </p:sp>
          <p:sp>
            <p:nvSpPr>
              <p:cNvPr id="18321" name="Line 54"/>
              <p:cNvSpPr>
                <a:spLocks noChangeShapeType="1"/>
              </p:cNvSpPr>
              <p:nvPr/>
            </p:nvSpPr>
            <p:spPr bwMode="auto">
              <a:xfrm flipH="1">
                <a:off x="893" y="908"/>
                <a:ext cx="64"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22" name="Line 55"/>
              <p:cNvSpPr>
                <a:spLocks noChangeShapeType="1"/>
              </p:cNvSpPr>
              <p:nvPr/>
            </p:nvSpPr>
            <p:spPr bwMode="auto">
              <a:xfrm flipH="1">
                <a:off x="957" y="3609"/>
                <a:ext cx="3567"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23" name="Line 56"/>
              <p:cNvSpPr>
                <a:spLocks noChangeShapeType="1"/>
              </p:cNvSpPr>
              <p:nvPr/>
            </p:nvSpPr>
            <p:spPr bwMode="auto">
              <a:xfrm flipV="1">
                <a:off x="957" y="827"/>
                <a:ext cx="0" cy="278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24" name="Line 57"/>
              <p:cNvSpPr>
                <a:spLocks noChangeShapeType="1"/>
              </p:cNvSpPr>
              <p:nvPr/>
            </p:nvSpPr>
            <p:spPr bwMode="auto">
              <a:xfrm flipH="1">
                <a:off x="1244" y="3525"/>
                <a:ext cx="19"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25" name="Line 58"/>
              <p:cNvSpPr>
                <a:spLocks noChangeShapeType="1"/>
              </p:cNvSpPr>
              <p:nvPr/>
            </p:nvSpPr>
            <p:spPr bwMode="auto">
              <a:xfrm flipH="1">
                <a:off x="1263" y="3525"/>
                <a:ext cx="2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26" name="Line 59"/>
              <p:cNvSpPr>
                <a:spLocks noChangeShapeType="1"/>
              </p:cNvSpPr>
              <p:nvPr/>
            </p:nvSpPr>
            <p:spPr bwMode="auto">
              <a:xfrm flipH="1">
                <a:off x="1286" y="3525"/>
                <a:ext cx="19"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27" name="Line 60"/>
              <p:cNvSpPr>
                <a:spLocks noChangeShapeType="1"/>
              </p:cNvSpPr>
              <p:nvPr/>
            </p:nvSpPr>
            <p:spPr bwMode="auto">
              <a:xfrm flipH="1">
                <a:off x="1305" y="3525"/>
                <a:ext cx="19"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28" name="Line 61"/>
              <p:cNvSpPr>
                <a:spLocks noChangeShapeType="1"/>
              </p:cNvSpPr>
              <p:nvPr/>
            </p:nvSpPr>
            <p:spPr bwMode="auto">
              <a:xfrm flipH="1">
                <a:off x="1324" y="3525"/>
                <a:ext cx="2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29" name="Line 62"/>
              <p:cNvSpPr>
                <a:spLocks noChangeShapeType="1"/>
              </p:cNvSpPr>
              <p:nvPr/>
            </p:nvSpPr>
            <p:spPr bwMode="auto">
              <a:xfrm>
                <a:off x="1347" y="3525"/>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30" name="Line 63"/>
              <p:cNvSpPr>
                <a:spLocks noChangeShapeType="1"/>
              </p:cNvSpPr>
              <p:nvPr/>
            </p:nvSpPr>
            <p:spPr bwMode="auto">
              <a:xfrm flipH="1">
                <a:off x="1347" y="3525"/>
                <a:ext cx="11"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31" name="Line 64"/>
              <p:cNvSpPr>
                <a:spLocks noChangeShapeType="1"/>
              </p:cNvSpPr>
              <p:nvPr/>
            </p:nvSpPr>
            <p:spPr bwMode="auto">
              <a:xfrm flipH="1">
                <a:off x="1358" y="3525"/>
                <a:ext cx="14"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32" name="Line 65"/>
              <p:cNvSpPr>
                <a:spLocks noChangeShapeType="1"/>
              </p:cNvSpPr>
              <p:nvPr/>
            </p:nvSpPr>
            <p:spPr bwMode="auto">
              <a:xfrm flipH="1">
                <a:off x="1372" y="3525"/>
                <a:ext cx="11"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33" name="Line 66"/>
              <p:cNvSpPr>
                <a:spLocks noChangeShapeType="1"/>
              </p:cNvSpPr>
              <p:nvPr/>
            </p:nvSpPr>
            <p:spPr bwMode="auto">
              <a:xfrm flipH="1">
                <a:off x="1383" y="3522"/>
                <a:ext cx="14"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34" name="Line 67"/>
              <p:cNvSpPr>
                <a:spLocks noChangeShapeType="1"/>
              </p:cNvSpPr>
              <p:nvPr/>
            </p:nvSpPr>
            <p:spPr bwMode="auto">
              <a:xfrm flipH="1">
                <a:off x="1397" y="3522"/>
                <a:ext cx="11"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35" name="Line 68"/>
              <p:cNvSpPr>
                <a:spLocks noChangeShapeType="1"/>
              </p:cNvSpPr>
              <p:nvPr/>
            </p:nvSpPr>
            <p:spPr bwMode="auto">
              <a:xfrm>
                <a:off x="1408" y="3522"/>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36" name="Line 69"/>
              <p:cNvSpPr>
                <a:spLocks noChangeShapeType="1"/>
              </p:cNvSpPr>
              <p:nvPr/>
            </p:nvSpPr>
            <p:spPr bwMode="auto">
              <a:xfrm flipH="1">
                <a:off x="1408" y="3522"/>
                <a:ext cx="11"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37" name="Line 70"/>
              <p:cNvSpPr>
                <a:spLocks noChangeShapeType="1"/>
              </p:cNvSpPr>
              <p:nvPr/>
            </p:nvSpPr>
            <p:spPr bwMode="auto">
              <a:xfrm flipH="1">
                <a:off x="1419" y="3522"/>
                <a:ext cx="8"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38" name="Line 71"/>
              <p:cNvSpPr>
                <a:spLocks noChangeShapeType="1"/>
              </p:cNvSpPr>
              <p:nvPr/>
            </p:nvSpPr>
            <p:spPr bwMode="auto">
              <a:xfrm flipH="1">
                <a:off x="1427" y="3522"/>
                <a:ext cx="9"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39" name="Line 72"/>
              <p:cNvSpPr>
                <a:spLocks noChangeShapeType="1"/>
              </p:cNvSpPr>
              <p:nvPr/>
            </p:nvSpPr>
            <p:spPr bwMode="auto">
              <a:xfrm flipH="1">
                <a:off x="1436" y="3522"/>
                <a:ext cx="11"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40" name="Line 73"/>
              <p:cNvSpPr>
                <a:spLocks noChangeShapeType="1"/>
              </p:cNvSpPr>
              <p:nvPr/>
            </p:nvSpPr>
            <p:spPr bwMode="auto">
              <a:xfrm flipH="1">
                <a:off x="1447" y="3522"/>
                <a:ext cx="8"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41" name="Line 74"/>
              <p:cNvSpPr>
                <a:spLocks noChangeShapeType="1"/>
              </p:cNvSpPr>
              <p:nvPr/>
            </p:nvSpPr>
            <p:spPr bwMode="auto">
              <a:xfrm>
                <a:off x="1455" y="3522"/>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42" name="Line 75"/>
              <p:cNvSpPr>
                <a:spLocks noChangeShapeType="1"/>
              </p:cNvSpPr>
              <p:nvPr/>
            </p:nvSpPr>
            <p:spPr bwMode="auto">
              <a:xfrm flipH="1">
                <a:off x="1455" y="3520"/>
                <a:ext cx="9"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43" name="Line 76"/>
              <p:cNvSpPr>
                <a:spLocks noChangeShapeType="1"/>
              </p:cNvSpPr>
              <p:nvPr/>
            </p:nvSpPr>
            <p:spPr bwMode="auto">
              <a:xfrm flipH="1">
                <a:off x="1464" y="3520"/>
                <a:ext cx="5"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44" name="Line 77"/>
              <p:cNvSpPr>
                <a:spLocks noChangeShapeType="1"/>
              </p:cNvSpPr>
              <p:nvPr/>
            </p:nvSpPr>
            <p:spPr bwMode="auto">
              <a:xfrm flipH="1">
                <a:off x="1469" y="3520"/>
                <a:ext cx="8"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45" name="Line 78"/>
              <p:cNvSpPr>
                <a:spLocks noChangeShapeType="1"/>
              </p:cNvSpPr>
              <p:nvPr/>
            </p:nvSpPr>
            <p:spPr bwMode="auto">
              <a:xfrm flipH="1">
                <a:off x="1477" y="3520"/>
                <a:ext cx="9"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46" name="Line 79"/>
              <p:cNvSpPr>
                <a:spLocks noChangeShapeType="1"/>
              </p:cNvSpPr>
              <p:nvPr/>
            </p:nvSpPr>
            <p:spPr bwMode="auto">
              <a:xfrm flipH="1">
                <a:off x="1486" y="3520"/>
                <a:ext cx="5"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47" name="Line 80"/>
              <p:cNvSpPr>
                <a:spLocks noChangeShapeType="1"/>
              </p:cNvSpPr>
              <p:nvPr/>
            </p:nvSpPr>
            <p:spPr bwMode="auto">
              <a:xfrm>
                <a:off x="1491" y="3520"/>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48" name="Line 81"/>
              <p:cNvSpPr>
                <a:spLocks noChangeShapeType="1"/>
              </p:cNvSpPr>
              <p:nvPr/>
            </p:nvSpPr>
            <p:spPr bwMode="auto">
              <a:xfrm flipH="1">
                <a:off x="1491" y="3520"/>
                <a:ext cx="9"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49" name="Line 82"/>
              <p:cNvSpPr>
                <a:spLocks noChangeShapeType="1"/>
              </p:cNvSpPr>
              <p:nvPr/>
            </p:nvSpPr>
            <p:spPr bwMode="auto">
              <a:xfrm flipH="1">
                <a:off x="1500" y="3520"/>
                <a:ext cx="5"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50" name="Line 83"/>
              <p:cNvSpPr>
                <a:spLocks noChangeShapeType="1"/>
              </p:cNvSpPr>
              <p:nvPr/>
            </p:nvSpPr>
            <p:spPr bwMode="auto">
              <a:xfrm flipH="1">
                <a:off x="1505" y="3517"/>
                <a:ext cx="6"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51" name="Line 84"/>
              <p:cNvSpPr>
                <a:spLocks noChangeShapeType="1"/>
              </p:cNvSpPr>
              <p:nvPr/>
            </p:nvSpPr>
            <p:spPr bwMode="auto">
              <a:xfrm flipH="1">
                <a:off x="1511" y="3517"/>
                <a:ext cx="5"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52" name="Line 85"/>
              <p:cNvSpPr>
                <a:spLocks noChangeShapeType="1"/>
              </p:cNvSpPr>
              <p:nvPr/>
            </p:nvSpPr>
            <p:spPr bwMode="auto">
              <a:xfrm flipH="1">
                <a:off x="1516" y="3517"/>
                <a:ext cx="6"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53" name="Line 86"/>
              <p:cNvSpPr>
                <a:spLocks noChangeShapeType="1"/>
              </p:cNvSpPr>
              <p:nvPr/>
            </p:nvSpPr>
            <p:spPr bwMode="auto">
              <a:xfrm>
                <a:off x="1522" y="3517"/>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54" name="Line 87"/>
              <p:cNvSpPr>
                <a:spLocks noChangeShapeType="1"/>
              </p:cNvSpPr>
              <p:nvPr/>
            </p:nvSpPr>
            <p:spPr bwMode="auto">
              <a:xfrm flipH="1">
                <a:off x="1522" y="3517"/>
                <a:ext cx="6"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55" name="Line 88"/>
              <p:cNvSpPr>
                <a:spLocks noChangeShapeType="1"/>
              </p:cNvSpPr>
              <p:nvPr/>
            </p:nvSpPr>
            <p:spPr bwMode="auto">
              <a:xfrm flipH="1">
                <a:off x="1528" y="3517"/>
                <a:ext cx="5"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56" name="Line 89"/>
              <p:cNvSpPr>
                <a:spLocks noChangeShapeType="1"/>
              </p:cNvSpPr>
              <p:nvPr/>
            </p:nvSpPr>
            <p:spPr bwMode="auto">
              <a:xfrm flipH="1">
                <a:off x="1533" y="3517"/>
                <a:ext cx="6"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57" name="Line 90"/>
              <p:cNvSpPr>
                <a:spLocks noChangeShapeType="1"/>
              </p:cNvSpPr>
              <p:nvPr/>
            </p:nvSpPr>
            <p:spPr bwMode="auto">
              <a:xfrm flipH="1">
                <a:off x="1539" y="3517"/>
                <a:ext cx="5"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58" name="Line 91"/>
              <p:cNvSpPr>
                <a:spLocks noChangeShapeType="1"/>
              </p:cNvSpPr>
              <p:nvPr/>
            </p:nvSpPr>
            <p:spPr bwMode="auto">
              <a:xfrm flipH="1">
                <a:off x="1544" y="3514"/>
                <a:ext cx="6"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59" name="Line 92"/>
              <p:cNvSpPr>
                <a:spLocks noChangeShapeType="1"/>
              </p:cNvSpPr>
              <p:nvPr/>
            </p:nvSpPr>
            <p:spPr bwMode="auto">
              <a:xfrm>
                <a:off x="1550" y="3514"/>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60" name="Line 93"/>
              <p:cNvSpPr>
                <a:spLocks noChangeShapeType="1"/>
              </p:cNvSpPr>
              <p:nvPr/>
            </p:nvSpPr>
            <p:spPr bwMode="auto">
              <a:xfrm flipH="1">
                <a:off x="1550" y="3514"/>
                <a:ext cx="5"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61" name="Line 94"/>
              <p:cNvSpPr>
                <a:spLocks noChangeShapeType="1"/>
              </p:cNvSpPr>
              <p:nvPr/>
            </p:nvSpPr>
            <p:spPr bwMode="auto">
              <a:xfrm flipH="1">
                <a:off x="1555" y="3514"/>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62" name="Line 95"/>
              <p:cNvSpPr>
                <a:spLocks noChangeShapeType="1"/>
              </p:cNvSpPr>
              <p:nvPr/>
            </p:nvSpPr>
            <p:spPr bwMode="auto">
              <a:xfrm flipH="1">
                <a:off x="1558" y="3514"/>
                <a:ext cx="6"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63" name="Line 96"/>
              <p:cNvSpPr>
                <a:spLocks noChangeShapeType="1"/>
              </p:cNvSpPr>
              <p:nvPr/>
            </p:nvSpPr>
            <p:spPr bwMode="auto">
              <a:xfrm flipH="1">
                <a:off x="1564" y="3514"/>
                <a:ext cx="5"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64" name="Line 97"/>
              <p:cNvSpPr>
                <a:spLocks noChangeShapeType="1"/>
              </p:cNvSpPr>
              <p:nvPr/>
            </p:nvSpPr>
            <p:spPr bwMode="auto">
              <a:xfrm flipH="1">
                <a:off x="1569" y="3514"/>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65" name="Line 98"/>
              <p:cNvSpPr>
                <a:spLocks noChangeShapeType="1"/>
              </p:cNvSpPr>
              <p:nvPr/>
            </p:nvSpPr>
            <p:spPr bwMode="auto">
              <a:xfrm>
                <a:off x="1572" y="3514"/>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66" name="Line 99"/>
              <p:cNvSpPr>
                <a:spLocks noChangeShapeType="1"/>
              </p:cNvSpPr>
              <p:nvPr/>
            </p:nvSpPr>
            <p:spPr bwMode="auto">
              <a:xfrm flipH="1">
                <a:off x="1572" y="3514"/>
                <a:ext cx="6"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67" name="Line 100"/>
              <p:cNvSpPr>
                <a:spLocks noChangeShapeType="1"/>
              </p:cNvSpPr>
              <p:nvPr/>
            </p:nvSpPr>
            <p:spPr bwMode="auto">
              <a:xfrm flipH="1">
                <a:off x="1578" y="3511"/>
                <a:ext cx="2"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68" name="Line 101"/>
              <p:cNvSpPr>
                <a:spLocks noChangeShapeType="1"/>
              </p:cNvSpPr>
              <p:nvPr/>
            </p:nvSpPr>
            <p:spPr bwMode="auto">
              <a:xfrm flipH="1">
                <a:off x="1580" y="3511"/>
                <a:ext cx="6"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69" name="Line 102"/>
              <p:cNvSpPr>
                <a:spLocks noChangeShapeType="1"/>
              </p:cNvSpPr>
              <p:nvPr/>
            </p:nvSpPr>
            <p:spPr bwMode="auto">
              <a:xfrm flipH="1">
                <a:off x="1586" y="3511"/>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70" name="Line 103"/>
              <p:cNvSpPr>
                <a:spLocks noChangeShapeType="1"/>
              </p:cNvSpPr>
              <p:nvPr/>
            </p:nvSpPr>
            <p:spPr bwMode="auto">
              <a:xfrm flipH="1">
                <a:off x="1589" y="3511"/>
                <a:ext cx="5"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71" name="Line 104"/>
              <p:cNvSpPr>
                <a:spLocks noChangeShapeType="1"/>
              </p:cNvSpPr>
              <p:nvPr/>
            </p:nvSpPr>
            <p:spPr bwMode="auto">
              <a:xfrm>
                <a:off x="1594" y="3511"/>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72" name="Line 105"/>
              <p:cNvSpPr>
                <a:spLocks noChangeShapeType="1"/>
              </p:cNvSpPr>
              <p:nvPr/>
            </p:nvSpPr>
            <p:spPr bwMode="auto">
              <a:xfrm flipH="1">
                <a:off x="1594" y="3511"/>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73" name="Line 106"/>
              <p:cNvSpPr>
                <a:spLocks noChangeShapeType="1"/>
              </p:cNvSpPr>
              <p:nvPr/>
            </p:nvSpPr>
            <p:spPr bwMode="auto">
              <a:xfrm flipH="1">
                <a:off x="1597" y="3511"/>
                <a:ext cx="6"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74" name="Line 107"/>
              <p:cNvSpPr>
                <a:spLocks noChangeShapeType="1"/>
              </p:cNvSpPr>
              <p:nvPr/>
            </p:nvSpPr>
            <p:spPr bwMode="auto">
              <a:xfrm flipH="1">
                <a:off x="1603" y="3511"/>
                <a:ext cx="2"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75" name="Line 108"/>
              <p:cNvSpPr>
                <a:spLocks noChangeShapeType="1"/>
              </p:cNvSpPr>
              <p:nvPr/>
            </p:nvSpPr>
            <p:spPr bwMode="auto">
              <a:xfrm flipH="1">
                <a:off x="1605" y="3508"/>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76" name="Line 109"/>
              <p:cNvSpPr>
                <a:spLocks noChangeShapeType="1"/>
              </p:cNvSpPr>
              <p:nvPr/>
            </p:nvSpPr>
            <p:spPr bwMode="auto">
              <a:xfrm flipH="1">
                <a:off x="1608" y="3508"/>
                <a:ext cx="6"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77" name="Line 110"/>
              <p:cNvSpPr>
                <a:spLocks noChangeShapeType="1"/>
              </p:cNvSpPr>
              <p:nvPr/>
            </p:nvSpPr>
            <p:spPr bwMode="auto">
              <a:xfrm>
                <a:off x="1614" y="3508"/>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78" name="Line 111"/>
              <p:cNvSpPr>
                <a:spLocks noChangeShapeType="1"/>
              </p:cNvSpPr>
              <p:nvPr/>
            </p:nvSpPr>
            <p:spPr bwMode="auto">
              <a:xfrm flipH="1">
                <a:off x="1614" y="3508"/>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79" name="Line 112"/>
              <p:cNvSpPr>
                <a:spLocks noChangeShapeType="1"/>
              </p:cNvSpPr>
              <p:nvPr/>
            </p:nvSpPr>
            <p:spPr bwMode="auto">
              <a:xfrm flipH="1">
                <a:off x="1617" y="3508"/>
                <a:ext cx="2"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80" name="Line 113"/>
              <p:cNvSpPr>
                <a:spLocks noChangeShapeType="1"/>
              </p:cNvSpPr>
              <p:nvPr/>
            </p:nvSpPr>
            <p:spPr bwMode="auto">
              <a:xfrm flipH="1">
                <a:off x="1619" y="3508"/>
                <a:ext cx="6"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81" name="Line 114"/>
              <p:cNvSpPr>
                <a:spLocks noChangeShapeType="1"/>
              </p:cNvSpPr>
              <p:nvPr/>
            </p:nvSpPr>
            <p:spPr bwMode="auto">
              <a:xfrm flipH="1">
                <a:off x="1625" y="3508"/>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82" name="Line 115"/>
              <p:cNvSpPr>
                <a:spLocks noChangeShapeType="1"/>
              </p:cNvSpPr>
              <p:nvPr/>
            </p:nvSpPr>
            <p:spPr bwMode="auto">
              <a:xfrm flipH="1">
                <a:off x="1628" y="3506"/>
                <a:ext cx="3"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83" name="Line 116"/>
              <p:cNvSpPr>
                <a:spLocks noChangeShapeType="1"/>
              </p:cNvSpPr>
              <p:nvPr/>
            </p:nvSpPr>
            <p:spPr bwMode="auto">
              <a:xfrm>
                <a:off x="1631" y="3506"/>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84" name="Line 117"/>
              <p:cNvSpPr>
                <a:spLocks noChangeShapeType="1"/>
              </p:cNvSpPr>
              <p:nvPr/>
            </p:nvSpPr>
            <p:spPr bwMode="auto">
              <a:xfrm flipH="1">
                <a:off x="1631" y="3506"/>
                <a:ext cx="2"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85" name="Line 118"/>
              <p:cNvSpPr>
                <a:spLocks noChangeShapeType="1"/>
              </p:cNvSpPr>
              <p:nvPr/>
            </p:nvSpPr>
            <p:spPr bwMode="auto">
              <a:xfrm flipH="1">
                <a:off x="1633" y="3506"/>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86" name="Line 119"/>
              <p:cNvSpPr>
                <a:spLocks noChangeShapeType="1"/>
              </p:cNvSpPr>
              <p:nvPr/>
            </p:nvSpPr>
            <p:spPr bwMode="auto">
              <a:xfrm flipH="1">
                <a:off x="1636" y="3506"/>
                <a:ext cx="6"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87" name="Line 120"/>
              <p:cNvSpPr>
                <a:spLocks noChangeShapeType="1"/>
              </p:cNvSpPr>
              <p:nvPr/>
            </p:nvSpPr>
            <p:spPr bwMode="auto">
              <a:xfrm flipH="1">
                <a:off x="1642" y="3506"/>
                <a:ext cx="2"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88" name="Line 121"/>
              <p:cNvSpPr>
                <a:spLocks noChangeShapeType="1"/>
              </p:cNvSpPr>
              <p:nvPr/>
            </p:nvSpPr>
            <p:spPr bwMode="auto">
              <a:xfrm flipH="1">
                <a:off x="1644" y="3506"/>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89" name="Line 122"/>
              <p:cNvSpPr>
                <a:spLocks noChangeShapeType="1"/>
              </p:cNvSpPr>
              <p:nvPr/>
            </p:nvSpPr>
            <p:spPr bwMode="auto">
              <a:xfrm>
                <a:off x="1647" y="3506"/>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90" name="Line 123"/>
              <p:cNvSpPr>
                <a:spLocks noChangeShapeType="1"/>
              </p:cNvSpPr>
              <p:nvPr/>
            </p:nvSpPr>
            <p:spPr bwMode="auto">
              <a:xfrm flipH="1">
                <a:off x="1647" y="3506"/>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91" name="Line 124"/>
              <p:cNvSpPr>
                <a:spLocks noChangeShapeType="1"/>
              </p:cNvSpPr>
              <p:nvPr/>
            </p:nvSpPr>
            <p:spPr bwMode="auto">
              <a:xfrm flipH="1">
                <a:off x="1650" y="3503"/>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92" name="Line 125"/>
              <p:cNvSpPr>
                <a:spLocks noChangeShapeType="1"/>
              </p:cNvSpPr>
              <p:nvPr/>
            </p:nvSpPr>
            <p:spPr bwMode="auto">
              <a:xfrm flipH="1">
                <a:off x="1653" y="3503"/>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93" name="Line 126"/>
              <p:cNvSpPr>
                <a:spLocks noChangeShapeType="1"/>
              </p:cNvSpPr>
              <p:nvPr/>
            </p:nvSpPr>
            <p:spPr bwMode="auto">
              <a:xfrm flipH="1">
                <a:off x="1656" y="3503"/>
                <a:ext cx="2"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94" name="Line 127"/>
              <p:cNvSpPr>
                <a:spLocks noChangeShapeType="1"/>
              </p:cNvSpPr>
              <p:nvPr/>
            </p:nvSpPr>
            <p:spPr bwMode="auto">
              <a:xfrm flipH="1">
                <a:off x="1658" y="3503"/>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95" name="Line 128"/>
              <p:cNvSpPr>
                <a:spLocks noChangeShapeType="1"/>
              </p:cNvSpPr>
              <p:nvPr/>
            </p:nvSpPr>
            <p:spPr bwMode="auto">
              <a:xfrm>
                <a:off x="1661" y="3503"/>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96" name="Line 129"/>
              <p:cNvSpPr>
                <a:spLocks noChangeShapeType="1"/>
              </p:cNvSpPr>
              <p:nvPr/>
            </p:nvSpPr>
            <p:spPr bwMode="auto">
              <a:xfrm flipH="1">
                <a:off x="1661" y="3503"/>
                <a:ext cx="6"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97" name="Line 130"/>
              <p:cNvSpPr>
                <a:spLocks noChangeShapeType="1"/>
              </p:cNvSpPr>
              <p:nvPr/>
            </p:nvSpPr>
            <p:spPr bwMode="auto">
              <a:xfrm flipH="1">
                <a:off x="1667" y="3503"/>
                <a:ext cx="2"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98" name="Line 131"/>
              <p:cNvSpPr>
                <a:spLocks noChangeShapeType="1"/>
              </p:cNvSpPr>
              <p:nvPr/>
            </p:nvSpPr>
            <p:spPr bwMode="auto">
              <a:xfrm flipH="1">
                <a:off x="1669" y="3500"/>
                <a:ext cx="6"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399" name="Line 132"/>
              <p:cNvSpPr>
                <a:spLocks noChangeShapeType="1"/>
              </p:cNvSpPr>
              <p:nvPr/>
            </p:nvSpPr>
            <p:spPr bwMode="auto">
              <a:xfrm flipH="1">
                <a:off x="1675" y="3500"/>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00" name="Line 133"/>
              <p:cNvSpPr>
                <a:spLocks noChangeShapeType="1"/>
              </p:cNvSpPr>
              <p:nvPr/>
            </p:nvSpPr>
            <p:spPr bwMode="auto">
              <a:xfrm flipH="1">
                <a:off x="1678" y="3500"/>
                <a:ext cx="5"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01" name="Line 134"/>
              <p:cNvSpPr>
                <a:spLocks noChangeShapeType="1"/>
              </p:cNvSpPr>
              <p:nvPr/>
            </p:nvSpPr>
            <p:spPr bwMode="auto">
              <a:xfrm>
                <a:off x="1683" y="3500"/>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02" name="Line 135"/>
              <p:cNvSpPr>
                <a:spLocks noChangeShapeType="1"/>
              </p:cNvSpPr>
              <p:nvPr/>
            </p:nvSpPr>
            <p:spPr bwMode="auto">
              <a:xfrm flipH="1">
                <a:off x="1683" y="3500"/>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03" name="Line 136"/>
              <p:cNvSpPr>
                <a:spLocks noChangeShapeType="1"/>
              </p:cNvSpPr>
              <p:nvPr/>
            </p:nvSpPr>
            <p:spPr bwMode="auto">
              <a:xfrm flipH="1">
                <a:off x="1686" y="3497"/>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04" name="Line 137"/>
              <p:cNvSpPr>
                <a:spLocks noChangeShapeType="1"/>
              </p:cNvSpPr>
              <p:nvPr/>
            </p:nvSpPr>
            <p:spPr bwMode="auto">
              <a:xfrm flipH="1">
                <a:off x="1689" y="3497"/>
                <a:ext cx="6"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05" name="Line 138"/>
              <p:cNvSpPr>
                <a:spLocks noChangeShapeType="1"/>
              </p:cNvSpPr>
              <p:nvPr/>
            </p:nvSpPr>
            <p:spPr bwMode="auto">
              <a:xfrm flipH="1">
                <a:off x="1695" y="3497"/>
                <a:ext cx="2"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06" name="Line 139"/>
              <p:cNvSpPr>
                <a:spLocks noChangeShapeType="1"/>
              </p:cNvSpPr>
              <p:nvPr/>
            </p:nvSpPr>
            <p:spPr bwMode="auto">
              <a:xfrm flipH="1">
                <a:off x="1697" y="3497"/>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07" name="Line 140"/>
              <p:cNvSpPr>
                <a:spLocks noChangeShapeType="1"/>
              </p:cNvSpPr>
              <p:nvPr/>
            </p:nvSpPr>
            <p:spPr bwMode="auto">
              <a:xfrm>
                <a:off x="1700" y="3497"/>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08" name="Line 141"/>
              <p:cNvSpPr>
                <a:spLocks noChangeShapeType="1"/>
              </p:cNvSpPr>
              <p:nvPr/>
            </p:nvSpPr>
            <p:spPr bwMode="auto">
              <a:xfrm flipH="1">
                <a:off x="1700" y="3497"/>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09" name="Line 142"/>
              <p:cNvSpPr>
                <a:spLocks noChangeShapeType="1"/>
              </p:cNvSpPr>
              <p:nvPr/>
            </p:nvSpPr>
            <p:spPr bwMode="auto">
              <a:xfrm flipH="1">
                <a:off x="1703" y="3495"/>
                <a:ext cx="3"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10" name="Line 143"/>
              <p:cNvSpPr>
                <a:spLocks noChangeShapeType="1"/>
              </p:cNvSpPr>
              <p:nvPr/>
            </p:nvSpPr>
            <p:spPr bwMode="auto">
              <a:xfrm flipH="1">
                <a:off x="1706" y="3495"/>
                <a:ext cx="2"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11" name="Line 144"/>
              <p:cNvSpPr>
                <a:spLocks noChangeShapeType="1"/>
              </p:cNvSpPr>
              <p:nvPr/>
            </p:nvSpPr>
            <p:spPr bwMode="auto">
              <a:xfrm flipH="1">
                <a:off x="1708" y="3495"/>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12" name="Line 145"/>
              <p:cNvSpPr>
                <a:spLocks noChangeShapeType="1"/>
              </p:cNvSpPr>
              <p:nvPr/>
            </p:nvSpPr>
            <p:spPr bwMode="auto">
              <a:xfrm flipH="1">
                <a:off x="1711" y="3495"/>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13" name="Line 146"/>
              <p:cNvSpPr>
                <a:spLocks noChangeShapeType="1"/>
              </p:cNvSpPr>
              <p:nvPr/>
            </p:nvSpPr>
            <p:spPr bwMode="auto">
              <a:xfrm>
                <a:off x="1714" y="3495"/>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14" name="Line 147"/>
              <p:cNvSpPr>
                <a:spLocks noChangeShapeType="1"/>
              </p:cNvSpPr>
              <p:nvPr/>
            </p:nvSpPr>
            <p:spPr bwMode="auto">
              <a:xfrm flipH="1">
                <a:off x="1714" y="3495"/>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15" name="Line 148"/>
              <p:cNvSpPr>
                <a:spLocks noChangeShapeType="1"/>
              </p:cNvSpPr>
              <p:nvPr/>
            </p:nvSpPr>
            <p:spPr bwMode="auto">
              <a:xfrm flipH="1">
                <a:off x="1717" y="3492"/>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16" name="Line 149"/>
              <p:cNvSpPr>
                <a:spLocks noChangeShapeType="1"/>
              </p:cNvSpPr>
              <p:nvPr/>
            </p:nvSpPr>
            <p:spPr bwMode="auto">
              <a:xfrm flipH="1">
                <a:off x="1720" y="3492"/>
                <a:ext cx="2"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17" name="Line 150"/>
              <p:cNvSpPr>
                <a:spLocks noChangeShapeType="1"/>
              </p:cNvSpPr>
              <p:nvPr/>
            </p:nvSpPr>
            <p:spPr bwMode="auto">
              <a:xfrm flipH="1">
                <a:off x="1722" y="3492"/>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18" name="Line 151"/>
              <p:cNvSpPr>
                <a:spLocks noChangeShapeType="1"/>
              </p:cNvSpPr>
              <p:nvPr/>
            </p:nvSpPr>
            <p:spPr bwMode="auto">
              <a:xfrm flipH="1">
                <a:off x="1725" y="3492"/>
                <a:ext cx="6"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19" name="Line 152"/>
              <p:cNvSpPr>
                <a:spLocks noChangeShapeType="1"/>
              </p:cNvSpPr>
              <p:nvPr/>
            </p:nvSpPr>
            <p:spPr bwMode="auto">
              <a:xfrm>
                <a:off x="1731" y="3492"/>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20" name="Line 153"/>
              <p:cNvSpPr>
                <a:spLocks noChangeShapeType="1"/>
              </p:cNvSpPr>
              <p:nvPr/>
            </p:nvSpPr>
            <p:spPr bwMode="auto">
              <a:xfrm flipH="1">
                <a:off x="1731" y="3489"/>
                <a:ext cx="2"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21" name="Line 154"/>
              <p:cNvSpPr>
                <a:spLocks noChangeShapeType="1"/>
              </p:cNvSpPr>
              <p:nvPr/>
            </p:nvSpPr>
            <p:spPr bwMode="auto">
              <a:xfrm flipH="1">
                <a:off x="1733" y="3489"/>
                <a:ext cx="6"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22" name="Line 155"/>
              <p:cNvSpPr>
                <a:spLocks noChangeShapeType="1"/>
              </p:cNvSpPr>
              <p:nvPr/>
            </p:nvSpPr>
            <p:spPr bwMode="auto">
              <a:xfrm flipH="1">
                <a:off x="1739" y="3489"/>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23" name="Line 156"/>
              <p:cNvSpPr>
                <a:spLocks noChangeShapeType="1"/>
              </p:cNvSpPr>
              <p:nvPr/>
            </p:nvSpPr>
            <p:spPr bwMode="auto">
              <a:xfrm flipH="1">
                <a:off x="1742" y="3489"/>
                <a:ext cx="5"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24" name="Line 157"/>
              <p:cNvSpPr>
                <a:spLocks noChangeShapeType="1"/>
              </p:cNvSpPr>
              <p:nvPr/>
            </p:nvSpPr>
            <p:spPr bwMode="auto">
              <a:xfrm flipH="1">
                <a:off x="1747" y="3486"/>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25" name="Line 158"/>
              <p:cNvSpPr>
                <a:spLocks noChangeShapeType="1"/>
              </p:cNvSpPr>
              <p:nvPr/>
            </p:nvSpPr>
            <p:spPr bwMode="auto">
              <a:xfrm>
                <a:off x="1750" y="3486"/>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26" name="Line 159"/>
              <p:cNvSpPr>
                <a:spLocks noChangeShapeType="1"/>
              </p:cNvSpPr>
              <p:nvPr/>
            </p:nvSpPr>
            <p:spPr bwMode="auto">
              <a:xfrm flipH="1">
                <a:off x="1750" y="3486"/>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27" name="Line 160"/>
              <p:cNvSpPr>
                <a:spLocks noChangeShapeType="1"/>
              </p:cNvSpPr>
              <p:nvPr/>
            </p:nvSpPr>
            <p:spPr bwMode="auto">
              <a:xfrm flipH="1">
                <a:off x="1753" y="3486"/>
                <a:ext cx="6"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28" name="Line 161"/>
              <p:cNvSpPr>
                <a:spLocks noChangeShapeType="1"/>
              </p:cNvSpPr>
              <p:nvPr/>
            </p:nvSpPr>
            <p:spPr bwMode="auto">
              <a:xfrm flipH="1">
                <a:off x="1759" y="3483"/>
                <a:ext cx="2"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29" name="Line 162"/>
              <p:cNvSpPr>
                <a:spLocks noChangeShapeType="1"/>
              </p:cNvSpPr>
              <p:nvPr/>
            </p:nvSpPr>
            <p:spPr bwMode="auto">
              <a:xfrm flipH="1">
                <a:off x="1761" y="3483"/>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30" name="Line 163"/>
              <p:cNvSpPr>
                <a:spLocks noChangeShapeType="1"/>
              </p:cNvSpPr>
              <p:nvPr/>
            </p:nvSpPr>
            <p:spPr bwMode="auto">
              <a:xfrm flipH="1">
                <a:off x="1764" y="3483"/>
                <a:ext cx="6"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31" name="Line 164"/>
              <p:cNvSpPr>
                <a:spLocks noChangeShapeType="1"/>
              </p:cNvSpPr>
              <p:nvPr/>
            </p:nvSpPr>
            <p:spPr bwMode="auto">
              <a:xfrm>
                <a:off x="1770" y="3483"/>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32" name="Line 165"/>
              <p:cNvSpPr>
                <a:spLocks noChangeShapeType="1"/>
              </p:cNvSpPr>
              <p:nvPr/>
            </p:nvSpPr>
            <p:spPr bwMode="auto">
              <a:xfrm flipH="1">
                <a:off x="1770" y="3481"/>
                <a:ext cx="2"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33" name="Line 166"/>
              <p:cNvSpPr>
                <a:spLocks noChangeShapeType="1"/>
              </p:cNvSpPr>
              <p:nvPr/>
            </p:nvSpPr>
            <p:spPr bwMode="auto">
              <a:xfrm flipH="1">
                <a:off x="1772" y="3481"/>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34" name="Line 167"/>
              <p:cNvSpPr>
                <a:spLocks noChangeShapeType="1"/>
              </p:cNvSpPr>
              <p:nvPr/>
            </p:nvSpPr>
            <p:spPr bwMode="auto">
              <a:xfrm flipH="1">
                <a:off x="1775" y="3481"/>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35" name="Line 168"/>
              <p:cNvSpPr>
                <a:spLocks noChangeShapeType="1"/>
              </p:cNvSpPr>
              <p:nvPr/>
            </p:nvSpPr>
            <p:spPr bwMode="auto">
              <a:xfrm flipH="1">
                <a:off x="1778" y="3481"/>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36" name="Line 169"/>
              <p:cNvSpPr>
                <a:spLocks noChangeShapeType="1"/>
              </p:cNvSpPr>
              <p:nvPr/>
            </p:nvSpPr>
            <p:spPr bwMode="auto">
              <a:xfrm flipH="1">
                <a:off x="1781" y="3478"/>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37" name="Line 170"/>
              <p:cNvSpPr>
                <a:spLocks noChangeShapeType="1"/>
              </p:cNvSpPr>
              <p:nvPr/>
            </p:nvSpPr>
            <p:spPr bwMode="auto">
              <a:xfrm>
                <a:off x="1784" y="3478"/>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38" name="Line 171"/>
              <p:cNvSpPr>
                <a:spLocks noChangeShapeType="1"/>
              </p:cNvSpPr>
              <p:nvPr/>
            </p:nvSpPr>
            <p:spPr bwMode="auto">
              <a:xfrm flipH="1">
                <a:off x="1784" y="3478"/>
                <a:ext cx="2"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39" name="Line 172"/>
              <p:cNvSpPr>
                <a:spLocks noChangeShapeType="1"/>
              </p:cNvSpPr>
              <p:nvPr/>
            </p:nvSpPr>
            <p:spPr bwMode="auto">
              <a:xfrm flipH="1">
                <a:off x="1786" y="3478"/>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40" name="Line 173"/>
              <p:cNvSpPr>
                <a:spLocks noChangeShapeType="1"/>
              </p:cNvSpPr>
              <p:nvPr/>
            </p:nvSpPr>
            <p:spPr bwMode="auto">
              <a:xfrm flipH="1">
                <a:off x="1789" y="3475"/>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41" name="Line 174"/>
              <p:cNvSpPr>
                <a:spLocks noChangeShapeType="1"/>
              </p:cNvSpPr>
              <p:nvPr/>
            </p:nvSpPr>
            <p:spPr bwMode="auto">
              <a:xfrm flipH="1">
                <a:off x="1792" y="3475"/>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42" name="Line 175"/>
              <p:cNvSpPr>
                <a:spLocks noChangeShapeType="1"/>
              </p:cNvSpPr>
              <p:nvPr/>
            </p:nvSpPr>
            <p:spPr bwMode="auto">
              <a:xfrm flipH="1">
                <a:off x="1795" y="3475"/>
                <a:ext cx="5"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43" name="Line 176"/>
              <p:cNvSpPr>
                <a:spLocks noChangeShapeType="1"/>
              </p:cNvSpPr>
              <p:nvPr/>
            </p:nvSpPr>
            <p:spPr bwMode="auto">
              <a:xfrm>
                <a:off x="1800" y="3475"/>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44" name="Line 177"/>
              <p:cNvSpPr>
                <a:spLocks noChangeShapeType="1"/>
              </p:cNvSpPr>
              <p:nvPr/>
            </p:nvSpPr>
            <p:spPr bwMode="auto">
              <a:xfrm flipH="1">
                <a:off x="1800" y="3472"/>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45" name="Line 178"/>
              <p:cNvSpPr>
                <a:spLocks noChangeShapeType="1"/>
              </p:cNvSpPr>
              <p:nvPr/>
            </p:nvSpPr>
            <p:spPr bwMode="auto">
              <a:xfrm flipH="1">
                <a:off x="1803" y="3472"/>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46" name="Line 179"/>
              <p:cNvSpPr>
                <a:spLocks noChangeShapeType="1"/>
              </p:cNvSpPr>
              <p:nvPr/>
            </p:nvSpPr>
            <p:spPr bwMode="auto">
              <a:xfrm flipH="1">
                <a:off x="1806" y="3472"/>
                <a:ext cx="5"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47" name="Line 180"/>
              <p:cNvSpPr>
                <a:spLocks noChangeShapeType="1"/>
              </p:cNvSpPr>
              <p:nvPr/>
            </p:nvSpPr>
            <p:spPr bwMode="auto">
              <a:xfrm flipH="1">
                <a:off x="1811" y="3469"/>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48" name="Line 181"/>
              <p:cNvSpPr>
                <a:spLocks noChangeShapeType="1"/>
              </p:cNvSpPr>
              <p:nvPr/>
            </p:nvSpPr>
            <p:spPr bwMode="auto">
              <a:xfrm flipH="1">
                <a:off x="1814" y="3469"/>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49" name="Line 182"/>
              <p:cNvSpPr>
                <a:spLocks noChangeShapeType="1"/>
              </p:cNvSpPr>
              <p:nvPr/>
            </p:nvSpPr>
            <p:spPr bwMode="auto">
              <a:xfrm>
                <a:off x="1817" y="3469"/>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50" name="Line 183"/>
              <p:cNvSpPr>
                <a:spLocks noChangeShapeType="1"/>
              </p:cNvSpPr>
              <p:nvPr/>
            </p:nvSpPr>
            <p:spPr bwMode="auto">
              <a:xfrm flipH="1">
                <a:off x="1817" y="3467"/>
                <a:ext cx="6"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51" name="Line 184"/>
              <p:cNvSpPr>
                <a:spLocks noChangeShapeType="1"/>
              </p:cNvSpPr>
              <p:nvPr/>
            </p:nvSpPr>
            <p:spPr bwMode="auto">
              <a:xfrm flipH="1">
                <a:off x="1823" y="3467"/>
                <a:ext cx="2"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52" name="Line 185"/>
              <p:cNvSpPr>
                <a:spLocks noChangeShapeType="1"/>
              </p:cNvSpPr>
              <p:nvPr/>
            </p:nvSpPr>
            <p:spPr bwMode="auto">
              <a:xfrm flipH="1">
                <a:off x="1825" y="3467"/>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53" name="Line 186"/>
              <p:cNvSpPr>
                <a:spLocks noChangeShapeType="1"/>
              </p:cNvSpPr>
              <p:nvPr/>
            </p:nvSpPr>
            <p:spPr bwMode="auto">
              <a:xfrm flipH="1">
                <a:off x="1828" y="3464"/>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54" name="Line 187"/>
              <p:cNvSpPr>
                <a:spLocks noChangeShapeType="1"/>
              </p:cNvSpPr>
              <p:nvPr/>
            </p:nvSpPr>
            <p:spPr bwMode="auto">
              <a:xfrm flipH="1">
                <a:off x="1831" y="3464"/>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55" name="Line 188"/>
              <p:cNvSpPr>
                <a:spLocks noChangeShapeType="1"/>
              </p:cNvSpPr>
              <p:nvPr/>
            </p:nvSpPr>
            <p:spPr bwMode="auto">
              <a:xfrm>
                <a:off x="1834" y="3464"/>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56" name="Line 189"/>
              <p:cNvSpPr>
                <a:spLocks noChangeShapeType="1"/>
              </p:cNvSpPr>
              <p:nvPr/>
            </p:nvSpPr>
            <p:spPr bwMode="auto">
              <a:xfrm flipH="1">
                <a:off x="1834" y="3464"/>
                <a:ext cx="2"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57" name="Line 190"/>
              <p:cNvSpPr>
                <a:spLocks noChangeShapeType="1"/>
              </p:cNvSpPr>
              <p:nvPr/>
            </p:nvSpPr>
            <p:spPr bwMode="auto">
              <a:xfrm flipH="1">
                <a:off x="1836" y="3461"/>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58" name="Line 191"/>
              <p:cNvSpPr>
                <a:spLocks noChangeShapeType="1"/>
              </p:cNvSpPr>
              <p:nvPr/>
            </p:nvSpPr>
            <p:spPr bwMode="auto">
              <a:xfrm flipH="1">
                <a:off x="1839" y="3461"/>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59" name="Line 192"/>
              <p:cNvSpPr>
                <a:spLocks noChangeShapeType="1"/>
              </p:cNvSpPr>
              <p:nvPr/>
            </p:nvSpPr>
            <p:spPr bwMode="auto">
              <a:xfrm flipH="1">
                <a:off x="1842" y="3458"/>
                <a:ext cx="6"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60" name="Line 193"/>
              <p:cNvSpPr>
                <a:spLocks noChangeShapeType="1"/>
              </p:cNvSpPr>
              <p:nvPr/>
            </p:nvSpPr>
            <p:spPr bwMode="auto">
              <a:xfrm flipH="1">
                <a:off x="1848" y="3458"/>
                <a:ext cx="2"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61" name="Line 194"/>
              <p:cNvSpPr>
                <a:spLocks noChangeShapeType="1"/>
              </p:cNvSpPr>
              <p:nvPr/>
            </p:nvSpPr>
            <p:spPr bwMode="auto">
              <a:xfrm>
                <a:off x="1850" y="3458"/>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62" name="Line 195"/>
              <p:cNvSpPr>
                <a:spLocks noChangeShapeType="1"/>
              </p:cNvSpPr>
              <p:nvPr/>
            </p:nvSpPr>
            <p:spPr bwMode="auto">
              <a:xfrm flipH="1">
                <a:off x="1850" y="3458"/>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63" name="Line 196"/>
              <p:cNvSpPr>
                <a:spLocks noChangeShapeType="1"/>
              </p:cNvSpPr>
              <p:nvPr/>
            </p:nvSpPr>
            <p:spPr bwMode="auto">
              <a:xfrm flipH="1">
                <a:off x="1853" y="3456"/>
                <a:ext cx="3"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64" name="Line 197"/>
              <p:cNvSpPr>
                <a:spLocks noChangeShapeType="1"/>
              </p:cNvSpPr>
              <p:nvPr/>
            </p:nvSpPr>
            <p:spPr bwMode="auto">
              <a:xfrm flipH="1">
                <a:off x="1856" y="3456"/>
                <a:ext cx="5"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65" name="Line 198"/>
              <p:cNvSpPr>
                <a:spLocks noChangeShapeType="1"/>
              </p:cNvSpPr>
              <p:nvPr/>
            </p:nvSpPr>
            <p:spPr bwMode="auto">
              <a:xfrm flipH="1">
                <a:off x="1861" y="3453"/>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66" name="Line 199"/>
              <p:cNvSpPr>
                <a:spLocks noChangeShapeType="1"/>
              </p:cNvSpPr>
              <p:nvPr/>
            </p:nvSpPr>
            <p:spPr bwMode="auto">
              <a:xfrm flipH="1">
                <a:off x="1864" y="3453"/>
                <a:ext cx="6"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67" name="Line 200"/>
              <p:cNvSpPr>
                <a:spLocks noChangeShapeType="1"/>
              </p:cNvSpPr>
              <p:nvPr/>
            </p:nvSpPr>
            <p:spPr bwMode="auto">
              <a:xfrm>
                <a:off x="1870" y="3453"/>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68" name="Line 201"/>
              <p:cNvSpPr>
                <a:spLocks noChangeShapeType="1"/>
              </p:cNvSpPr>
              <p:nvPr/>
            </p:nvSpPr>
            <p:spPr bwMode="auto">
              <a:xfrm flipH="1">
                <a:off x="1870" y="3450"/>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69" name="Line 202"/>
              <p:cNvSpPr>
                <a:spLocks noChangeShapeType="1"/>
              </p:cNvSpPr>
              <p:nvPr/>
            </p:nvSpPr>
            <p:spPr bwMode="auto">
              <a:xfrm flipH="1">
                <a:off x="1873" y="3450"/>
                <a:ext cx="2"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70" name="Line 203"/>
              <p:cNvSpPr>
                <a:spLocks noChangeShapeType="1"/>
              </p:cNvSpPr>
              <p:nvPr/>
            </p:nvSpPr>
            <p:spPr bwMode="auto">
              <a:xfrm flipH="1">
                <a:off x="1875" y="3447"/>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71" name="Line 204"/>
              <p:cNvSpPr>
                <a:spLocks noChangeShapeType="1"/>
              </p:cNvSpPr>
              <p:nvPr/>
            </p:nvSpPr>
            <p:spPr bwMode="auto">
              <a:xfrm flipH="1">
                <a:off x="1878" y="3447"/>
                <a:ext cx="6"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72" name="Line 205"/>
              <p:cNvSpPr>
                <a:spLocks noChangeShapeType="1"/>
              </p:cNvSpPr>
              <p:nvPr/>
            </p:nvSpPr>
            <p:spPr bwMode="auto">
              <a:xfrm flipH="1">
                <a:off x="1884" y="3444"/>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473" name="Line 206"/>
              <p:cNvSpPr>
                <a:spLocks noChangeShapeType="1"/>
              </p:cNvSpPr>
              <p:nvPr/>
            </p:nvSpPr>
            <p:spPr bwMode="auto">
              <a:xfrm>
                <a:off x="1887" y="3444"/>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grpSp>
        <p:grpSp>
          <p:nvGrpSpPr>
            <p:cNvPr id="17414" name="Group 408"/>
            <p:cNvGrpSpPr>
              <a:grpSpLocks/>
            </p:cNvGrpSpPr>
            <p:nvPr/>
          </p:nvGrpSpPr>
          <p:grpSpPr bwMode="auto">
            <a:xfrm>
              <a:off x="1887" y="2835"/>
              <a:ext cx="564" cy="609"/>
              <a:chOff x="1887" y="2835"/>
              <a:chExt cx="564" cy="609"/>
            </a:xfrm>
          </p:grpSpPr>
          <p:sp>
            <p:nvSpPr>
              <p:cNvPr id="18074" name="Line 208"/>
              <p:cNvSpPr>
                <a:spLocks noChangeShapeType="1"/>
              </p:cNvSpPr>
              <p:nvPr/>
            </p:nvSpPr>
            <p:spPr bwMode="auto">
              <a:xfrm flipH="1">
                <a:off x="1887" y="3444"/>
                <a:ext cx="2"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75" name="Line 209"/>
              <p:cNvSpPr>
                <a:spLocks noChangeShapeType="1"/>
              </p:cNvSpPr>
              <p:nvPr/>
            </p:nvSpPr>
            <p:spPr bwMode="auto">
              <a:xfrm flipH="1">
                <a:off x="1889" y="3442"/>
                <a:ext cx="3"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76" name="Line 210"/>
              <p:cNvSpPr>
                <a:spLocks noChangeShapeType="1"/>
              </p:cNvSpPr>
              <p:nvPr/>
            </p:nvSpPr>
            <p:spPr bwMode="auto">
              <a:xfrm flipH="1">
                <a:off x="1892" y="3442"/>
                <a:ext cx="6"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77" name="Line 211"/>
              <p:cNvSpPr>
                <a:spLocks noChangeShapeType="1"/>
              </p:cNvSpPr>
              <p:nvPr/>
            </p:nvSpPr>
            <p:spPr bwMode="auto">
              <a:xfrm flipH="1">
                <a:off x="1898" y="3439"/>
                <a:ext cx="2"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78" name="Line 212"/>
              <p:cNvSpPr>
                <a:spLocks noChangeShapeType="1"/>
              </p:cNvSpPr>
              <p:nvPr/>
            </p:nvSpPr>
            <p:spPr bwMode="auto">
              <a:xfrm flipH="1">
                <a:off x="1900" y="3439"/>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79" name="Line 213"/>
              <p:cNvSpPr>
                <a:spLocks noChangeShapeType="1"/>
              </p:cNvSpPr>
              <p:nvPr/>
            </p:nvSpPr>
            <p:spPr bwMode="auto">
              <a:xfrm>
                <a:off x="1903" y="3439"/>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80" name="Line 214"/>
              <p:cNvSpPr>
                <a:spLocks noChangeShapeType="1"/>
              </p:cNvSpPr>
              <p:nvPr/>
            </p:nvSpPr>
            <p:spPr bwMode="auto">
              <a:xfrm flipH="1">
                <a:off x="1903" y="3436"/>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81" name="Line 215"/>
              <p:cNvSpPr>
                <a:spLocks noChangeShapeType="1"/>
              </p:cNvSpPr>
              <p:nvPr/>
            </p:nvSpPr>
            <p:spPr bwMode="auto">
              <a:xfrm flipH="1">
                <a:off x="1906" y="3436"/>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82" name="Line 216"/>
              <p:cNvSpPr>
                <a:spLocks noChangeShapeType="1"/>
              </p:cNvSpPr>
              <p:nvPr/>
            </p:nvSpPr>
            <p:spPr bwMode="auto">
              <a:xfrm flipH="1">
                <a:off x="1909" y="3433"/>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83" name="Line 217"/>
              <p:cNvSpPr>
                <a:spLocks noChangeShapeType="1"/>
              </p:cNvSpPr>
              <p:nvPr/>
            </p:nvSpPr>
            <p:spPr bwMode="auto">
              <a:xfrm flipH="1">
                <a:off x="1912" y="3433"/>
                <a:ext cx="5"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84" name="Line 218"/>
              <p:cNvSpPr>
                <a:spLocks noChangeShapeType="1"/>
              </p:cNvSpPr>
              <p:nvPr/>
            </p:nvSpPr>
            <p:spPr bwMode="auto">
              <a:xfrm flipH="1">
                <a:off x="1917" y="3431"/>
                <a:ext cx="3"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85" name="Line 219"/>
              <p:cNvSpPr>
                <a:spLocks noChangeShapeType="1"/>
              </p:cNvSpPr>
              <p:nvPr/>
            </p:nvSpPr>
            <p:spPr bwMode="auto">
              <a:xfrm>
                <a:off x="1920" y="3431"/>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86" name="Line 220"/>
              <p:cNvSpPr>
                <a:spLocks noChangeShapeType="1"/>
              </p:cNvSpPr>
              <p:nvPr/>
            </p:nvSpPr>
            <p:spPr bwMode="auto">
              <a:xfrm flipH="1">
                <a:off x="1920" y="3431"/>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87" name="Line 221"/>
              <p:cNvSpPr>
                <a:spLocks noChangeShapeType="1"/>
              </p:cNvSpPr>
              <p:nvPr/>
            </p:nvSpPr>
            <p:spPr bwMode="auto">
              <a:xfrm flipH="1">
                <a:off x="1923" y="3428"/>
                <a:ext cx="2"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88" name="Line 222"/>
              <p:cNvSpPr>
                <a:spLocks noChangeShapeType="1"/>
              </p:cNvSpPr>
              <p:nvPr/>
            </p:nvSpPr>
            <p:spPr bwMode="auto">
              <a:xfrm flipH="1">
                <a:off x="1925" y="3428"/>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89" name="Line 223"/>
              <p:cNvSpPr>
                <a:spLocks noChangeShapeType="1"/>
              </p:cNvSpPr>
              <p:nvPr/>
            </p:nvSpPr>
            <p:spPr bwMode="auto">
              <a:xfrm flipH="1">
                <a:off x="1928" y="3425"/>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90" name="Line 224"/>
              <p:cNvSpPr>
                <a:spLocks noChangeShapeType="1"/>
              </p:cNvSpPr>
              <p:nvPr/>
            </p:nvSpPr>
            <p:spPr bwMode="auto">
              <a:xfrm flipH="1">
                <a:off x="1931" y="3422"/>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91" name="Line 225"/>
              <p:cNvSpPr>
                <a:spLocks noChangeShapeType="1"/>
              </p:cNvSpPr>
              <p:nvPr/>
            </p:nvSpPr>
            <p:spPr bwMode="auto">
              <a:xfrm>
                <a:off x="1934" y="3422"/>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92" name="Line 226"/>
              <p:cNvSpPr>
                <a:spLocks noChangeShapeType="1"/>
              </p:cNvSpPr>
              <p:nvPr/>
            </p:nvSpPr>
            <p:spPr bwMode="auto">
              <a:xfrm flipH="1">
                <a:off x="1934" y="3422"/>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93" name="Line 227"/>
              <p:cNvSpPr>
                <a:spLocks noChangeShapeType="1"/>
              </p:cNvSpPr>
              <p:nvPr/>
            </p:nvSpPr>
            <p:spPr bwMode="auto">
              <a:xfrm flipH="1">
                <a:off x="1937" y="3419"/>
                <a:ext cx="2"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94" name="Line 228"/>
              <p:cNvSpPr>
                <a:spLocks noChangeShapeType="1"/>
              </p:cNvSpPr>
              <p:nvPr/>
            </p:nvSpPr>
            <p:spPr bwMode="auto">
              <a:xfrm flipH="1">
                <a:off x="1939" y="3419"/>
                <a:ext cx="6"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95" name="Line 229"/>
              <p:cNvSpPr>
                <a:spLocks noChangeShapeType="1"/>
              </p:cNvSpPr>
              <p:nvPr/>
            </p:nvSpPr>
            <p:spPr bwMode="auto">
              <a:xfrm flipH="1">
                <a:off x="1945" y="3417"/>
                <a:ext cx="3"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96" name="Line 230"/>
              <p:cNvSpPr>
                <a:spLocks noChangeShapeType="1"/>
              </p:cNvSpPr>
              <p:nvPr/>
            </p:nvSpPr>
            <p:spPr bwMode="auto">
              <a:xfrm flipH="1">
                <a:off x="1948" y="3414"/>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97" name="Line 231"/>
              <p:cNvSpPr>
                <a:spLocks noChangeShapeType="1"/>
              </p:cNvSpPr>
              <p:nvPr/>
            </p:nvSpPr>
            <p:spPr bwMode="auto">
              <a:xfrm>
                <a:off x="1951" y="3414"/>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98" name="Line 232"/>
              <p:cNvSpPr>
                <a:spLocks noChangeShapeType="1"/>
              </p:cNvSpPr>
              <p:nvPr/>
            </p:nvSpPr>
            <p:spPr bwMode="auto">
              <a:xfrm flipH="1">
                <a:off x="1951" y="3414"/>
                <a:ext cx="2"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99" name="Line 233"/>
              <p:cNvSpPr>
                <a:spLocks noChangeShapeType="1"/>
              </p:cNvSpPr>
              <p:nvPr/>
            </p:nvSpPr>
            <p:spPr bwMode="auto">
              <a:xfrm flipH="1">
                <a:off x="1953" y="3411"/>
                <a:ext cx="6"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00" name="Line 234"/>
              <p:cNvSpPr>
                <a:spLocks noChangeShapeType="1"/>
              </p:cNvSpPr>
              <p:nvPr/>
            </p:nvSpPr>
            <p:spPr bwMode="auto">
              <a:xfrm flipH="1">
                <a:off x="1959" y="3408"/>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01" name="Line 235"/>
              <p:cNvSpPr>
                <a:spLocks noChangeShapeType="1"/>
              </p:cNvSpPr>
              <p:nvPr/>
            </p:nvSpPr>
            <p:spPr bwMode="auto">
              <a:xfrm flipH="1">
                <a:off x="1962" y="3408"/>
                <a:ext cx="2"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02" name="Line 236"/>
              <p:cNvSpPr>
                <a:spLocks noChangeShapeType="1"/>
              </p:cNvSpPr>
              <p:nvPr/>
            </p:nvSpPr>
            <p:spPr bwMode="auto">
              <a:xfrm flipH="1">
                <a:off x="1964" y="3405"/>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03" name="Line 237"/>
              <p:cNvSpPr>
                <a:spLocks noChangeShapeType="1"/>
              </p:cNvSpPr>
              <p:nvPr/>
            </p:nvSpPr>
            <p:spPr bwMode="auto">
              <a:xfrm>
                <a:off x="1967" y="3405"/>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04" name="Line 238"/>
              <p:cNvSpPr>
                <a:spLocks noChangeShapeType="1"/>
              </p:cNvSpPr>
              <p:nvPr/>
            </p:nvSpPr>
            <p:spPr bwMode="auto">
              <a:xfrm flipH="1">
                <a:off x="1967" y="3403"/>
                <a:ext cx="6"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05" name="Line 239"/>
              <p:cNvSpPr>
                <a:spLocks noChangeShapeType="1"/>
              </p:cNvSpPr>
              <p:nvPr/>
            </p:nvSpPr>
            <p:spPr bwMode="auto">
              <a:xfrm flipH="1">
                <a:off x="1973" y="3403"/>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06" name="Line 240"/>
              <p:cNvSpPr>
                <a:spLocks noChangeShapeType="1"/>
              </p:cNvSpPr>
              <p:nvPr/>
            </p:nvSpPr>
            <p:spPr bwMode="auto">
              <a:xfrm flipH="1">
                <a:off x="1976" y="3400"/>
                <a:ext cx="2"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07" name="Line 241"/>
              <p:cNvSpPr>
                <a:spLocks noChangeShapeType="1"/>
              </p:cNvSpPr>
              <p:nvPr/>
            </p:nvSpPr>
            <p:spPr bwMode="auto">
              <a:xfrm flipH="1">
                <a:off x="1978" y="3397"/>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08" name="Line 242"/>
              <p:cNvSpPr>
                <a:spLocks noChangeShapeType="1"/>
              </p:cNvSpPr>
              <p:nvPr/>
            </p:nvSpPr>
            <p:spPr bwMode="auto">
              <a:xfrm flipH="1">
                <a:off x="1981" y="3397"/>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09" name="Line 243"/>
              <p:cNvSpPr>
                <a:spLocks noChangeShapeType="1"/>
              </p:cNvSpPr>
              <p:nvPr/>
            </p:nvSpPr>
            <p:spPr bwMode="auto">
              <a:xfrm>
                <a:off x="1984" y="3397"/>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10" name="Line 244"/>
              <p:cNvSpPr>
                <a:spLocks noChangeShapeType="1"/>
              </p:cNvSpPr>
              <p:nvPr/>
            </p:nvSpPr>
            <p:spPr bwMode="auto">
              <a:xfrm flipH="1">
                <a:off x="1984" y="3394"/>
                <a:ext cx="5"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11" name="Line 245"/>
              <p:cNvSpPr>
                <a:spLocks noChangeShapeType="1"/>
              </p:cNvSpPr>
              <p:nvPr/>
            </p:nvSpPr>
            <p:spPr bwMode="auto">
              <a:xfrm flipH="1">
                <a:off x="1989" y="3392"/>
                <a:ext cx="3"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12" name="Line 246"/>
              <p:cNvSpPr>
                <a:spLocks noChangeShapeType="1"/>
              </p:cNvSpPr>
              <p:nvPr/>
            </p:nvSpPr>
            <p:spPr bwMode="auto">
              <a:xfrm flipH="1">
                <a:off x="1992" y="3389"/>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13" name="Line 247"/>
              <p:cNvSpPr>
                <a:spLocks noChangeShapeType="1"/>
              </p:cNvSpPr>
              <p:nvPr/>
            </p:nvSpPr>
            <p:spPr bwMode="auto">
              <a:xfrm flipH="1">
                <a:off x="1995" y="3386"/>
                <a:ext cx="6"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14" name="Line 248"/>
              <p:cNvSpPr>
                <a:spLocks noChangeShapeType="1"/>
              </p:cNvSpPr>
              <p:nvPr/>
            </p:nvSpPr>
            <p:spPr bwMode="auto">
              <a:xfrm flipH="1">
                <a:off x="2001" y="3386"/>
                <a:ext cx="2"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15" name="Line 249"/>
              <p:cNvSpPr>
                <a:spLocks noChangeShapeType="1"/>
              </p:cNvSpPr>
              <p:nvPr/>
            </p:nvSpPr>
            <p:spPr bwMode="auto">
              <a:xfrm>
                <a:off x="2003" y="3386"/>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16" name="Line 250"/>
              <p:cNvSpPr>
                <a:spLocks noChangeShapeType="1"/>
              </p:cNvSpPr>
              <p:nvPr/>
            </p:nvSpPr>
            <p:spPr bwMode="auto">
              <a:xfrm flipH="1">
                <a:off x="2003" y="3383"/>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17" name="Line 251"/>
              <p:cNvSpPr>
                <a:spLocks noChangeShapeType="1"/>
              </p:cNvSpPr>
              <p:nvPr/>
            </p:nvSpPr>
            <p:spPr bwMode="auto">
              <a:xfrm flipH="1">
                <a:off x="2006" y="3380"/>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18" name="Line 252"/>
              <p:cNvSpPr>
                <a:spLocks noChangeShapeType="1"/>
              </p:cNvSpPr>
              <p:nvPr/>
            </p:nvSpPr>
            <p:spPr bwMode="auto">
              <a:xfrm flipH="1">
                <a:off x="2009" y="3378"/>
                <a:ext cx="6"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19" name="Line 253"/>
              <p:cNvSpPr>
                <a:spLocks noChangeShapeType="1"/>
              </p:cNvSpPr>
              <p:nvPr/>
            </p:nvSpPr>
            <p:spPr bwMode="auto">
              <a:xfrm flipH="1">
                <a:off x="2015" y="3378"/>
                <a:ext cx="2"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20" name="Line 254"/>
              <p:cNvSpPr>
                <a:spLocks noChangeShapeType="1"/>
              </p:cNvSpPr>
              <p:nvPr/>
            </p:nvSpPr>
            <p:spPr bwMode="auto">
              <a:xfrm flipH="1">
                <a:off x="2017" y="3375"/>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21" name="Line 255"/>
              <p:cNvSpPr>
                <a:spLocks noChangeShapeType="1"/>
              </p:cNvSpPr>
              <p:nvPr/>
            </p:nvSpPr>
            <p:spPr bwMode="auto">
              <a:xfrm>
                <a:off x="2020" y="3375"/>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22" name="Line 256"/>
              <p:cNvSpPr>
                <a:spLocks noChangeShapeType="1"/>
              </p:cNvSpPr>
              <p:nvPr/>
            </p:nvSpPr>
            <p:spPr bwMode="auto">
              <a:xfrm flipH="1">
                <a:off x="2020" y="3372"/>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23" name="Line 257"/>
              <p:cNvSpPr>
                <a:spLocks noChangeShapeType="1"/>
              </p:cNvSpPr>
              <p:nvPr/>
            </p:nvSpPr>
            <p:spPr bwMode="auto">
              <a:xfrm flipH="1">
                <a:off x="2023" y="3369"/>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24" name="Line 258"/>
              <p:cNvSpPr>
                <a:spLocks noChangeShapeType="1"/>
              </p:cNvSpPr>
              <p:nvPr/>
            </p:nvSpPr>
            <p:spPr bwMode="auto">
              <a:xfrm flipH="1">
                <a:off x="2026" y="3366"/>
                <a:ext cx="2"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25" name="Line 259"/>
              <p:cNvSpPr>
                <a:spLocks noChangeShapeType="1"/>
              </p:cNvSpPr>
              <p:nvPr/>
            </p:nvSpPr>
            <p:spPr bwMode="auto">
              <a:xfrm flipH="1">
                <a:off x="2028" y="3366"/>
                <a:ext cx="6"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26" name="Line 260"/>
              <p:cNvSpPr>
                <a:spLocks noChangeShapeType="1"/>
              </p:cNvSpPr>
              <p:nvPr/>
            </p:nvSpPr>
            <p:spPr bwMode="auto">
              <a:xfrm flipH="1">
                <a:off x="2034" y="3364"/>
                <a:ext cx="3"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27" name="Line 261"/>
              <p:cNvSpPr>
                <a:spLocks noChangeShapeType="1"/>
              </p:cNvSpPr>
              <p:nvPr/>
            </p:nvSpPr>
            <p:spPr bwMode="auto">
              <a:xfrm>
                <a:off x="2037" y="3364"/>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28" name="Line 262"/>
              <p:cNvSpPr>
                <a:spLocks noChangeShapeType="1"/>
              </p:cNvSpPr>
              <p:nvPr/>
            </p:nvSpPr>
            <p:spPr bwMode="auto">
              <a:xfrm flipH="1">
                <a:off x="2037" y="3361"/>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29" name="Line 263"/>
              <p:cNvSpPr>
                <a:spLocks noChangeShapeType="1"/>
              </p:cNvSpPr>
              <p:nvPr/>
            </p:nvSpPr>
            <p:spPr bwMode="auto">
              <a:xfrm flipH="1">
                <a:off x="2040" y="3358"/>
                <a:ext cx="2"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30" name="Line 264"/>
              <p:cNvSpPr>
                <a:spLocks noChangeShapeType="1"/>
              </p:cNvSpPr>
              <p:nvPr/>
            </p:nvSpPr>
            <p:spPr bwMode="auto">
              <a:xfrm flipH="1">
                <a:off x="2042" y="3355"/>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31" name="Line 265"/>
              <p:cNvSpPr>
                <a:spLocks noChangeShapeType="1"/>
              </p:cNvSpPr>
              <p:nvPr/>
            </p:nvSpPr>
            <p:spPr bwMode="auto">
              <a:xfrm flipH="1">
                <a:off x="2045" y="3353"/>
                <a:ext cx="6"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32" name="Line 266"/>
              <p:cNvSpPr>
                <a:spLocks noChangeShapeType="1"/>
              </p:cNvSpPr>
              <p:nvPr/>
            </p:nvSpPr>
            <p:spPr bwMode="auto">
              <a:xfrm flipH="1">
                <a:off x="2051" y="3350"/>
                <a:ext cx="2"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33" name="Line 267"/>
              <p:cNvSpPr>
                <a:spLocks noChangeShapeType="1"/>
              </p:cNvSpPr>
              <p:nvPr/>
            </p:nvSpPr>
            <p:spPr bwMode="auto">
              <a:xfrm>
                <a:off x="2053" y="3350"/>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34" name="Line 268"/>
              <p:cNvSpPr>
                <a:spLocks noChangeShapeType="1"/>
              </p:cNvSpPr>
              <p:nvPr/>
            </p:nvSpPr>
            <p:spPr bwMode="auto">
              <a:xfrm flipH="1">
                <a:off x="2053" y="3347"/>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35" name="Line 269"/>
              <p:cNvSpPr>
                <a:spLocks noChangeShapeType="1"/>
              </p:cNvSpPr>
              <p:nvPr/>
            </p:nvSpPr>
            <p:spPr bwMode="auto">
              <a:xfrm flipH="1">
                <a:off x="2056" y="3344"/>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36" name="Line 270"/>
              <p:cNvSpPr>
                <a:spLocks noChangeShapeType="1"/>
              </p:cNvSpPr>
              <p:nvPr/>
            </p:nvSpPr>
            <p:spPr bwMode="auto">
              <a:xfrm flipH="1">
                <a:off x="2059" y="3341"/>
                <a:ext cx="6"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37" name="Line 271"/>
              <p:cNvSpPr>
                <a:spLocks noChangeShapeType="1"/>
              </p:cNvSpPr>
              <p:nvPr/>
            </p:nvSpPr>
            <p:spPr bwMode="auto">
              <a:xfrm flipH="1">
                <a:off x="2065" y="3339"/>
                <a:ext cx="2"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38" name="Line 272"/>
              <p:cNvSpPr>
                <a:spLocks noChangeShapeType="1"/>
              </p:cNvSpPr>
              <p:nvPr/>
            </p:nvSpPr>
            <p:spPr bwMode="auto">
              <a:xfrm flipH="1">
                <a:off x="2067" y="3336"/>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39" name="Line 273"/>
              <p:cNvSpPr>
                <a:spLocks noChangeShapeType="1"/>
              </p:cNvSpPr>
              <p:nvPr/>
            </p:nvSpPr>
            <p:spPr bwMode="auto">
              <a:xfrm>
                <a:off x="2070" y="3336"/>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40" name="Line 274"/>
              <p:cNvSpPr>
                <a:spLocks noChangeShapeType="1"/>
              </p:cNvSpPr>
              <p:nvPr/>
            </p:nvSpPr>
            <p:spPr bwMode="auto">
              <a:xfrm flipH="1">
                <a:off x="2070" y="3333"/>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41" name="Line 275"/>
              <p:cNvSpPr>
                <a:spLocks noChangeShapeType="1"/>
              </p:cNvSpPr>
              <p:nvPr/>
            </p:nvSpPr>
            <p:spPr bwMode="auto">
              <a:xfrm flipH="1">
                <a:off x="2073" y="3330"/>
                <a:ext cx="6"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42" name="Line 276"/>
              <p:cNvSpPr>
                <a:spLocks noChangeShapeType="1"/>
              </p:cNvSpPr>
              <p:nvPr/>
            </p:nvSpPr>
            <p:spPr bwMode="auto">
              <a:xfrm flipH="1">
                <a:off x="2079" y="3327"/>
                <a:ext cx="2"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43" name="Line 277"/>
              <p:cNvSpPr>
                <a:spLocks noChangeShapeType="1"/>
              </p:cNvSpPr>
              <p:nvPr/>
            </p:nvSpPr>
            <p:spPr bwMode="auto">
              <a:xfrm flipH="1">
                <a:off x="2081" y="3325"/>
                <a:ext cx="3"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44" name="Line 278"/>
              <p:cNvSpPr>
                <a:spLocks noChangeShapeType="1"/>
              </p:cNvSpPr>
              <p:nvPr/>
            </p:nvSpPr>
            <p:spPr bwMode="auto">
              <a:xfrm flipH="1">
                <a:off x="2084" y="3322"/>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45" name="Line 279"/>
              <p:cNvSpPr>
                <a:spLocks noChangeShapeType="1"/>
              </p:cNvSpPr>
              <p:nvPr/>
            </p:nvSpPr>
            <p:spPr bwMode="auto">
              <a:xfrm>
                <a:off x="2087" y="3322"/>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46" name="Line 280"/>
              <p:cNvSpPr>
                <a:spLocks noChangeShapeType="1"/>
              </p:cNvSpPr>
              <p:nvPr/>
            </p:nvSpPr>
            <p:spPr bwMode="auto">
              <a:xfrm flipH="1">
                <a:off x="2087" y="3322"/>
                <a:ext cx="5"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47" name="Line 281"/>
              <p:cNvSpPr>
                <a:spLocks noChangeShapeType="1"/>
              </p:cNvSpPr>
              <p:nvPr/>
            </p:nvSpPr>
            <p:spPr bwMode="auto">
              <a:xfrm flipH="1">
                <a:off x="2092" y="3319"/>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48" name="Line 282"/>
              <p:cNvSpPr>
                <a:spLocks noChangeShapeType="1"/>
              </p:cNvSpPr>
              <p:nvPr/>
            </p:nvSpPr>
            <p:spPr bwMode="auto">
              <a:xfrm flipH="1">
                <a:off x="2095" y="3316"/>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49" name="Line 283"/>
              <p:cNvSpPr>
                <a:spLocks noChangeShapeType="1"/>
              </p:cNvSpPr>
              <p:nvPr/>
            </p:nvSpPr>
            <p:spPr bwMode="auto">
              <a:xfrm flipH="1">
                <a:off x="2098" y="3314"/>
                <a:ext cx="3"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50" name="Line 284"/>
              <p:cNvSpPr>
                <a:spLocks noChangeShapeType="1"/>
              </p:cNvSpPr>
              <p:nvPr/>
            </p:nvSpPr>
            <p:spPr bwMode="auto">
              <a:xfrm flipH="1">
                <a:off x="2101" y="3311"/>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51" name="Line 285"/>
              <p:cNvSpPr>
                <a:spLocks noChangeShapeType="1"/>
              </p:cNvSpPr>
              <p:nvPr/>
            </p:nvSpPr>
            <p:spPr bwMode="auto">
              <a:xfrm>
                <a:off x="2104" y="3311"/>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52" name="Line 286"/>
              <p:cNvSpPr>
                <a:spLocks noChangeShapeType="1"/>
              </p:cNvSpPr>
              <p:nvPr/>
            </p:nvSpPr>
            <p:spPr bwMode="auto">
              <a:xfrm flipH="1">
                <a:off x="2104" y="3305"/>
                <a:ext cx="2"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53" name="Line 287"/>
              <p:cNvSpPr>
                <a:spLocks noChangeShapeType="1"/>
              </p:cNvSpPr>
              <p:nvPr/>
            </p:nvSpPr>
            <p:spPr bwMode="auto">
              <a:xfrm flipH="1">
                <a:off x="2106" y="3302"/>
                <a:ext cx="6"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54" name="Line 288"/>
              <p:cNvSpPr>
                <a:spLocks noChangeShapeType="1"/>
              </p:cNvSpPr>
              <p:nvPr/>
            </p:nvSpPr>
            <p:spPr bwMode="auto">
              <a:xfrm flipH="1">
                <a:off x="2112" y="3300"/>
                <a:ext cx="3"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55" name="Line 289"/>
              <p:cNvSpPr>
                <a:spLocks noChangeShapeType="1"/>
              </p:cNvSpPr>
              <p:nvPr/>
            </p:nvSpPr>
            <p:spPr bwMode="auto">
              <a:xfrm flipH="1">
                <a:off x="2115" y="3297"/>
                <a:ext cx="2"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56" name="Line 290"/>
              <p:cNvSpPr>
                <a:spLocks noChangeShapeType="1"/>
              </p:cNvSpPr>
              <p:nvPr/>
            </p:nvSpPr>
            <p:spPr bwMode="auto">
              <a:xfrm flipH="1">
                <a:off x="2117" y="3294"/>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57" name="Line 291"/>
              <p:cNvSpPr>
                <a:spLocks noChangeShapeType="1"/>
              </p:cNvSpPr>
              <p:nvPr/>
            </p:nvSpPr>
            <p:spPr bwMode="auto">
              <a:xfrm>
                <a:off x="2120" y="3294"/>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58" name="Line 292"/>
              <p:cNvSpPr>
                <a:spLocks noChangeShapeType="1"/>
              </p:cNvSpPr>
              <p:nvPr/>
            </p:nvSpPr>
            <p:spPr bwMode="auto">
              <a:xfrm flipH="1">
                <a:off x="2120" y="3291"/>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59" name="Line 293"/>
              <p:cNvSpPr>
                <a:spLocks noChangeShapeType="1"/>
              </p:cNvSpPr>
              <p:nvPr/>
            </p:nvSpPr>
            <p:spPr bwMode="auto">
              <a:xfrm flipH="1">
                <a:off x="2123" y="3289"/>
                <a:ext cx="6"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60" name="Line 294"/>
              <p:cNvSpPr>
                <a:spLocks noChangeShapeType="1"/>
              </p:cNvSpPr>
              <p:nvPr/>
            </p:nvSpPr>
            <p:spPr bwMode="auto">
              <a:xfrm flipH="1">
                <a:off x="2129" y="3286"/>
                <a:ext cx="2"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61" name="Line 295"/>
              <p:cNvSpPr>
                <a:spLocks noChangeShapeType="1"/>
              </p:cNvSpPr>
              <p:nvPr/>
            </p:nvSpPr>
            <p:spPr bwMode="auto">
              <a:xfrm flipH="1">
                <a:off x="2131" y="3280"/>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62" name="Line 296"/>
              <p:cNvSpPr>
                <a:spLocks noChangeShapeType="1"/>
              </p:cNvSpPr>
              <p:nvPr/>
            </p:nvSpPr>
            <p:spPr bwMode="auto">
              <a:xfrm flipH="1">
                <a:off x="2134" y="3277"/>
                <a:ext cx="6"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63" name="Line 297"/>
              <p:cNvSpPr>
                <a:spLocks noChangeShapeType="1"/>
              </p:cNvSpPr>
              <p:nvPr/>
            </p:nvSpPr>
            <p:spPr bwMode="auto">
              <a:xfrm>
                <a:off x="2140" y="3277"/>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64" name="Line 298"/>
              <p:cNvSpPr>
                <a:spLocks noChangeShapeType="1"/>
              </p:cNvSpPr>
              <p:nvPr/>
            </p:nvSpPr>
            <p:spPr bwMode="auto">
              <a:xfrm flipH="1">
                <a:off x="2140" y="3275"/>
                <a:ext cx="3"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65" name="Line 299"/>
              <p:cNvSpPr>
                <a:spLocks noChangeShapeType="1"/>
              </p:cNvSpPr>
              <p:nvPr/>
            </p:nvSpPr>
            <p:spPr bwMode="auto">
              <a:xfrm flipH="1">
                <a:off x="2143" y="3272"/>
                <a:ext cx="2"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66" name="Line 300"/>
              <p:cNvSpPr>
                <a:spLocks noChangeShapeType="1"/>
              </p:cNvSpPr>
              <p:nvPr/>
            </p:nvSpPr>
            <p:spPr bwMode="auto">
              <a:xfrm flipH="1">
                <a:off x="2145" y="3266"/>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67" name="Line 301"/>
              <p:cNvSpPr>
                <a:spLocks noChangeShapeType="1"/>
              </p:cNvSpPr>
              <p:nvPr/>
            </p:nvSpPr>
            <p:spPr bwMode="auto">
              <a:xfrm flipH="1">
                <a:off x="2148" y="3263"/>
                <a:ext cx="6"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68" name="Line 302"/>
              <p:cNvSpPr>
                <a:spLocks noChangeShapeType="1"/>
              </p:cNvSpPr>
              <p:nvPr/>
            </p:nvSpPr>
            <p:spPr bwMode="auto">
              <a:xfrm flipH="1">
                <a:off x="2154" y="3261"/>
                <a:ext cx="2"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69" name="Line 303"/>
              <p:cNvSpPr>
                <a:spLocks noChangeShapeType="1"/>
              </p:cNvSpPr>
              <p:nvPr/>
            </p:nvSpPr>
            <p:spPr bwMode="auto">
              <a:xfrm>
                <a:off x="2156" y="3261"/>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70" name="Line 304"/>
              <p:cNvSpPr>
                <a:spLocks noChangeShapeType="1"/>
              </p:cNvSpPr>
              <p:nvPr/>
            </p:nvSpPr>
            <p:spPr bwMode="auto">
              <a:xfrm flipH="1">
                <a:off x="2156" y="3258"/>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71" name="Line 305"/>
              <p:cNvSpPr>
                <a:spLocks noChangeShapeType="1"/>
              </p:cNvSpPr>
              <p:nvPr/>
            </p:nvSpPr>
            <p:spPr bwMode="auto">
              <a:xfrm flipH="1">
                <a:off x="2159" y="3252"/>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72" name="Line 306"/>
              <p:cNvSpPr>
                <a:spLocks noChangeShapeType="1"/>
              </p:cNvSpPr>
              <p:nvPr/>
            </p:nvSpPr>
            <p:spPr bwMode="auto">
              <a:xfrm flipH="1">
                <a:off x="2162" y="3250"/>
                <a:ext cx="6"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73" name="Line 307"/>
              <p:cNvSpPr>
                <a:spLocks noChangeShapeType="1"/>
              </p:cNvSpPr>
              <p:nvPr/>
            </p:nvSpPr>
            <p:spPr bwMode="auto">
              <a:xfrm flipH="1">
                <a:off x="2168" y="3247"/>
                <a:ext cx="2"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74" name="Line 308"/>
              <p:cNvSpPr>
                <a:spLocks noChangeShapeType="1"/>
              </p:cNvSpPr>
              <p:nvPr/>
            </p:nvSpPr>
            <p:spPr bwMode="auto">
              <a:xfrm flipH="1">
                <a:off x="2170" y="3241"/>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75" name="Line 309"/>
              <p:cNvSpPr>
                <a:spLocks noChangeShapeType="1"/>
              </p:cNvSpPr>
              <p:nvPr/>
            </p:nvSpPr>
            <p:spPr bwMode="auto">
              <a:xfrm>
                <a:off x="2173" y="3241"/>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76" name="Line 310"/>
              <p:cNvSpPr>
                <a:spLocks noChangeShapeType="1"/>
              </p:cNvSpPr>
              <p:nvPr/>
            </p:nvSpPr>
            <p:spPr bwMode="auto">
              <a:xfrm flipH="1">
                <a:off x="2173" y="3238"/>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77" name="Line 311"/>
              <p:cNvSpPr>
                <a:spLocks noChangeShapeType="1"/>
              </p:cNvSpPr>
              <p:nvPr/>
            </p:nvSpPr>
            <p:spPr bwMode="auto">
              <a:xfrm flipH="1">
                <a:off x="2176" y="3236"/>
                <a:ext cx="5"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78" name="Line 312"/>
              <p:cNvSpPr>
                <a:spLocks noChangeShapeType="1"/>
              </p:cNvSpPr>
              <p:nvPr/>
            </p:nvSpPr>
            <p:spPr bwMode="auto">
              <a:xfrm flipH="1">
                <a:off x="2181" y="3233"/>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79" name="Line 313"/>
              <p:cNvSpPr>
                <a:spLocks noChangeShapeType="1"/>
              </p:cNvSpPr>
              <p:nvPr/>
            </p:nvSpPr>
            <p:spPr bwMode="auto">
              <a:xfrm flipH="1">
                <a:off x="2184" y="3227"/>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80" name="Line 314"/>
              <p:cNvSpPr>
                <a:spLocks noChangeShapeType="1"/>
              </p:cNvSpPr>
              <p:nvPr/>
            </p:nvSpPr>
            <p:spPr bwMode="auto">
              <a:xfrm flipH="1">
                <a:off x="2187" y="3224"/>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81" name="Line 315"/>
              <p:cNvSpPr>
                <a:spLocks noChangeShapeType="1"/>
              </p:cNvSpPr>
              <p:nvPr/>
            </p:nvSpPr>
            <p:spPr bwMode="auto">
              <a:xfrm>
                <a:off x="2190" y="3224"/>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82" name="Line 316"/>
              <p:cNvSpPr>
                <a:spLocks noChangeShapeType="1"/>
              </p:cNvSpPr>
              <p:nvPr/>
            </p:nvSpPr>
            <p:spPr bwMode="auto">
              <a:xfrm flipH="1">
                <a:off x="2190" y="3222"/>
                <a:ext cx="3"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83" name="Line 317"/>
              <p:cNvSpPr>
                <a:spLocks noChangeShapeType="1"/>
              </p:cNvSpPr>
              <p:nvPr/>
            </p:nvSpPr>
            <p:spPr bwMode="auto">
              <a:xfrm flipH="1">
                <a:off x="2193" y="3216"/>
                <a:ext cx="2"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84" name="Line 318"/>
              <p:cNvSpPr>
                <a:spLocks noChangeShapeType="1"/>
              </p:cNvSpPr>
              <p:nvPr/>
            </p:nvSpPr>
            <p:spPr bwMode="auto">
              <a:xfrm flipH="1">
                <a:off x="2195" y="3213"/>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85" name="Line 319"/>
              <p:cNvSpPr>
                <a:spLocks noChangeShapeType="1"/>
              </p:cNvSpPr>
              <p:nvPr/>
            </p:nvSpPr>
            <p:spPr bwMode="auto">
              <a:xfrm flipH="1">
                <a:off x="2198" y="3211"/>
                <a:ext cx="6"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86" name="Line 320"/>
              <p:cNvSpPr>
                <a:spLocks noChangeShapeType="1"/>
              </p:cNvSpPr>
              <p:nvPr/>
            </p:nvSpPr>
            <p:spPr bwMode="auto">
              <a:xfrm flipH="1">
                <a:off x="2204" y="3205"/>
                <a:ext cx="2"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87" name="Line 321"/>
              <p:cNvSpPr>
                <a:spLocks noChangeShapeType="1"/>
              </p:cNvSpPr>
              <p:nvPr/>
            </p:nvSpPr>
            <p:spPr bwMode="auto">
              <a:xfrm>
                <a:off x="2206" y="3205"/>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88" name="Line 322"/>
              <p:cNvSpPr>
                <a:spLocks noChangeShapeType="1"/>
              </p:cNvSpPr>
              <p:nvPr/>
            </p:nvSpPr>
            <p:spPr bwMode="auto">
              <a:xfrm flipH="1">
                <a:off x="2206" y="3202"/>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89" name="Line 323"/>
              <p:cNvSpPr>
                <a:spLocks noChangeShapeType="1"/>
              </p:cNvSpPr>
              <p:nvPr/>
            </p:nvSpPr>
            <p:spPr bwMode="auto">
              <a:xfrm flipH="1">
                <a:off x="2209" y="3199"/>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90" name="Line 324"/>
              <p:cNvSpPr>
                <a:spLocks noChangeShapeType="1"/>
              </p:cNvSpPr>
              <p:nvPr/>
            </p:nvSpPr>
            <p:spPr bwMode="auto">
              <a:xfrm flipH="1">
                <a:off x="2212" y="3194"/>
                <a:ext cx="3"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91" name="Line 325"/>
              <p:cNvSpPr>
                <a:spLocks noChangeShapeType="1"/>
              </p:cNvSpPr>
              <p:nvPr/>
            </p:nvSpPr>
            <p:spPr bwMode="auto">
              <a:xfrm flipH="1">
                <a:off x="2215" y="3191"/>
                <a:ext cx="5"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92" name="Line 326"/>
              <p:cNvSpPr>
                <a:spLocks noChangeShapeType="1"/>
              </p:cNvSpPr>
              <p:nvPr/>
            </p:nvSpPr>
            <p:spPr bwMode="auto">
              <a:xfrm flipH="1">
                <a:off x="2220" y="3185"/>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93" name="Line 327"/>
              <p:cNvSpPr>
                <a:spLocks noChangeShapeType="1"/>
              </p:cNvSpPr>
              <p:nvPr/>
            </p:nvSpPr>
            <p:spPr bwMode="auto">
              <a:xfrm>
                <a:off x="2223" y="3185"/>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94" name="Line 328"/>
              <p:cNvSpPr>
                <a:spLocks noChangeShapeType="1"/>
              </p:cNvSpPr>
              <p:nvPr/>
            </p:nvSpPr>
            <p:spPr bwMode="auto">
              <a:xfrm flipH="1">
                <a:off x="2223" y="3183"/>
                <a:ext cx="3"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95" name="Line 329"/>
              <p:cNvSpPr>
                <a:spLocks noChangeShapeType="1"/>
              </p:cNvSpPr>
              <p:nvPr/>
            </p:nvSpPr>
            <p:spPr bwMode="auto">
              <a:xfrm flipH="1">
                <a:off x="2226" y="3177"/>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96" name="Line 330"/>
              <p:cNvSpPr>
                <a:spLocks noChangeShapeType="1"/>
              </p:cNvSpPr>
              <p:nvPr/>
            </p:nvSpPr>
            <p:spPr bwMode="auto">
              <a:xfrm flipH="1">
                <a:off x="2229" y="3174"/>
                <a:ext cx="5"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97" name="Line 331"/>
              <p:cNvSpPr>
                <a:spLocks noChangeShapeType="1"/>
              </p:cNvSpPr>
              <p:nvPr/>
            </p:nvSpPr>
            <p:spPr bwMode="auto">
              <a:xfrm flipH="1">
                <a:off x="2234" y="3169"/>
                <a:ext cx="3"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98" name="Line 332"/>
              <p:cNvSpPr>
                <a:spLocks noChangeShapeType="1"/>
              </p:cNvSpPr>
              <p:nvPr/>
            </p:nvSpPr>
            <p:spPr bwMode="auto">
              <a:xfrm flipH="1">
                <a:off x="2237" y="3166"/>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199" name="Line 333"/>
              <p:cNvSpPr>
                <a:spLocks noChangeShapeType="1"/>
              </p:cNvSpPr>
              <p:nvPr/>
            </p:nvSpPr>
            <p:spPr bwMode="auto">
              <a:xfrm>
                <a:off x="2240" y="3166"/>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00" name="Line 334"/>
              <p:cNvSpPr>
                <a:spLocks noChangeShapeType="1"/>
              </p:cNvSpPr>
              <p:nvPr/>
            </p:nvSpPr>
            <p:spPr bwMode="auto">
              <a:xfrm flipH="1">
                <a:off x="2240" y="3160"/>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01" name="Line 335"/>
              <p:cNvSpPr>
                <a:spLocks noChangeShapeType="1"/>
              </p:cNvSpPr>
              <p:nvPr/>
            </p:nvSpPr>
            <p:spPr bwMode="auto">
              <a:xfrm flipH="1">
                <a:off x="2243" y="3155"/>
                <a:ext cx="5"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02" name="Line 336"/>
              <p:cNvSpPr>
                <a:spLocks noChangeShapeType="1"/>
              </p:cNvSpPr>
              <p:nvPr/>
            </p:nvSpPr>
            <p:spPr bwMode="auto">
              <a:xfrm flipH="1">
                <a:off x="2248" y="3152"/>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03" name="Line 337"/>
              <p:cNvSpPr>
                <a:spLocks noChangeShapeType="1"/>
              </p:cNvSpPr>
              <p:nvPr/>
            </p:nvSpPr>
            <p:spPr bwMode="auto">
              <a:xfrm flipH="1">
                <a:off x="2251" y="3147"/>
                <a:ext cx="3"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04" name="Line 338"/>
              <p:cNvSpPr>
                <a:spLocks noChangeShapeType="1"/>
              </p:cNvSpPr>
              <p:nvPr/>
            </p:nvSpPr>
            <p:spPr bwMode="auto">
              <a:xfrm flipH="1">
                <a:off x="2254" y="3144"/>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05" name="Line 339"/>
              <p:cNvSpPr>
                <a:spLocks noChangeShapeType="1"/>
              </p:cNvSpPr>
              <p:nvPr/>
            </p:nvSpPr>
            <p:spPr bwMode="auto">
              <a:xfrm>
                <a:off x="2257" y="3144"/>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06" name="Line 340"/>
              <p:cNvSpPr>
                <a:spLocks noChangeShapeType="1"/>
              </p:cNvSpPr>
              <p:nvPr/>
            </p:nvSpPr>
            <p:spPr bwMode="auto">
              <a:xfrm flipH="1">
                <a:off x="2257" y="3138"/>
                <a:ext cx="5"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07" name="Line 341"/>
              <p:cNvSpPr>
                <a:spLocks noChangeShapeType="1"/>
              </p:cNvSpPr>
              <p:nvPr/>
            </p:nvSpPr>
            <p:spPr bwMode="auto">
              <a:xfrm flipH="1">
                <a:off x="2262" y="3133"/>
                <a:ext cx="3"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08" name="Line 342"/>
              <p:cNvSpPr>
                <a:spLocks noChangeShapeType="1"/>
              </p:cNvSpPr>
              <p:nvPr/>
            </p:nvSpPr>
            <p:spPr bwMode="auto">
              <a:xfrm flipH="1">
                <a:off x="2265" y="3130"/>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09" name="Line 343"/>
              <p:cNvSpPr>
                <a:spLocks noChangeShapeType="1"/>
              </p:cNvSpPr>
              <p:nvPr/>
            </p:nvSpPr>
            <p:spPr bwMode="auto">
              <a:xfrm flipH="1">
                <a:off x="2268" y="3124"/>
                <a:ext cx="2"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10" name="Line 344"/>
              <p:cNvSpPr>
                <a:spLocks noChangeShapeType="1"/>
              </p:cNvSpPr>
              <p:nvPr/>
            </p:nvSpPr>
            <p:spPr bwMode="auto">
              <a:xfrm flipH="1">
                <a:off x="2270" y="3121"/>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11" name="Line 345"/>
              <p:cNvSpPr>
                <a:spLocks noChangeShapeType="1"/>
              </p:cNvSpPr>
              <p:nvPr/>
            </p:nvSpPr>
            <p:spPr bwMode="auto">
              <a:xfrm>
                <a:off x="2273" y="3121"/>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12" name="Line 346"/>
              <p:cNvSpPr>
                <a:spLocks noChangeShapeType="1"/>
              </p:cNvSpPr>
              <p:nvPr/>
            </p:nvSpPr>
            <p:spPr bwMode="auto">
              <a:xfrm flipH="1">
                <a:off x="2273" y="3116"/>
                <a:ext cx="6"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13" name="Line 347"/>
              <p:cNvSpPr>
                <a:spLocks noChangeShapeType="1"/>
              </p:cNvSpPr>
              <p:nvPr/>
            </p:nvSpPr>
            <p:spPr bwMode="auto">
              <a:xfrm flipH="1">
                <a:off x="2279" y="3110"/>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14" name="Line 348"/>
              <p:cNvSpPr>
                <a:spLocks noChangeShapeType="1"/>
              </p:cNvSpPr>
              <p:nvPr/>
            </p:nvSpPr>
            <p:spPr bwMode="auto">
              <a:xfrm flipH="1">
                <a:off x="2282" y="3108"/>
                <a:ext cx="2"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15" name="Line 349"/>
              <p:cNvSpPr>
                <a:spLocks noChangeShapeType="1"/>
              </p:cNvSpPr>
              <p:nvPr/>
            </p:nvSpPr>
            <p:spPr bwMode="auto">
              <a:xfrm flipH="1">
                <a:off x="2284" y="3102"/>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16" name="Line 350"/>
              <p:cNvSpPr>
                <a:spLocks noChangeShapeType="1"/>
              </p:cNvSpPr>
              <p:nvPr/>
            </p:nvSpPr>
            <p:spPr bwMode="auto">
              <a:xfrm flipH="1">
                <a:off x="2287" y="3096"/>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17" name="Line 351"/>
              <p:cNvSpPr>
                <a:spLocks noChangeShapeType="1"/>
              </p:cNvSpPr>
              <p:nvPr/>
            </p:nvSpPr>
            <p:spPr bwMode="auto">
              <a:xfrm>
                <a:off x="2290" y="3096"/>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18" name="Line 352"/>
              <p:cNvSpPr>
                <a:spLocks noChangeShapeType="1"/>
              </p:cNvSpPr>
              <p:nvPr/>
            </p:nvSpPr>
            <p:spPr bwMode="auto">
              <a:xfrm flipH="1">
                <a:off x="2290" y="3091"/>
                <a:ext cx="6"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19" name="Line 353"/>
              <p:cNvSpPr>
                <a:spLocks noChangeShapeType="1"/>
              </p:cNvSpPr>
              <p:nvPr/>
            </p:nvSpPr>
            <p:spPr bwMode="auto">
              <a:xfrm flipH="1">
                <a:off x="2296" y="3088"/>
                <a:ext cx="2"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20" name="Line 354"/>
              <p:cNvSpPr>
                <a:spLocks noChangeShapeType="1"/>
              </p:cNvSpPr>
              <p:nvPr/>
            </p:nvSpPr>
            <p:spPr bwMode="auto">
              <a:xfrm flipH="1">
                <a:off x="2298" y="3082"/>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21" name="Line 355"/>
              <p:cNvSpPr>
                <a:spLocks noChangeShapeType="1"/>
              </p:cNvSpPr>
              <p:nvPr/>
            </p:nvSpPr>
            <p:spPr bwMode="auto">
              <a:xfrm flipH="1">
                <a:off x="2301" y="3077"/>
                <a:ext cx="3"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22" name="Line 356"/>
              <p:cNvSpPr>
                <a:spLocks noChangeShapeType="1"/>
              </p:cNvSpPr>
              <p:nvPr/>
            </p:nvSpPr>
            <p:spPr bwMode="auto">
              <a:xfrm flipH="1">
                <a:off x="2304" y="3074"/>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23" name="Line 357"/>
              <p:cNvSpPr>
                <a:spLocks noChangeShapeType="1"/>
              </p:cNvSpPr>
              <p:nvPr/>
            </p:nvSpPr>
            <p:spPr bwMode="auto">
              <a:xfrm>
                <a:off x="2307" y="3074"/>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24" name="Line 358"/>
              <p:cNvSpPr>
                <a:spLocks noChangeShapeType="1"/>
              </p:cNvSpPr>
              <p:nvPr/>
            </p:nvSpPr>
            <p:spPr bwMode="auto">
              <a:xfrm flipH="1">
                <a:off x="2307" y="3069"/>
                <a:ext cx="5"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25" name="Line 359"/>
              <p:cNvSpPr>
                <a:spLocks noChangeShapeType="1"/>
              </p:cNvSpPr>
              <p:nvPr/>
            </p:nvSpPr>
            <p:spPr bwMode="auto">
              <a:xfrm flipH="1">
                <a:off x="2312" y="3063"/>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26" name="Line 360"/>
              <p:cNvSpPr>
                <a:spLocks noChangeShapeType="1"/>
              </p:cNvSpPr>
              <p:nvPr/>
            </p:nvSpPr>
            <p:spPr bwMode="auto">
              <a:xfrm flipH="1">
                <a:off x="2315" y="3057"/>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27" name="Line 361"/>
              <p:cNvSpPr>
                <a:spLocks noChangeShapeType="1"/>
              </p:cNvSpPr>
              <p:nvPr/>
            </p:nvSpPr>
            <p:spPr bwMode="auto">
              <a:xfrm flipH="1">
                <a:off x="2318" y="3052"/>
                <a:ext cx="3"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28" name="Line 362"/>
              <p:cNvSpPr>
                <a:spLocks noChangeShapeType="1"/>
              </p:cNvSpPr>
              <p:nvPr/>
            </p:nvSpPr>
            <p:spPr bwMode="auto">
              <a:xfrm flipH="1">
                <a:off x="2321" y="3049"/>
                <a:ext cx="5"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29" name="Line 363"/>
              <p:cNvSpPr>
                <a:spLocks noChangeShapeType="1"/>
              </p:cNvSpPr>
              <p:nvPr/>
            </p:nvSpPr>
            <p:spPr bwMode="auto">
              <a:xfrm>
                <a:off x="2326" y="3049"/>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30" name="Line 364"/>
              <p:cNvSpPr>
                <a:spLocks noChangeShapeType="1"/>
              </p:cNvSpPr>
              <p:nvPr/>
            </p:nvSpPr>
            <p:spPr bwMode="auto">
              <a:xfrm flipH="1">
                <a:off x="2326" y="3044"/>
                <a:ext cx="3"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31" name="Line 365"/>
              <p:cNvSpPr>
                <a:spLocks noChangeShapeType="1"/>
              </p:cNvSpPr>
              <p:nvPr/>
            </p:nvSpPr>
            <p:spPr bwMode="auto">
              <a:xfrm flipH="1">
                <a:off x="2329" y="3038"/>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32" name="Line 366"/>
              <p:cNvSpPr>
                <a:spLocks noChangeShapeType="1"/>
              </p:cNvSpPr>
              <p:nvPr/>
            </p:nvSpPr>
            <p:spPr bwMode="auto">
              <a:xfrm flipH="1">
                <a:off x="2332" y="3032"/>
                <a:ext cx="2"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33" name="Line 367"/>
              <p:cNvSpPr>
                <a:spLocks noChangeShapeType="1"/>
              </p:cNvSpPr>
              <p:nvPr/>
            </p:nvSpPr>
            <p:spPr bwMode="auto">
              <a:xfrm flipH="1">
                <a:off x="2334" y="3027"/>
                <a:ext cx="3"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34" name="Line 368"/>
              <p:cNvSpPr>
                <a:spLocks noChangeShapeType="1"/>
              </p:cNvSpPr>
              <p:nvPr/>
            </p:nvSpPr>
            <p:spPr bwMode="auto">
              <a:xfrm flipH="1">
                <a:off x="2337" y="3021"/>
                <a:ext cx="6"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35" name="Line 369"/>
              <p:cNvSpPr>
                <a:spLocks noChangeShapeType="1"/>
              </p:cNvSpPr>
              <p:nvPr/>
            </p:nvSpPr>
            <p:spPr bwMode="auto">
              <a:xfrm>
                <a:off x="2343" y="3021"/>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36" name="Line 370"/>
              <p:cNvSpPr>
                <a:spLocks noChangeShapeType="1"/>
              </p:cNvSpPr>
              <p:nvPr/>
            </p:nvSpPr>
            <p:spPr bwMode="auto">
              <a:xfrm flipH="1">
                <a:off x="2343" y="3016"/>
                <a:ext cx="3"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37" name="Line 371"/>
              <p:cNvSpPr>
                <a:spLocks noChangeShapeType="1"/>
              </p:cNvSpPr>
              <p:nvPr/>
            </p:nvSpPr>
            <p:spPr bwMode="auto">
              <a:xfrm flipH="1">
                <a:off x="2346" y="3010"/>
                <a:ext cx="2"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38" name="Line 372"/>
              <p:cNvSpPr>
                <a:spLocks noChangeShapeType="1"/>
              </p:cNvSpPr>
              <p:nvPr/>
            </p:nvSpPr>
            <p:spPr bwMode="auto">
              <a:xfrm flipH="1">
                <a:off x="2348" y="3005"/>
                <a:ext cx="3"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39" name="Line 373"/>
              <p:cNvSpPr>
                <a:spLocks noChangeShapeType="1"/>
              </p:cNvSpPr>
              <p:nvPr/>
            </p:nvSpPr>
            <p:spPr bwMode="auto">
              <a:xfrm flipH="1">
                <a:off x="2351" y="2999"/>
                <a:ext cx="6"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40" name="Line 374"/>
              <p:cNvSpPr>
                <a:spLocks noChangeShapeType="1"/>
              </p:cNvSpPr>
              <p:nvPr/>
            </p:nvSpPr>
            <p:spPr bwMode="auto">
              <a:xfrm flipH="1">
                <a:off x="2357" y="2993"/>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41" name="Line 375"/>
              <p:cNvSpPr>
                <a:spLocks noChangeShapeType="1"/>
              </p:cNvSpPr>
              <p:nvPr/>
            </p:nvSpPr>
            <p:spPr bwMode="auto">
              <a:xfrm>
                <a:off x="2360" y="2993"/>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42" name="Line 376"/>
              <p:cNvSpPr>
                <a:spLocks noChangeShapeType="1"/>
              </p:cNvSpPr>
              <p:nvPr/>
            </p:nvSpPr>
            <p:spPr bwMode="auto">
              <a:xfrm flipH="1">
                <a:off x="2360" y="2988"/>
                <a:ext cx="2"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43" name="Line 377"/>
              <p:cNvSpPr>
                <a:spLocks noChangeShapeType="1"/>
              </p:cNvSpPr>
              <p:nvPr/>
            </p:nvSpPr>
            <p:spPr bwMode="auto">
              <a:xfrm flipH="1">
                <a:off x="2362" y="2982"/>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44" name="Line 378"/>
              <p:cNvSpPr>
                <a:spLocks noChangeShapeType="1"/>
              </p:cNvSpPr>
              <p:nvPr/>
            </p:nvSpPr>
            <p:spPr bwMode="auto">
              <a:xfrm flipH="1">
                <a:off x="2365" y="2977"/>
                <a:ext cx="3"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45" name="Line 379"/>
              <p:cNvSpPr>
                <a:spLocks noChangeShapeType="1"/>
              </p:cNvSpPr>
              <p:nvPr/>
            </p:nvSpPr>
            <p:spPr bwMode="auto">
              <a:xfrm flipH="1">
                <a:off x="2368" y="2971"/>
                <a:ext cx="5"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46" name="Line 380"/>
              <p:cNvSpPr>
                <a:spLocks noChangeShapeType="1"/>
              </p:cNvSpPr>
              <p:nvPr/>
            </p:nvSpPr>
            <p:spPr bwMode="auto">
              <a:xfrm flipH="1">
                <a:off x="2373" y="2966"/>
                <a:ext cx="3"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47" name="Line 381"/>
              <p:cNvSpPr>
                <a:spLocks noChangeShapeType="1"/>
              </p:cNvSpPr>
              <p:nvPr/>
            </p:nvSpPr>
            <p:spPr bwMode="auto">
              <a:xfrm>
                <a:off x="2376" y="2966"/>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48" name="Line 382"/>
              <p:cNvSpPr>
                <a:spLocks noChangeShapeType="1"/>
              </p:cNvSpPr>
              <p:nvPr/>
            </p:nvSpPr>
            <p:spPr bwMode="auto">
              <a:xfrm flipH="1">
                <a:off x="2376" y="2960"/>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49" name="Line 383"/>
              <p:cNvSpPr>
                <a:spLocks noChangeShapeType="1"/>
              </p:cNvSpPr>
              <p:nvPr/>
            </p:nvSpPr>
            <p:spPr bwMode="auto">
              <a:xfrm flipH="1">
                <a:off x="2379" y="2954"/>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50" name="Line 384"/>
              <p:cNvSpPr>
                <a:spLocks noChangeShapeType="1"/>
              </p:cNvSpPr>
              <p:nvPr/>
            </p:nvSpPr>
            <p:spPr bwMode="auto">
              <a:xfrm flipH="1">
                <a:off x="2382" y="2949"/>
                <a:ext cx="5"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51" name="Line 385"/>
              <p:cNvSpPr>
                <a:spLocks noChangeShapeType="1"/>
              </p:cNvSpPr>
              <p:nvPr/>
            </p:nvSpPr>
            <p:spPr bwMode="auto">
              <a:xfrm flipH="1">
                <a:off x="2387" y="2943"/>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52" name="Line 386"/>
              <p:cNvSpPr>
                <a:spLocks noChangeShapeType="1"/>
              </p:cNvSpPr>
              <p:nvPr/>
            </p:nvSpPr>
            <p:spPr bwMode="auto">
              <a:xfrm flipH="1">
                <a:off x="2390" y="2938"/>
                <a:ext cx="3"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53" name="Line 387"/>
              <p:cNvSpPr>
                <a:spLocks noChangeShapeType="1"/>
              </p:cNvSpPr>
              <p:nvPr/>
            </p:nvSpPr>
            <p:spPr bwMode="auto">
              <a:xfrm>
                <a:off x="2393" y="2938"/>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54" name="Line 388"/>
              <p:cNvSpPr>
                <a:spLocks noChangeShapeType="1"/>
              </p:cNvSpPr>
              <p:nvPr/>
            </p:nvSpPr>
            <p:spPr bwMode="auto">
              <a:xfrm flipH="1">
                <a:off x="2393" y="2932"/>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55" name="Line 389"/>
              <p:cNvSpPr>
                <a:spLocks noChangeShapeType="1"/>
              </p:cNvSpPr>
              <p:nvPr/>
            </p:nvSpPr>
            <p:spPr bwMode="auto">
              <a:xfrm flipH="1">
                <a:off x="2396" y="2927"/>
                <a:ext cx="2"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56" name="Line 390"/>
              <p:cNvSpPr>
                <a:spLocks noChangeShapeType="1"/>
              </p:cNvSpPr>
              <p:nvPr/>
            </p:nvSpPr>
            <p:spPr bwMode="auto">
              <a:xfrm flipH="1">
                <a:off x="2398" y="2921"/>
                <a:ext cx="6"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57" name="Line 391"/>
              <p:cNvSpPr>
                <a:spLocks noChangeShapeType="1"/>
              </p:cNvSpPr>
              <p:nvPr/>
            </p:nvSpPr>
            <p:spPr bwMode="auto">
              <a:xfrm flipH="1">
                <a:off x="2404" y="2915"/>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58" name="Line 392"/>
              <p:cNvSpPr>
                <a:spLocks noChangeShapeType="1"/>
              </p:cNvSpPr>
              <p:nvPr/>
            </p:nvSpPr>
            <p:spPr bwMode="auto">
              <a:xfrm flipH="1">
                <a:off x="2407" y="2910"/>
                <a:ext cx="3"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59" name="Line 393"/>
              <p:cNvSpPr>
                <a:spLocks noChangeShapeType="1"/>
              </p:cNvSpPr>
              <p:nvPr/>
            </p:nvSpPr>
            <p:spPr bwMode="auto">
              <a:xfrm>
                <a:off x="2410" y="2910"/>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60" name="Line 394"/>
              <p:cNvSpPr>
                <a:spLocks noChangeShapeType="1"/>
              </p:cNvSpPr>
              <p:nvPr/>
            </p:nvSpPr>
            <p:spPr bwMode="auto">
              <a:xfrm flipH="1">
                <a:off x="2410" y="2902"/>
                <a:ext cx="2"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61" name="Line 395"/>
              <p:cNvSpPr>
                <a:spLocks noChangeShapeType="1"/>
              </p:cNvSpPr>
              <p:nvPr/>
            </p:nvSpPr>
            <p:spPr bwMode="auto">
              <a:xfrm flipH="1">
                <a:off x="2412" y="2896"/>
                <a:ext cx="6"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62" name="Line 396"/>
              <p:cNvSpPr>
                <a:spLocks noChangeShapeType="1"/>
              </p:cNvSpPr>
              <p:nvPr/>
            </p:nvSpPr>
            <p:spPr bwMode="auto">
              <a:xfrm flipH="1">
                <a:off x="2418" y="2890"/>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63" name="Line 397"/>
              <p:cNvSpPr>
                <a:spLocks noChangeShapeType="1"/>
              </p:cNvSpPr>
              <p:nvPr/>
            </p:nvSpPr>
            <p:spPr bwMode="auto">
              <a:xfrm flipH="1">
                <a:off x="2421" y="2885"/>
                <a:ext cx="3"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64" name="Line 398"/>
              <p:cNvSpPr>
                <a:spLocks noChangeShapeType="1"/>
              </p:cNvSpPr>
              <p:nvPr/>
            </p:nvSpPr>
            <p:spPr bwMode="auto">
              <a:xfrm flipH="1">
                <a:off x="2424" y="2876"/>
                <a:ext cx="2" cy="9"/>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65" name="Line 399"/>
              <p:cNvSpPr>
                <a:spLocks noChangeShapeType="1"/>
              </p:cNvSpPr>
              <p:nvPr/>
            </p:nvSpPr>
            <p:spPr bwMode="auto">
              <a:xfrm>
                <a:off x="2426" y="2876"/>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66" name="Line 400"/>
              <p:cNvSpPr>
                <a:spLocks noChangeShapeType="1"/>
              </p:cNvSpPr>
              <p:nvPr/>
            </p:nvSpPr>
            <p:spPr bwMode="auto">
              <a:xfrm flipH="1">
                <a:off x="2426" y="2871"/>
                <a:ext cx="3"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67" name="Line 401"/>
              <p:cNvSpPr>
                <a:spLocks noChangeShapeType="1"/>
              </p:cNvSpPr>
              <p:nvPr/>
            </p:nvSpPr>
            <p:spPr bwMode="auto">
              <a:xfrm flipH="1">
                <a:off x="2429" y="2865"/>
                <a:ext cx="6"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68" name="Line 402"/>
              <p:cNvSpPr>
                <a:spLocks noChangeShapeType="1"/>
              </p:cNvSpPr>
              <p:nvPr/>
            </p:nvSpPr>
            <p:spPr bwMode="auto">
              <a:xfrm flipH="1">
                <a:off x="2435" y="2860"/>
                <a:ext cx="2"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69" name="Line 403"/>
              <p:cNvSpPr>
                <a:spLocks noChangeShapeType="1"/>
              </p:cNvSpPr>
              <p:nvPr/>
            </p:nvSpPr>
            <p:spPr bwMode="auto">
              <a:xfrm flipH="1">
                <a:off x="2437" y="2854"/>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70" name="Line 404"/>
              <p:cNvSpPr>
                <a:spLocks noChangeShapeType="1"/>
              </p:cNvSpPr>
              <p:nvPr/>
            </p:nvSpPr>
            <p:spPr bwMode="auto">
              <a:xfrm flipH="1">
                <a:off x="2440" y="2849"/>
                <a:ext cx="3"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71" name="Line 405"/>
              <p:cNvSpPr>
                <a:spLocks noChangeShapeType="1"/>
              </p:cNvSpPr>
              <p:nvPr/>
            </p:nvSpPr>
            <p:spPr bwMode="auto">
              <a:xfrm>
                <a:off x="2443" y="2849"/>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72" name="Line 406"/>
              <p:cNvSpPr>
                <a:spLocks noChangeShapeType="1"/>
              </p:cNvSpPr>
              <p:nvPr/>
            </p:nvSpPr>
            <p:spPr bwMode="auto">
              <a:xfrm flipH="1">
                <a:off x="2443" y="2843"/>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273" name="Line 407"/>
              <p:cNvSpPr>
                <a:spLocks noChangeShapeType="1"/>
              </p:cNvSpPr>
              <p:nvPr/>
            </p:nvSpPr>
            <p:spPr bwMode="auto">
              <a:xfrm flipH="1">
                <a:off x="2446" y="2835"/>
                <a:ext cx="5"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grpSp>
        <p:grpSp>
          <p:nvGrpSpPr>
            <p:cNvPr id="17415" name="Group 609"/>
            <p:cNvGrpSpPr>
              <a:grpSpLocks/>
            </p:cNvGrpSpPr>
            <p:nvPr/>
          </p:nvGrpSpPr>
          <p:grpSpPr bwMode="auto">
            <a:xfrm>
              <a:off x="2451" y="1626"/>
              <a:ext cx="565" cy="1209"/>
              <a:chOff x="2451" y="1626"/>
              <a:chExt cx="565" cy="1209"/>
            </a:xfrm>
          </p:grpSpPr>
          <p:sp>
            <p:nvSpPr>
              <p:cNvPr id="17874" name="Line 409"/>
              <p:cNvSpPr>
                <a:spLocks noChangeShapeType="1"/>
              </p:cNvSpPr>
              <p:nvPr/>
            </p:nvSpPr>
            <p:spPr bwMode="auto">
              <a:xfrm flipH="1">
                <a:off x="2451" y="2829"/>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75" name="Line 410"/>
              <p:cNvSpPr>
                <a:spLocks noChangeShapeType="1"/>
              </p:cNvSpPr>
              <p:nvPr/>
            </p:nvSpPr>
            <p:spPr bwMode="auto">
              <a:xfrm flipH="1">
                <a:off x="2454" y="2824"/>
                <a:ext cx="3"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76" name="Line 411"/>
              <p:cNvSpPr>
                <a:spLocks noChangeShapeType="1"/>
              </p:cNvSpPr>
              <p:nvPr/>
            </p:nvSpPr>
            <p:spPr bwMode="auto">
              <a:xfrm flipH="1">
                <a:off x="2457" y="2818"/>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77" name="Line 412"/>
              <p:cNvSpPr>
                <a:spLocks noChangeShapeType="1"/>
              </p:cNvSpPr>
              <p:nvPr/>
            </p:nvSpPr>
            <p:spPr bwMode="auto">
              <a:xfrm>
                <a:off x="2460" y="2818"/>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78" name="Line 413"/>
              <p:cNvSpPr>
                <a:spLocks noChangeShapeType="1"/>
              </p:cNvSpPr>
              <p:nvPr/>
            </p:nvSpPr>
            <p:spPr bwMode="auto">
              <a:xfrm flipH="1">
                <a:off x="2460" y="2810"/>
                <a:ext cx="2"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79" name="Line 414"/>
              <p:cNvSpPr>
                <a:spLocks noChangeShapeType="1"/>
              </p:cNvSpPr>
              <p:nvPr/>
            </p:nvSpPr>
            <p:spPr bwMode="auto">
              <a:xfrm flipH="1">
                <a:off x="2462" y="2804"/>
                <a:ext cx="6"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80" name="Line 415"/>
              <p:cNvSpPr>
                <a:spLocks noChangeShapeType="1"/>
              </p:cNvSpPr>
              <p:nvPr/>
            </p:nvSpPr>
            <p:spPr bwMode="auto">
              <a:xfrm flipH="1">
                <a:off x="2468" y="2798"/>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81" name="Line 416"/>
              <p:cNvSpPr>
                <a:spLocks noChangeShapeType="1"/>
              </p:cNvSpPr>
              <p:nvPr/>
            </p:nvSpPr>
            <p:spPr bwMode="auto">
              <a:xfrm flipH="1">
                <a:off x="2471" y="2790"/>
                <a:ext cx="3"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82" name="Line 417"/>
              <p:cNvSpPr>
                <a:spLocks noChangeShapeType="1"/>
              </p:cNvSpPr>
              <p:nvPr/>
            </p:nvSpPr>
            <p:spPr bwMode="auto">
              <a:xfrm flipH="1">
                <a:off x="2474" y="2785"/>
                <a:ext cx="2"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83" name="Line 418"/>
              <p:cNvSpPr>
                <a:spLocks noChangeShapeType="1"/>
              </p:cNvSpPr>
              <p:nvPr/>
            </p:nvSpPr>
            <p:spPr bwMode="auto">
              <a:xfrm>
                <a:off x="2476" y="2785"/>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84" name="Line 419"/>
              <p:cNvSpPr>
                <a:spLocks noChangeShapeType="1"/>
              </p:cNvSpPr>
              <p:nvPr/>
            </p:nvSpPr>
            <p:spPr bwMode="auto">
              <a:xfrm flipH="1">
                <a:off x="2476" y="2779"/>
                <a:ext cx="6"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85" name="Line 420"/>
              <p:cNvSpPr>
                <a:spLocks noChangeShapeType="1"/>
              </p:cNvSpPr>
              <p:nvPr/>
            </p:nvSpPr>
            <p:spPr bwMode="auto">
              <a:xfrm flipH="1">
                <a:off x="2482" y="2771"/>
                <a:ext cx="3"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86" name="Line 421"/>
              <p:cNvSpPr>
                <a:spLocks noChangeShapeType="1"/>
              </p:cNvSpPr>
              <p:nvPr/>
            </p:nvSpPr>
            <p:spPr bwMode="auto">
              <a:xfrm flipH="1">
                <a:off x="2485" y="2765"/>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87" name="Line 422"/>
              <p:cNvSpPr>
                <a:spLocks noChangeShapeType="1"/>
              </p:cNvSpPr>
              <p:nvPr/>
            </p:nvSpPr>
            <p:spPr bwMode="auto">
              <a:xfrm flipH="1">
                <a:off x="2488" y="2757"/>
                <a:ext cx="2"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88" name="Line 423"/>
              <p:cNvSpPr>
                <a:spLocks noChangeShapeType="1"/>
              </p:cNvSpPr>
              <p:nvPr/>
            </p:nvSpPr>
            <p:spPr bwMode="auto">
              <a:xfrm flipH="1">
                <a:off x="2490" y="2751"/>
                <a:ext cx="6"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89" name="Line 424"/>
              <p:cNvSpPr>
                <a:spLocks noChangeShapeType="1"/>
              </p:cNvSpPr>
              <p:nvPr/>
            </p:nvSpPr>
            <p:spPr bwMode="auto">
              <a:xfrm>
                <a:off x="2496" y="2751"/>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90" name="Line 425"/>
              <p:cNvSpPr>
                <a:spLocks noChangeShapeType="1"/>
              </p:cNvSpPr>
              <p:nvPr/>
            </p:nvSpPr>
            <p:spPr bwMode="auto">
              <a:xfrm flipH="1">
                <a:off x="2496" y="2743"/>
                <a:ext cx="3"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91" name="Line 426"/>
              <p:cNvSpPr>
                <a:spLocks noChangeShapeType="1"/>
              </p:cNvSpPr>
              <p:nvPr/>
            </p:nvSpPr>
            <p:spPr bwMode="auto">
              <a:xfrm flipH="1">
                <a:off x="2499" y="2737"/>
                <a:ext cx="2"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92" name="Line 427"/>
              <p:cNvSpPr>
                <a:spLocks noChangeShapeType="1"/>
              </p:cNvSpPr>
              <p:nvPr/>
            </p:nvSpPr>
            <p:spPr bwMode="auto">
              <a:xfrm flipH="1">
                <a:off x="2501" y="2729"/>
                <a:ext cx="3"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93" name="Line 428"/>
              <p:cNvSpPr>
                <a:spLocks noChangeShapeType="1"/>
              </p:cNvSpPr>
              <p:nvPr/>
            </p:nvSpPr>
            <p:spPr bwMode="auto">
              <a:xfrm flipH="1">
                <a:off x="2504" y="2723"/>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94" name="Line 429"/>
              <p:cNvSpPr>
                <a:spLocks noChangeShapeType="1"/>
              </p:cNvSpPr>
              <p:nvPr/>
            </p:nvSpPr>
            <p:spPr bwMode="auto">
              <a:xfrm flipH="1">
                <a:off x="2507" y="2718"/>
                <a:ext cx="6"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95" name="Line 430"/>
              <p:cNvSpPr>
                <a:spLocks noChangeShapeType="1"/>
              </p:cNvSpPr>
              <p:nvPr/>
            </p:nvSpPr>
            <p:spPr bwMode="auto">
              <a:xfrm>
                <a:off x="2513" y="2718"/>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96" name="Line 431"/>
              <p:cNvSpPr>
                <a:spLocks noChangeShapeType="1"/>
              </p:cNvSpPr>
              <p:nvPr/>
            </p:nvSpPr>
            <p:spPr bwMode="auto">
              <a:xfrm flipH="1">
                <a:off x="2513" y="2709"/>
                <a:ext cx="2" cy="9"/>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97" name="Line 432"/>
              <p:cNvSpPr>
                <a:spLocks noChangeShapeType="1"/>
              </p:cNvSpPr>
              <p:nvPr/>
            </p:nvSpPr>
            <p:spPr bwMode="auto">
              <a:xfrm flipH="1">
                <a:off x="2515" y="2704"/>
                <a:ext cx="3"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98" name="Line 433"/>
              <p:cNvSpPr>
                <a:spLocks noChangeShapeType="1"/>
              </p:cNvSpPr>
              <p:nvPr/>
            </p:nvSpPr>
            <p:spPr bwMode="auto">
              <a:xfrm flipH="1">
                <a:off x="2518" y="2695"/>
                <a:ext cx="3" cy="9"/>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99" name="Line 434"/>
              <p:cNvSpPr>
                <a:spLocks noChangeShapeType="1"/>
              </p:cNvSpPr>
              <p:nvPr/>
            </p:nvSpPr>
            <p:spPr bwMode="auto">
              <a:xfrm flipH="1">
                <a:off x="2521" y="2690"/>
                <a:ext cx="5"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00" name="Line 435"/>
              <p:cNvSpPr>
                <a:spLocks noChangeShapeType="1"/>
              </p:cNvSpPr>
              <p:nvPr/>
            </p:nvSpPr>
            <p:spPr bwMode="auto">
              <a:xfrm flipH="1">
                <a:off x="2526" y="2682"/>
                <a:ext cx="3"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01" name="Line 436"/>
              <p:cNvSpPr>
                <a:spLocks noChangeShapeType="1"/>
              </p:cNvSpPr>
              <p:nvPr/>
            </p:nvSpPr>
            <p:spPr bwMode="auto">
              <a:xfrm>
                <a:off x="2529" y="2682"/>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02" name="Line 437"/>
              <p:cNvSpPr>
                <a:spLocks noChangeShapeType="1"/>
              </p:cNvSpPr>
              <p:nvPr/>
            </p:nvSpPr>
            <p:spPr bwMode="auto">
              <a:xfrm flipH="1">
                <a:off x="2529" y="2676"/>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03" name="Line 438"/>
              <p:cNvSpPr>
                <a:spLocks noChangeShapeType="1"/>
              </p:cNvSpPr>
              <p:nvPr/>
            </p:nvSpPr>
            <p:spPr bwMode="auto">
              <a:xfrm flipH="1">
                <a:off x="2532" y="2668"/>
                <a:ext cx="3"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04" name="Line 439"/>
              <p:cNvSpPr>
                <a:spLocks noChangeShapeType="1"/>
              </p:cNvSpPr>
              <p:nvPr/>
            </p:nvSpPr>
            <p:spPr bwMode="auto">
              <a:xfrm flipH="1">
                <a:off x="2535" y="2662"/>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05" name="Line 440"/>
              <p:cNvSpPr>
                <a:spLocks noChangeShapeType="1"/>
              </p:cNvSpPr>
              <p:nvPr/>
            </p:nvSpPr>
            <p:spPr bwMode="auto">
              <a:xfrm flipH="1">
                <a:off x="2538" y="2654"/>
                <a:ext cx="5"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06" name="Line 441"/>
              <p:cNvSpPr>
                <a:spLocks noChangeShapeType="1"/>
              </p:cNvSpPr>
              <p:nvPr/>
            </p:nvSpPr>
            <p:spPr bwMode="auto">
              <a:xfrm flipH="1">
                <a:off x="2543" y="2648"/>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07" name="Line 442"/>
              <p:cNvSpPr>
                <a:spLocks noChangeShapeType="1"/>
              </p:cNvSpPr>
              <p:nvPr/>
            </p:nvSpPr>
            <p:spPr bwMode="auto">
              <a:xfrm>
                <a:off x="2546" y="2648"/>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08" name="Line 443"/>
              <p:cNvSpPr>
                <a:spLocks noChangeShapeType="1"/>
              </p:cNvSpPr>
              <p:nvPr/>
            </p:nvSpPr>
            <p:spPr bwMode="auto">
              <a:xfrm flipH="1">
                <a:off x="2546" y="2640"/>
                <a:ext cx="3"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09" name="Line 444"/>
              <p:cNvSpPr>
                <a:spLocks noChangeShapeType="1"/>
              </p:cNvSpPr>
              <p:nvPr/>
            </p:nvSpPr>
            <p:spPr bwMode="auto">
              <a:xfrm flipH="1">
                <a:off x="2549" y="2631"/>
                <a:ext cx="3" cy="9"/>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10" name="Line 445"/>
              <p:cNvSpPr>
                <a:spLocks noChangeShapeType="1"/>
              </p:cNvSpPr>
              <p:nvPr/>
            </p:nvSpPr>
            <p:spPr bwMode="auto">
              <a:xfrm flipH="1">
                <a:off x="2552" y="2626"/>
                <a:ext cx="5"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11" name="Line 446"/>
              <p:cNvSpPr>
                <a:spLocks noChangeShapeType="1"/>
              </p:cNvSpPr>
              <p:nvPr/>
            </p:nvSpPr>
            <p:spPr bwMode="auto">
              <a:xfrm flipH="1">
                <a:off x="2557" y="2618"/>
                <a:ext cx="3"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12" name="Line 447"/>
              <p:cNvSpPr>
                <a:spLocks noChangeShapeType="1"/>
              </p:cNvSpPr>
              <p:nvPr/>
            </p:nvSpPr>
            <p:spPr bwMode="auto">
              <a:xfrm flipH="1">
                <a:off x="2560" y="2612"/>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13" name="Line 448"/>
              <p:cNvSpPr>
                <a:spLocks noChangeShapeType="1"/>
              </p:cNvSpPr>
              <p:nvPr/>
            </p:nvSpPr>
            <p:spPr bwMode="auto">
              <a:xfrm>
                <a:off x="2563" y="2612"/>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14" name="Line 449"/>
              <p:cNvSpPr>
                <a:spLocks noChangeShapeType="1"/>
              </p:cNvSpPr>
              <p:nvPr/>
            </p:nvSpPr>
            <p:spPr bwMode="auto">
              <a:xfrm flipH="1">
                <a:off x="2563" y="2604"/>
                <a:ext cx="2"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15" name="Line 450"/>
              <p:cNvSpPr>
                <a:spLocks noChangeShapeType="1"/>
              </p:cNvSpPr>
              <p:nvPr/>
            </p:nvSpPr>
            <p:spPr bwMode="auto">
              <a:xfrm flipH="1">
                <a:off x="2565" y="2598"/>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16" name="Line 451"/>
              <p:cNvSpPr>
                <a:spLocks noChangeShapeType="1"/>
              </p:cNvSpPr>
              <p:nvPr/>
            </p:nvSpPr>
            <p:spPr bwMode="auto">
              <a:xfrm flipH="1">
                <a:off x="2568" y="2590"/>
                <a:ext cx="6"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17" name="Line 452"/>
              <p:cNvSpPr>
                <a:spLocks noChangeShapeType="1"/>
              </p:cNvSpPr>
              <p:nvPr/>
            </p:nvSpPr>
            <p:spPr bwMode="auto">
              <a:xfrm flipH="1">
                <a:off x="2574" y="2584"/>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18" name="Line 453"/>
              <p:cNvSpPr>
                <a:spLocks noChangeShapeType="1"/>
              </p:cNvSpPr>
              <p:nvPr/>
            </p:nvSpPr>
            <p:spPr bwMode="auto">
              <a:xfrm flipH="1">
                <a:off x="2577" y="2576"/>
                <a:ext cx="2"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19" name="Line 454"/>
              <p:cNvSpPr>
                <a:spLocks noChangeShapeType="1"/>
              </p:cNvSpPr>
              <p:nvPr/>
            </p:nvSpPr>
            <p:spPr bwMode="auto">
              <a:xfrm>
                <a:off x="2579" y="2576"/>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20" name="Line 455"/>
              <p:cNvSpPr>
                <a:spLocks noChangeShapeType="1"/>
              </p:cNvSpPr>
              <p:nvPr/>
            </p:nvSpPr>
            <p:spPr bwMode="auto">
              <a:xfrm flipH="1">
                <a:off x="2579" y="2567"/>
                <a:ext cx="3" cy="9"/>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21" name="Line 456"/>
              <p:cNvSpPr>
                <a:spLocks noChangeShapeType="1"/>
              </p:cNvSpPr>
              <p:nvPr/>
            </p:nvSpPr>
            <p:spPr bwMode="auto">
              <a:xfrm flipH="1">
                <a:off x="2582" y="2562"/>
                <a:ext cx="3"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22" name="Line 457"/>
              <p:cNvSpPr>
                <a:spLocks noChangeShapeType="1"/>
              </p:cNvSpPr>
              <p:nvPr/>
            </p:nvSpPr>
            <p:spPr bwMode="auto">
              <a:xfrm flipH="1">
                <a:off x="2585" y="2553"/>
                <a:ext cx="5" cy="9"/>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23" name="Line 458"/>
              <p:cNvSpPr>
                <a:spLocks noChangeShapeType="1"/>
              </p:cNvSpPr>
              <p:nvPr/>
            </p:nvSpPr>
            <p:spPr bwMode="auto">
              <a:xfrm flipH="1">
                <a:off x="2590" y="2548"/>
                <a:ext cx="3"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24" name="Line 459"/>
              <p:cNvSpPr>
                <a:spLocks noChangeShapeType="1"/>
              </p:cNvSpPr>
              <p:nvPr/>
            </p:nvSpPr>
            <p:spPr bwMode="auto">
              <a:xfrm flipH="1">
                <a:off x="2593" y="2540"/>
                <a:ext cx="3"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25" name="Line 460"/>
              <p:cNvSpPr>
                <a:spLocks noChangeShapeType="1"/>
              </p:cNvSpPr>
              <p:nvPr/>
            </p:nvSpPr>
            <p:spPr bwMode="auto">
              <a:xfrm>
                <a:off x="2596" y="2540"/>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26" name="Line 461"/>
              <p:cNvSpPr>
                <a:spLocks noChangeShapeType="1"/>
              </p:cNvSpPr>
              <p:nvPr/>
            </p:nvSpPr>
            <p:spPr bwMode="auto">
              <a:xfrm flipH="1">
                <a:off x="2596" y="2534"/>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27" name="Line 462"/>
              <p:cNvSpPr>
                <a:spLocks noChangeShapeType="1"/>
              </p:cNvSpPr>
              <p:nvPr/>
            </p:nvSpPr>
            <p:spPr bwMode="auto">
              <a:xfrm flipH="1">
                <a:off x="2599" y="2526"/>
                <a:ext cx="3"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28" name="Line 463"/>
              <p:cNvSpPr>
                <a:spLocks noChangeShapeType="1"/>
              </p:cNvSpPr>
              <p:nvPr/>
            </p:nvSpPr>
            <p:spPr bwMode="auto">
              <a:xfrm flipH="1">
                <a:off x="2602" y="2517"/>
                <a:ext cx="5" cy="9"/>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29" name="Line 464"/>
              <p:cNvSpPr>
                <a:spLocks noChangeShapeType="1"/>
              </p:cNvSpPr>
              <p:nvPr/>
            </p:nvSpPr>
            <p:spPr bwMode="auto">
              <a:xfrm flipH="1">
                <a:off x="2607" y="2512"/>
                <a:ext cx="3"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30" name="Line 465"/>
              <p:cNvSpPr>
                <a:spLocks noChangeShapeType="1"/>
              </p:cNvSpPr>
              <p:nvPr/>
            </p:nvSpPr>
            <p:spPr bwMode="auto">
              <a:xfrm flipH="1">
                <a:off x="2610" y="2503"/>
                <a:ext cx="3" cy="9"/>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31" name="Line 466"/>
              <p:cNvSpPr>
                <a:spLocks noChangeShapeType="1"/>
              </p:cNvSpPr>
              <p:nvPr/>
            </p:nvSpPr>
            <p:spPr bwMode="auto">
              <a:xfrm>
                <a:off x="2613" y="2503"/>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32" name="Line 467"/>
              <p:cNvSpPr>
                <a:spLocks noChangeShapeType="1"/>
              </p:cNvSpPr>
              <p:nvPr/>
            </p:nvSpPr>
            <p:spPr bwMode="auto">
              <a:xfrm flipH="1">
                <a:off x="2613" y="2495"/>
                <a:ext cx="3"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33" name="Line 468"/>
              <p:cNvSpPr>
                <a:spLocks noChangeShapeType="1"/>
              </p:cNvSpPr>
              <p:nvPr/>
            </p:nvSpPr>
            <p:spPr bwMode="auto">
              <a:xfrm flipH="1">
                <a:off x="2616" y="2489"/>
                <a:ext cx="5"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34" name="Line 469"/>
              <p:cNvSpPr>
                <a:spLocks noChangeShapeType="1"/>
              </p:cNvSpPr>
              <p:nvPr/>
            </p:nvSpPr>
            <p:spPr bwMode="auto">
              <a:xfrm flipH="1">
                <a:off x="2621" y="2481"/>
                <a:ext cx="3"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35" name="Line 470"/>
              <p:cNvSpPr>
                <a:spLocks noChangeShapeType="1"/>
              </p:cNvSpPr>
              <p:nvPr/>
            </p:nvSpPr>
            <p:spPr bwMode="auto">
              <a:xfrm flipH="1">
                <a:off x="2624" y="2473"/>
                <a:ext cx="3"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36" name="Line 471"/>
              <p:cNvSpPr>
                <a:spLocks noChangeShapeType="1"/>
              </p:cNvSpPr>
              <p:nvPr/>
            </p:nvSpPr>
            <p:spPr bwMode="auto">
              <a:xfrm flipH="1">
                <a:off x="2627" y="2467"/>
                <a:ext cx="2"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37" name="Line 472"/>
              <p:cNvSpPr>
                <a:spLocks noChangeShapeType="1"/>
              </p:cNvSpPr>
              <p:nvPr/>
            </p:nvSpPr>
            <p:spPr bwMode="auto">
              <a:xfrm>
                <a:off x="2629" y="2467"/>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38" name="Line 473"/>
              <p:cNvSpPr>
                <a:spLocks noChangeShapeType="1"/>
              </p:cNvSpPr>
              <p:nvPr/>
            </p:nvSpPr>
            <p:spPr bwMode="auto">
              <a:xfrm flipH="1">
                <a:off x="2629" y="2459"/>
                <a:ext cx="3"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39" name="Line 474"/>
              <p:cNvSpPr>
                <a:spLocks noChangeShapeType="1"/>
              </p:cNvSpPr>
              <p:nvPr/>
            </p:nvSpPr>
            <p:spPr bwMode="auto">
              <a:xfrm flipH="1">
                <a:off x="2632" y="2450"/>
                <a:ext cx="6" cy="9"/>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40" name="Line 475"/>
              <p:cNvSpPr>
                <a:spLocks noChangeShapeType="1"/>
              </p:cNvSpPr>
              <p:nvPr/>
            </p:nvSpPr>
            <p:spPr bwMode="auto">
              <a:xfrm flipH="1">
                <a:off x="2638" y="2445"/>
                <a:ext cx="3"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41" name="Line 476"/>
              <p:cNvSpPr>
                <a:spLocks noChangeShapeType="1"/>
              </p:cNvSpPr>
              <p:nvPr/>
            </p:nvSpPr>
            <p:spPr bwMode="auto">
              <a:xfrm flipH="1">
                <a:off x="2641" y="2437"/>
                <a:ext cx="2"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42" name="Line 477"/>
              <p:cNvSpPr>
                <a:spLocks noChangeShapeType="1"/>
              </p:cNvSpPr>
              <p:nvPr/>
            </p:nvSpPr>
            <p:spPr bwMode="auto">
              <a:xfrm flipH="1">
                <a:off x="2643" y="2428"/>
                <a:ext cx="3" cy="9"/>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43" name="Line 478"/>
              <p:cNvSpPr>
                <a:spLocks noChangeShapeType="1"/>
              </p:cNvSpPr>
              <p:nvPr/>
            </p:nvSpPr>
            <p:spPr bwMode="auto">
              <a:xfrm>
                <a:off x="2646" y="2428"/>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44" name="Line 479"/>
              <p:cNvSpPr>
                <a:spLocks noChangeShapeType="1"/>
              </p:cNvSpPr>
              <p:nvPr/>
            </p:nvSpPr>
            <p:spPr bwMode="auto">
              <a:xfrm flipH="1">
                <a:off x="2646" y="2420"/>
                <a:ext cx="6"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45" name="Line 480"/>
              <p:cNvSpPr>
                <a:spLocks noChangeShapeType="1"/>
              </p:cNvSpPr>
              <p:nvPr/>
            </p:nvSpPr>
            <p:spPr bwMode="auto">
              <a:xfrm flipH="1">
                <a:off x="2652" y="2414"/>
                <a:ext cx="2"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46" name="Line 481"/>
              <p:cNvSpPr>
                <a:spLocks noChangeShapeType="1"/>
              </p:cNvSpPr>
              <p:nvPr/>
            </p:nvSpPr>
            <p:spPr bwMode="auto">
              <a:xfrm flipH="1">
                <a:off x="2654" y="2406"/>
                <a:ext cx="3"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47" name="Line 482"/>
              <p:cNvSpPr>
                <a:spLocks noChangeShapeType="1"/>
              </p:cNvSpPr>
              <p:nvPr/>
            </p:nvSpPr>
            <p:spPr bwMode="auto">
              <a:xfrm flipH="1">
                <a:off x="2657" y="2398"/>
                <a:ext cx="3"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48" name="Line 483"/>
              <p:cNvSpPr>
                <a:spLocks noChangeShapeType="1"/>
              </p:cNvSpPr>
              <p:nvPr/>
            </p:nvSpPr>
            <p:spPr bwMode="auto">
              <a:xfrm flipH="1">
                <a:off x="2660" y="2389"/>
                <a:ext cx="3" cy="9"/>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49" name="Line 484"/>
              <p:cNvSpPr>
                <a:spLocks noChangeShapeType="1"/>
              </p:cNvSpPr>
              <p:nvPr/>
            </p:nvSpPr>
            <p:spPr bwMode="auto">
              <a:xfrm>
                <a:off x="2663" y="2389"/>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50" name="Line 485"/>
              <p:cNvSpPr>
                <a:spLocks noChangeShapeType="1"/>
              </p:cNvSpPr>
              <p:nvPr/>
            </p:nvSpPr>
            <p:spPr bwMode="auto">
              <a:xfrm flipH="1">
                <a:off x="2663" y="2384"/>
                <a:ext cx="5"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51" name="Line 486"/>
              <p:cNvSpPr>
                <a:spLocks noChangeShapeType="1"/>
              </p:cNvSpPr>
              <p:nvPr/>
            </p:nvSpPr>
            <p:spPr bwMode="auto">
              <a:xfrm flipH="1">
                <a:off x="2668" y="2375"/>
                <a:ext cx="3" cy="9"/>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52" name="Line 487"/>
              <p:cNvSpPr>
                <a:spLocks noChangeShapeType="1"/>
              </p:cNvSpPr>
              <p:nvPr/>
            </p:nvSpPr>
            <p:spPr bwMode="auto">
              <a:xfrm flipH="1">
                <a:off x="2671" y="2367"/>
                <a:ext cx="3"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53" name="Line 488"/>
              <p:cNvSpPr>
                <a:spLocks noChangeShapeType="1"/>
              </p:cNvSpPr>
              <p:nvPr/>
            </p:nvSpPr>
            <p:spPr bwMode="auto">
              <a:xfrm flipH="1">
                <a:off x="2674" y="2359"/>
                <a:ext cx="3"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54" name="Line 489"/>
              <p:cNvSpPr>
                <a:spLocks noChangeShapeType="1"/>
              </p:cNvSpPr>
              <p:nvPr/>
            </p:nvSpPr>
            <p:spPr bwMode="auto">
              <a:xfrm flipH="1">
                <a:off x="2677" y="2353"/>
                <a:ext cx="5"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55" name="Line 490"/>
              <p:cNvSpPr>
                <a:spLocks noChangeShapeType="1"/>
              </p:cNvSpPr>
              <p:nvPr/>
            </p:nvSpPr>
            <p:spPr bwMode="auto">
              <a:xfrm>
                <a:off x="2682" y="2353"/>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56" name="Line 491"/>
              <p:cNvSpPr>
                <a:spLocks noChangeShapeType="1"/>
              </p:cNvSpPr>
              <p:nvPr/>
            </p:nvSpPr>
            <p:spPr bwMode="auto">
              <a:xfrm flipH="1">
                <a:off x="2682" y="2345"/>
                <a:ext cx="3"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57" name="Line 492"/>
              <p:cNvSpPr>
                <a:spLocks noChangeShapeType="1"/>
              </p:cNvSpPr>
              <p:nvPr/>
            </p:nvSpPr>
            <p:spPr bwMode="auto">
              <a:xfrm flipH="1">
                <a:off x="2685" y="2336"/>
                <a:ext cx="3" cy="9"/>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58" name="Line 493"/>
              <p:cNvSpPr>
                <a:spLocks noChangeShapeType="1"/>
              </p:cNvSpPr>
              <p:nvPr/>
            </p:nvSpPr>
            <p:spPr bwMode="auto">
              <a:xfrm flipH="1">
                <a:off x="2688" y="2328"/>
                <a:ext cx="3"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59" name="Line 494"/>
              <p:cNvSpPr>
                <a:spLocks noChangeShapeType="1"/>
              </p:cNvSpPr>
              <p:nvPr/>
            </p:nvSpPr>
            <p:spPr bwMode="auto">
              <a:xfrm flipH="1">
                <a:off x="2691" y="2320"/>
                <a:ext cx="5"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60" name="Line 495"/>
              <p:cNvSpPr>
                <a:spLocks noChangeShapeType="1"/>
              </p:cNvSpPr>
              <p:nvPr/>
            </p:nvSpPr>
            <p:spPr bwMode="auto">
              <a:xfrm flipH="1">
                <a:off x="2696" y="2314"/>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61" name="Line 496"/>
              <p:cNvSpPr>
                <a:spLocks noChangeShapeType="1"/>
              </p:cNvSpPr>
              <p:nvPr/>
            </p:nvSpPr>
            <p:spPr bwMode="auto">
              <a:xfrm>
                <a:off x="2699" y="2314"/>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62" name="Line 497"/>
              <p:cNvSpPr>
                <a:spLocks noChangeShapeType="1"/>
              </p:cNvSpPr>
              <p:nvPr/>
            </p:nvSpPr>
            <p:spPr bwMode="auto">
              <a:xfrm flipH="1">
                <a:off x="2699" y="2306"/>
                <a:ext cx="3"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63" name="Line 498"/>
              <p:cNvSpPr>
                <a:spLocks noChangeShapeType="1"/>
              </p:cNvSpPr>
              <p:nvPr/>
            </p:nvSpPr>
            <p:spPr bwMode="auto">
              <a:xfrm flipH="1">
                <a:off x="2702" y="2297"/>
                <a:ext cx="3" cy="9"/>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64" name="Line 499"/>
              <p:cNvSpPr>
                <a:spLocks noChangeShapeType="1"/>
              </p:cNvSpPr>
              <p:nvPr/>
            </p:nvSpPr>
            <p:spPr bwMode="auto">
              <a:xfrm flipH="1">
                <a:off x="2705" y="2289"/>
                <a:ext cx="2"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65" name="Line 500"/>
              <p:cNvSpPr>
                <a:spLocks noChangeShapeType="1"/>
              </p:cNvSpPr>
              <p:nvPr/>
            </p:nvSpPr>
            <p:spPr bwMode="auto">
              <a:xfrm flipH="1">
                <a:off x="2707" y="2283"/>
                <a:ext cx="6"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66" name="Line 501"/>
              <p:cNvSpPr>
                <a:spLocks noChangeShapeType="1"/>
              </p:cNvSpPr>
              <p:nvPr/>
            </p:nvSpPr>
            <p:spPr bwMode="auto">
              <a:xfrm flipH="1">
                <a:off x="2713" y="2275"/>
                <a:ext cx="3"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67" name="Line 502"/>
              <p:cNvSpPr>
                <a:spLocks noChangeShapeType="1"/>
              </p:cNvSpPr>
              <p:nvPr/>
            </p:nvSpPr>
            <p:spPr bwMode="auto">
              <a:xfrm>
                <a:off x="2716" y="2275"/>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68" name="Line 503"/>
              <p:cNvSpPr>
                <a:spLocks noChangeShapeType="1"/>
              </p:cNvSpPr>
              <p:nvPr/>
            </p:nvSpPr>
            <p:spPr bwMode="auto">
              <a:xfrm flipH="1">
                <a:off x="2716" y="2267"/>
                <a:ext cx="2"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69" name="Line 504"/>
              <p:cNvSpPr>
                <a:spLocks noChangeShapeType="1"/>
              </p:cNvSpPr>
              <p:nvPr/>
            </p:nvSpPr>
            <p:spPr bwMode="auto">
              <a:xfrm flipH="1">
                <a:off x="2718" y="2258"/>
                <a:ext cx="3" cy="9"/>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70" name="Line 505"/>
              <p:cNvSpPr>
                <a:spLocks noChangeShapeType="1"/>
              </p:cNvSpPr>
              <p:nvPr/>
            </p:nvSpPr>
            <p:spPr bwMode="auto">
              <a:xfrm flipH="1">
                <a:off x="2721" y="2253"/>
                <a:ext cx="3"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71" name="Line 506"/>
              <p:cNvSpPr>
                <a:spLocks noChangeShapeType="1"/>
              </p:cNvSpPr>
              <p:nvPr/>
            </p:nvSpPr>
            <p:spPr bwMode="auto">
              <a:xfrm flipH="1">
                <a:off x="2724" y="2244"/>
                <a:ext cx="6" cy="9"/>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72" name="Line 507"/>
              <p:cNvSpPr>
                <a:spLocks noChangeShapeType="1"/>
              </p:cNvSpPr>
              <p:nvPr/>
            </p:nvSpPr>
            <p:spPr bwMode="auto">
              <a:xfrm flipH="1">
                <a:off x="2730" y="2236"/>
                <a:ext cx="2"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73" name="Line 508"/>
              <p:cNvSpPr>
                <a:spLocks noChangeShapeType="1"/>
              </p:cNvSpPr>
              <p:nvPr/>
            </p:nvSpPr>
            <p:spPr bwMode="auto">
              <a:xfrm>
                <a:off x="2732" y="2236"/>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74" name="Line 509"/>
              <p:cNvSpPr>
                <a:spLocks noChangeShapeType="1"/>
              </p:cNvSpPr>
              <p:nvPr/>
            </p:nvSpPr>
            <p:spPr bwMode="auto">
              <a:xfrm flipH="1">
                <a:off x="2732" y="2231"/>
                <a:ext cx="3"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75" name="Line 510"/>
              <p:cNvSpPr>
                <a:spLocks noChangeShapeType="1"/>
              </p:cNvSpPr>
              <p:nvPr/>
            </p:nvSpPr>
            <p:spPr bwMode="auto">
              <a:xfrm flipH="1">
                <a:off x="2735" y="2222"/>
                <a:ext cx="3" cy="9"/>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76" name="Line 511"/>
              <p:cNvSpPr>
                <a:spLocks noChangeShapeType="1"/>
              </p:cNvSpPr>
              <p:nvPr/>
            </p:nvSpPr>
            <p:spPr bwMode="auto">
              <a:xfrm flipH="1">
                <a:off x="2738" y="2214"/>
                <a:ext cx="3"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77" name="Line 512"/>
              <p:cNvSpPr>
                <a:spLocks noChangeShapeType="1"/>
              </p:cNvSpPr>
              <p:nvPr/>
            </p:nvSpPr>
            <p:spPr bwMode="auto">
              <a:xfrm flipH="1">
                <a:off x="2741" y="2208"/>
                <a:ext cx="5"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78" name="Line 513"/>
              <p:cNvSpPr>
                <a:spLocks noChangeShapeType="1"/>
              </p:cNvSpPr>
              <p:nvPr/>
            </p:nvSpPr>
            <p:spPr bwMode="auto">
              <a:xfrm flipH="1">
                <a:off x="2746" y="2200"/>
                <a:ext cx="3"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79" name="Line 514"/>
              <p:cNvSpPr>
                <a:spLocks noChangeShapeType="1"/>
              </p:cNvSpPr>
              <p:nvPr/>
            </p:nvSpPr>
            <p:spPr bwMode="auto">
              <a:xfrm>
                <a:off x="2749" y="2200"/>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80" name="Line 515"/>
              <p:cNvSpPr>
                <a:spLocks noChangeShapeType="1"/>
              </p:cNvSpPr>
              <p:nvPr/>
            </p:nvSpPr>
            <p:spPr bwMode="auto">
              <a:xfrm flipH="1">
                <a:off x="2749" y="2192"/>
                <a:ext cx="3"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81" name="Line 516"/>
              <p:cNvSpPr>
                <a:spLocks noChangeShapeType="1"/>
              </p:cNvSpPr>
              <p:nvPr/>
            </p:nvSpPr>
            <p:spPr bwMode="auto">
              <a:xfrm flipH="1">
                <a:off x="2752" y="2183"/>
                <a:ext cx="3" cy="9"/>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82" name="Line 517"/>
              <p:cNvSpPr>
                <a:spLocks noChangeShapeType="1"/>
              </p:cNvSpPr>
              <p:nvPr/>
            </p:nvSpPr>
            <p:spPr bwMode="auto">
              <a:xfrm flipH="1">
                <a:off x="2755" y="2178"/>
                <a:ext cx="2"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83" name="Line 518"/>
              <p:cNvSpPr>
                <a:spLocks noChangeShapeType="1"/>
              </p:cNvSpPr>
              <p:nvPr/>
            </p:nvSpPr>
            <p:spPr bwMode="auto">
              <a:xfrm flipH="1">
                <a:off x="2757" y="2169"/>
                <a:ext cx="6" cy="9"/>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84" name="Line 519"/>
              <p:cNvSpPr>
                <a:spLocks noChangeShapeType="1"/>
              </p:cNvSpPr>
              <p:nvPr/>
            </p:nvSpPr>
            <p:spPr bwMode="auto">
              <a:xfrm flipH="1">
                <a:off x="2763" y="2161"/>
                <a:ext cx="3"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85" name="Line 520"/>
              <p:cNvSpPr>
                <a:spLocks noChangeShapeType="1"/>
              </p:cNvSpPr>
              <p:nvPr/>
            </p:nvSpPr>
            <p:spPr bwMode="auto">
              <a:xfrm>
                <a:off x="2766" y="2161"/>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86" name="Line 521"/>
              <p:cNvSpPr>
                <a:spLocks noChangeShapeType="1"/>
              </p:cNvSpPr>
              <p:nvPr/>
            </p:nvSpPr>
            <p:spPr bwMode="auto">
              <a:xfrm flipH="1">
                <a:off x="2766" y="2153"/>
                <a:ext cx="3"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87" name="Line 522"/>
              <p:cNvSpPr>
                <a:spLocks noChangeShapeType="1"/>
              </p:cNvSpPr>
              <p:nvPr/>
            </p:nvSpPr>
            <p:spPr bwMode="auto">
              <a:xfrm flipH="1">
                <a:off x="2769" y="2147"/>
                <a:ext cx="2"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88" name="Line 523"/>
              <p:cNvSpPr>
                <a:spLocks noChangeShapeType="1"/>
              </p:cNvSpPr>
              <p:nvPr/>
            </p:nvSpPr>
            <p:spPr bwMode="auto">
              <a:xfrm flipH="1">
                <a:off x="2771" y="2139"/>
                <a:ext cx="3"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89" name="Line 524"/>
              <p:cNvSpPr>
                <a:spLocks noChangeShapeType="1"/>
              </p:cNvSpPr>
              <p:nvPr/>
            </p:nvSpPr>
            <p:spPr bwMode="auto">
              <a:xfrm flipH="1">
                <a:off x="2774" y="2130"/>
                <a:ext cx="6" cy="9"/>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90" name="Line 525"/>
              <p:cNvSpPr>
                <a:spLocks noChangeShapeType="1"/>
              </p:cNvSpPr>
              <p:nvPr/>
            </p:nvSpPr>
            <p:spPr bwMode="auto">
              <a:xfrm flipH="1">
                <a:off x="2780" y="2122"/>
                <a:ext cx="2"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91" name="Line 526"/>
              <p:cNvSpPr>
                <a:spLocks noChangeShapeType="1"/>
              </p:cNvSpPr>
              <p:nvPr/>
            </p:nvSpPr>
            <p:spPr bwMode="auto">
              <a:xfrm>
                <a:off x="2782" y="2122"/>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92" name="Line 527"/>
              <p:cNvSpPr>
                <a:spLocks noChangeShapeType="1"/>
              </p:cNvSpPr>
              <p:nvPr/>
            </p:nvSpPr>
            <p:spPr bwMode="auto">
              <a:xfrm flipH="1">
                <a:off x="2782" y="2116"/>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93" name="Line 528"/>
              <p:cNvSpPr>
                <a:spLocks noChangeShapeType="1"/>
              </p:cNvSpPr>
              <p:nvPr/>
            </p:nvSpPr>
            <p:spPr bwMode="auto">
              <a:xfrm flipH="1">
                <a:off x="2785" y="2108"/>
                <a:ext cx="3"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94" name="Line 529"/>
              <p:cNvSpPr>
                <a:spLocks noChangeShapeType="1"/>
              </p:cNvSpPr>
              <p:nvPr/>
            </p:nvSpPr>
            <p:spPr bwMode="auto">
              <a:xfrm flipH="1">
                <a:off x="2788" y="2100"/>
                <a:ext cx="6"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95" name="Line 530"/>
              <p:cNvSpPr>
                <a:spLocks noChangeShapeType="1"/>
              </p:cNvSpPr>
              <p:nvPr/>
            </p:nvSpPr>
            <p:spPr bwMode="auto">
              <a:xfrm flipH="1">
                <a:off x="2794" y="2091"/>
                <a:ext cx="2" cy="9"/>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96" name="Line 531"/>
              <p:cNvSpPr>
                <a:spLocks noChangeShapeType="1"/>
              </p:cNvSpPr>
              <p:nvPr/>
            </p:nvSpPr>
            <p:spPr bwMode="auto">
              <a:xfrm flipH="1">
                <a:off x="2796" y="2083"/>
                <a:ext cx="3"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97" name="Line 532"/>
              <p:cNvSpPr>
                <a:spLocks noChangeShapeType="1"/>
              </p:cNvSpPr>
              <p:nvPr/>
            </p:nvSpPr>
            <p:spPr bwMode="auto">
              <a:xfrm>
                <a:off x="2799" y="2083"/>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98" name="Line 533"/>
              <p:cNvSpPr>
                <a:spLocks noChangeShapeType="1"/>
              </p:cNvSpPr>
              <p:nvPr/>
            </p:nvSpPr>
            <p:spPr bwMode="auto">
              <a:xfrm flipH="1">
                <a:off x="2799" y="2077"/>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999" name="Line 534"/>
              <p:cNvSpPr>
                <a:spLocks noChangeShapeType="1"/>
              </p:cNvSpPr>
              <p:nvPr/>
            </p:nvSpPr>
            <p:spPr bwMode="auto">
              <a:xfrm flipH="1">
                <a:off x="2802" y="2069"/>
                <a:ext cx="6"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00" name="Line 535"/>
              <p:cNvSpPr>
                <a:spLocks noChangeShapeType="1"/>
              </p:cNvSpPr>
              <p:nvPr/>
            </p:nvSpPr>
            <p:spPr bwMode="auto">
              <a:xfrm flipH="1">
                <a:off x="2808" y="2061"/>
                <a:ext cx="2"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01" name="Line 536"/>
              <p:cNvSpPr>
                <a:spLocks noChangeShapeType="1"/>
              </p:cNvSpPr>
              <p:nvPr/>
            </p:nvSpPr>
            <p:spPr bwMode="auto">
              <a:xfrm flipH="1">
                <a:off x="2810" y="2052"/>
                <a:ext cx="3" cy="9"/>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02" name="Line 537"/>
              <p:cNvSpPr>
                <a:spLocks noChangeShapeType="1"/>
              </p:cNvSpPr>
              <p:nvPr/>
            </p:nvSpPr>
            <p:spPr bwMode="auto">
              <a:xfrm flipH="1">
                <a:off x="2813" y="2047"/>
                <a:ext cx="3"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03" name="Line 538"/>
              <p:cNvSpPr>
                <a:spLocks noChangeShapeType="1"/>
              </p:cNvSpPr>
              <p:nvPr/>
            </p:nvSpPr>
            <p:spPr bwMode="auto">
              <a:xfrm>
                <a:off x="2816" y="2047"/>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04" name="Line 539"/>
              <p:cNvSpPr>
                <a:spLocks noChangeShapeType="1"/>
              </p:cNvSpPr>
              <p:nvPr/>
            </p:nvSpPr>
            <p:spPr bwMode="auto">
              <a:xfrm flipH="1">
                <a:off x="2816" y="2038"/>
                <a:ext cx="5" cy="9"/>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05" name="Line 540"/>
              <p:cNvSpPr>
                <a:spLocks noChangeShapeType="1"/>
              </p:cNvSpPr>
              <p:nvPr/>
            </p:nvSpPr>
            <p:spPr bwMode="auto">
              <a:xfrm flipH="1">
                <a:off x="2821" y="2030"/>
                <a:ext cx="3"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06" name="Line 541"/>
              <p:cNvSpPr>
                <a:spLocks noChangeShapeType="1"/>
              </p:cNvSpPr>
              <p:nvPr/>
            </p:nvSpPr>
            <p:spPr bwMode="auto">
              <a:xfrm flipH="1">
                <a:off x="2824" y="2022"/>
                <a:ext cx="3"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07" name="Line 542"/>
              <p:cNvSpPr>
                <a:spLocks noChangeShapeType="1"/>
              </p:cNvSpPr>
              <p:nvPr/>
            </p:nvSpPr>
            <p:spPr bwMode="auto">
              <a:xfrm flipH="1">
                <a:off x="2827" y="2013"/>
                <a:ext cx="3" cy="9"/>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08" name="Line 543"/>
              <p:cNvSpPr>
                <a:spLocks noChangeShapeType="1"/>
              </p:cNvSpPr>
              <p:nvPr/>
            </p:nvSpPr>
            <p:spPr bwMode="auto">
              <a:xfrm flipH="1">
                <a:off x="2830" y="2008"/>
                <a:ext cx="3"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09" name="Line 544"/>
              <p:cNvSpPr>
                <a:spLocks noChangeShapeType="1"/>
              </p:cNvSpPr>
              <p:nvPr/>
            </p:nvSpPr>
            <p:spPr bwMode="auto">
              <a:xfrm>
                <a:off x="2833" y="2008"/>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10" name="Line 545"/>
              <p:cNvSpPr>
                <a:spLocks noChangeShapeType="1"/>
              </p:cNvSpPr>
              <p:nvPr/>
            </p:nvSpPr>
            <p:spPr bwMode="auto">
              <a:xfrm flipH="1">
                <a:off x="2833" y="1999"/>
                <a:ext cx="5" cy="9"/>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11" name="Line 546"/>
              <p:cNvSpPr>
                <a:spLocks noChangeShapeType="1"/>
              </p:cNvSpPr>
              <p:nvPr/>
            </p:nvSpPr>
            <p:spPr bwMode="auto">
              <a:xfrm flipH="1">
                <a:off x="2838" y="1991"/>
                <a:ext cx="3"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12" name="Line 547"/>
              <p:cNvSpPr>
                <a:spLocks noChangeShapeType="1"/>
              </p:cNvSpPr>
              <p:nvPr/>
            </p:nvSpPr>
            <p:spPr bwMode="auto">
              <a:xfrm flipH="1">
                <a:off x="2841" y="1986"/>
                <a:ext cx="3"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13" name="Line 548"/>
              <p:cNvSpPr>
                <a:spLocks noChangeShapeType="1"/>
              </p:cNvSpPr>
              <p:nvPr/>
            </p:nvSpPr>
            <p:spPr bwMode="auto">
              <a:xfrm flipH="1">
                <a:off x="2844" y="1977"/>
                <a:ext cx="2" cy="9"/>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14" name="Line 549"/>
              <p:cNvSpPr>
                <a:spLocks noChangeShapeType="1"/>
              </p:cNvSpPr>
              <p:nvPr/>
            </p:nvSpPr>
            <p:spPr bwMode="auto">
              <a:xfrm flipH="1">
                <a:off x="2846" y="1969"/>
                <a:ext cx="3"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15" name="Line 550"/>
              <p:cNvSpPr>
                <a:spLocks noChangeShapeType="1"/>
              </p:cNvSpPr>
              <p:nvPr/>
            </p:nvSpPr>
            <p:spPr bwMode="auto">
              <a:xfrm>
                <a:off x="2849" y="1969"/>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16" name="Line 551"/>
              <p:cNvSpPr>
                <a:spLocks noChangeShapeType="1"/>
              </p:cNvSpPr>
              <p:nvPr/>
            </p:nvSpPr>
            <p:spPr bwMode="auto">
              <a:xfrm flipH="1">
                <a:off x="2849" y="1963"/>
                <a:ext cx="6"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17" name="Line 552"/>
              <p:cNvSpPr>
                <a:spLocks noChangeShapeType="1"/>
              </p:cNvSpPr>
              <p:nvPr/>
            </p:nvSpPr>
            <p:spPr bwMode="auto">
              <a:xfrm flipH="1">
                <a:off x="2855" y="1955"/>
                <a:ext cx="3"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18" name="Line 553"/>
              <p:cNvSpPr>
                <a:spLocks noChangeShapeType="1"/>
              </p:cNvSpPr>
              <p:nvPr/>
            </p:nvSpPr>
            <p:spPr bwMode="auto">
              <a:xfrm flipH="1">
                <a:off x="2858" y="1947"/>
                <a:ext cx="2"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19" name="Line 554"/>
              <p:cNvSpPr>
                <a:spLocks noChangeShapeType="1"/>
              </p:cNvSpPr>
              <p:nvPr/>
            </p:nvSpPr>
            <p:spPr bwMode="auto">
              <a:xfrm flipH="1">
                <a:off x="2860" y="1941"/>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20" name="Line 555"/>
              <p:cNvSpPr>
                <a:spLocks noChangeShapeType="1"/>
              </p:cNvSpPr>
              <p:nvPr/>
            </p:nvSpPr>
            <p:spPr bwMode="auto">
              <a:xfrm flipH="1">
                <a:off x="2863" y="1933"/>
                <a:ext cx="6"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21" name="Line 556"/>
              <p:cNvSpPr>
                <a:spLocks noChangeShapeType="1"/>
              </p:cNvSpPr>
              <p:nvPr/>
            </p:nvSpPr>
            <p:spPr bwMode="auto">
              <a:xfrm>
                <a:off x="2869" y="1933"/>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22" name="Line 557"/>
              <p:cNvSpPr>
                <a:spLocks noChangeShapeType="1"/>
              </p:cNvSpPr>
              <p:nvPr/>
            </p:nvSpPr>
            <p:spPr bwMode="auto">
              <a:xfrm flipH="1">
                <a:off x="2869" y="1924"/>
                <a:ext cx="3" cy="9"/>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23" name="Line 558"/>
              <p:cNvSpPr>
                <a:spLocks noChangeShapeType="1"/>
              </p:cNvSpPr>
              <p:nvPr/>
            </p:nvSpPr>
            <p:spPr bwMode="auto">
              <a:xfrm flipH="1">
                <a:off x="2872" y="1919"/>
                <a:ext cx="2"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24" name="Line 559"/>
              <p:cNvSpPr>
                <a:spLocks noChangeShapeType="1"/>
              </p:cNvSpPr>
              <p:nvPr/>
            </p:nvSpPr>
            <p:spPr bwMode="auto">
              <a:xfrm flipH="1">
                <a:off x="2874" y="1910"/>
                <a:ext cx="3" cy="9"/>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25" name="Line 560"/>
              <p:cNvSpPr>
                <a:spLocks noChangeShapeType="1"/>
              </p:cNvSpPr>
              <p:nvPr/>
            </p:nvSpPr>
            <p:spPr bwMode="auto">
              <a:xfrm flipH="1">
                <a:off x="2877" y="1902"/>
                <a:ext cx="3"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26" name="Line 561"/>
              <p:cNvSpPr>
                <a:spLocks noChangeShapeType="1"/>
              </p:cNvSpPr>
              <p:nvPr/>
            </p:nvSpPr>
            <p:spPr bwMode="auto">
              <a:xfrm flipH="1">
                <a:off x="2880" y="1896"/>
                <a:ext cx="5"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27" name="Line 562"/>
              <p:cNvSpPr>
                <a:spLocks noChangeShapeType="1"/>
              </p:cNvSpPr>
              <p:nvPr/>
            </p:nvSpPr>
            <p:spPr bwMode="auto">
              <a:xfrm>
                <a:off x="2885" y="1896"/>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28" name="Line 563"/>
              <p:cNvSpPr>
                <a:spLocks noChangeShapeType="1"/>
              </p:cNvSpPr>
              <p:nvPr/>
            </p:nvSpPr>
            <p:spPr bwMode="auto">
              <a:xfrm flipH="1">
                <a:off x="2885" y="1888"/>
                <a:ext cx="3"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29" name="Line 564"/>
              <p:cNvSpPr>
                <a:spLocks noChangeShapeType="1"/>
              </p:cNvSpPr>
              <p:nvPr/>
            </p:nvSpPr>
            <p:spPr bwMode="auto">
              <a:xfrm flipH="1">
                <a:off x="2888" y="1882"/>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30" name="Line 565"/>
              <p:cNvSpPr>
                <a:spLocks noChangeShapeType="1"/>
              </p:cNvSpPr>
              <p:nvPr/>
            </p:nvSpPr>
            <p:spPr bwMode="auto">
              <a:xfrm flipH="1">
                <a:off x="2891" y="1874"/>
                <a:ext cx="3"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31" name="Line 566"/>
              <p:cNvSpPr>
                <a:spLocks noChangeShapeType="1"/>
              </p:cNvSpPr>
              <p:nvPr/>
            </p:nvSpPr>
            <p:spPr bwMode="auto">
              <a:xfrm flipH="1">
                <a:off x="2894" y="1869"/>
                <a:ext cx="3"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32" name="Line 567"/>
              <p:cNvSpPr>
                <a:spLocks noChangeShapeType="1"/>
              </p:cNvSpPr>
              <p:nvPr/>
            </p:nvSpPr>
            <p:spPr bwMode="auto">
              <a:xfrm flipH="1">
                <a:off x="2897" y="1860"/>
                <a:ext cx="5" cy="9"/>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33" name="Line 568"/>
              <p:cNvSpPr>
                <a:spLocks noChangeShapeType="1"/>
              </p:cNvSpPr>
              <p:nvPr/>
            </p:nvSpPr>
            <p:spPr bwMode="auto">
              <a:xfrm>
                <a:off x="2902" y="1860"/>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34" name="Line 569"/>
              <p:cNvSpPr>
                <a:spLocks noChangeShapeType="1"/>
              </p:cNvSpPr>
              <p:nvPr/>
            </p:nvSpPr>
            <p:spPr bwMode="auto">
              <a:xfrm flipH="1">
                <a:off x="2902" y="1852"/>
                <a:ext cx="3"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35" name="Line 570"/>
              <p:cNvSpPr>
                <a:spLocks noChangeShapeType="1"/>
              </p:cNvSpPr>
              <p:nvPr/>
            </p:nvSpPr>
            <p:spPr bwMode="auto">
              <a:xfrm flipH="1">
                <a:off x="2905" y="1846"/>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36" name="Line 571"/>
              <p:cNvSpPr>
                <a:spLocks noChangeShapeType="1"/>
              </p:cNvSpPr>
              <p:nvPr/>
            </p:nvSpPr>
            <p:spPr bwMode="auto">
              <a:xfrm flipH="1">
                <a:off x="2908" y="1838"/>
                <a:ext cx="2"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37" name="Line 572"/>
              <p:cNvSpPr>
                <a:spLocks noChangeShapeType="1"/>
              </p:cNvSpPr>
              <p:nvPr/>
            </p:nvSpPr>
            <p:spPr bwMode="auto">
              <a:xfrm flipH="1">
                <a:off x="2910" y="1832"/>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38" name="Line 573"/>
              <p:cNvSpPr>
                <a:spLocks noChangeShapeType="1"/>
              </p:cNvSpPr>
              <p:nvPr/>
            </p:nvSpPr>
            <p:spPr bwMode="auto">
              <a:xfrm flipH="1">
                <a:off x="2913" y="1824"/>
                <a:ext cx="6"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39" name="Line 574"/>
              <p:cNvSpPr>
                <a:spLocks noChangeShapeType="1"/>
              </p:cNvSpPr>
              <p:nvPr/>
            </p:nvSpPr>
            <p:spPr bwMode="auto">
              <a:xfrm>
                <a:off x="2919" y="1824"/>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40" name="Line 575"/>
              <p:cNvSpPr>
                <a:spLocks noChangeShapeType="1"/>
              </p:cNvSpPr>
              <p:nvPr/>
            </p:nvSpPr>
            <p:spPr bwMode="auto">
              <a:xfrm flipH="1">
                <a:off x="2919" y="1818"/>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41" name="Line 576"/>
              <p:cNvSpPr>
                <a:spLocks noChangeShapeType="1"/>
              </p:cNvSpPr>
              <p:nvPr/>
            </p:nvSpPr>
            <p:spPr bwMode="auto">
              <a:xfrm flipH="1">
                <a:off x="2922" y="1810"/>
                <a:ext cx="2"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42" name="Line 577"/>
              <p:cNvSpPr>
                <a:spLocks noChangeShapeType="1"/>
              </p:cNvSpPr>
              <p:nvPr/>
            </p:nvSpPr>
            <p:spPr bwMode="auto">
              <a:xfrm flipH="1">
                <a:off x="2924" y="1802"/>
                <a:ext cx="3"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43" name="Line 578"/>
              <p:cNvSpPr>
                <a:spLocks noChangeShapeType="1"/>
              </p:cNvSpPr>
              <p:nvPr/>
            </p:nvSpPr>
            <p:spPr bwMode="auto">
              <a:xfrm flipH="1">
                <a:off x="2927" y="1796"/>
                <a:ext cx="6"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44" name="Line 579"/>
              <p:cNvSpPr>
                <a:spLocks noChangeShapeType="1"/>
              </p:cNvSpPr>
              <p:nvPr/>
            </p:nvSpPr>
            <p:spPr bwMode="auto">
              <a:xfrm flipH="1">
                <a:off x="2933" y="1788"/>
                <a:ext cx="2"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45" name="Line 580"/>
              <p:cNvSpPr>
                <a:spLocks noChangeShapeType="1"/>
              </p:cNvSpPr>
              <p:nvPr/>
            </p:nvSpPr>
            <p:spPr bwMode="auto">
              <a:xfrm>
                <a:off x="2935" y="1788"/>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46" name="Line 581"/>
              <p:cNvSpPr>
                <a:spLocks noChangeShapeType="1"/>
              </p:cNvSpPr>
              <p:nvPr/>
            </p:nvSpPr>
            <p:spPr bwMode="auto">
              <a:xfrm flipH="1">
                <a:off x="2935" y="1782"/>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47" name="Line 582"/>
              <p:cNvSpPr>
                <a:spLocks noChangeShapeType="1"/>
              </p:cNvSpPr>
              <p:nvPr/>
            </p:nvSpPr>
            <p:spPr bwMode="auto">
              <a:xfrm flipH="1">
                <a:off x="2938" y="1774"/>
                <a:ext cx="3"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48" name="Line 583"/>
              <p:cNvSpPr>
                <a:spLocks noChangeShapeType="1"/>
              </p:cNvSpPr>
              <p:nvPr/>
            </p:nvSpPr>
            <p:spPr bwMode="auto">
              <a:xfrm flipH="1">
                <a:off x="2941" y="1768"/>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49" name="Line 584"/>
              <p:cNvSpPr>
                <a:spLocks noChangeShapeType="1"/>
              </p:cNvSpPr>
              <p:nvPr/>
            </p:nvSpPr>
            <p:spPr bwMode="auto">
              <a:xfrm flipH="1">
                <a:off x="2944" y="1760"/>
                <a:ext cx="5"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50" name="Line 585"/>
              <p:cNvSpPr>
                <a:spLocks noChangeShapeType="1"/>
              </p:cNvSpPr>
              <p:nvPr/>
            </p:nvSpPr>
            <p:spPr bwMode="auto">
              <a:xfrm flipH="1">
                <a:off x="2949" y="1754"/>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51" name="Line 586"/>
              <p:cNvSpPr>
                <a:spLocks noChangeShapeType="1"/>
              </p:cNvSpPr>
              <p:nvPr/>
            </p:nvSpPr>
            <p:spPr bwMode="auto">
              <a:xfrm>
                <a:off x="2952" y="1754"/>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52" name="Line 587"/>
              <p:cNvSpPr>
                <a:spLocks noChangeShapeType="1"/>
              </p:cNvSpPr>
              <p:nvPr/>
            </p:nvSpPr>
            <p:spPr bwMode="auto">
              <a:xfrm flipH="1">
                <a:off x="2952" y="1746"/>
                <a:ext cx="3"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53" name="Line 588"/>
              <p:cNvSpPr>
                <a:spLocks noChangeShapeType="1"/>
              </p:cNvSpPr>
              <p:nvPr/>
            </p:nvSpPr>
            <p:spPr bwMode="auto">
              <a:xfrm flipH="1">
                <a:off x="2955" y="1740"/>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54" name="Line 589"/>
              <p:cNvSpPr>
                <a:spLocks noChangeShapeType="1"/>
              </p:cNvSpPr>
              <p:nvPr/>
            </p:nvSpPr>
            <p:spPr bwMode="auto">
              <a:xfrm flipH="1">
                <a:off x="2958" y="1732"/>
                <a:ext cx="5"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55" name="Line 590"/>
              <p:cNvSpPr>
                <a:spLocks noChangeShapeType="1"/>
              </p:cNvSpPr>
              <p:nvPr/>
            </p:nvSpPr>
            <p:spPr bwMode="auto">
              <a:xfrm flipH="1">
                <a:off x="2963" y="1727"/>
                <a:ext cx="3"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56" name="Line 591"/>
              <p:cNvSpPr>
                <a:spLocks noChangeShapeType="1"/>
              </p:cNvSpPr>
              <p:nvPr/>
            </p:nvSpPr>
            <p:spPr bwMode="auto">
              <a:xfrm flipH="1">
                <a:off x="2966" y="1718"/>
                <a:ext cx="3" cy="9"/>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57" name="Line 592"/>
              <p:cNvSpPr>
                <a:spLocks noChangeShapeType="1"/>
              </p:cNvSpPr>
              <p:nvPr/>
            </p:nvSpPr>
            <p:spPr bwMode="auto">
              <a:xfrm>
                <a:off x="2969" y="1718"/>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58" name="Line 593"/>
              <p:cNvSpPr>
                <a:spLocks noChangeShapeType="1"/>
              </p:cNvSpPr>
              <p:nvPr/>
            </p:nvSpPr>
            <p:spPr bwMode="auto">
              <a:xfrm flipH="1">
                <a:off x="2969" y="1713"/>
                <a:ext cx="3"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59" name="Line 594"/>
              <p:cNvSpPr>
                <a:spLocks noChangeShapeType="1"/>
              </p:cNvSpPr>
              <p:nvPr/>
            </p:nvSpPr>
            <p:spPr bwMode="auto">
              <a:xfrm flipH="1">
                <a:off x="2972" y="1704"/>
                <a:ext cx="5" cy="9"/>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60" name="Line 595"/>
              <p:cNvSpPr>
                <a:spLocks noChangeShapeType="1"/>
              </p:cNvSpPr>
              <p:nvPr/>
            </p:nvSpPr>
            <p:spPr bwMode="auto">
              <a:xfrm flipH="1">
                <a:off x="2977" y="1699"/>
                <a:ext cx="3"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61" name="Line 596"/>
              <p:cNvSpPr>
                <a:spLocks noChangeShapeType="1"/>
              </p:cNvSpPr>
              <p:nvPr/>
            </p:nvSpPr>
            <p:spPr bwMode="auto">
              <a:xfrm flipH="1">
                <a:off x="2980" y="1693"/>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62" name="Line 597"/>
              <p:cNvSpPr>
                <a:spLocks noChangeShapeType="1"/>
              </p:cNvSpPr>
              <p:nvPr/>
            </p:nvSpPr>
            <p:spPr bwMode="auto">
              <a:xfrm flipH="1">
                <a:off x="2983" y="1685"/>
                <a:ext cx="3"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63" name="Line 598"/>
              <p:cNvSpPr>
                <a:spLocks noChangeShapeType="1"/>
              </p:cNvSpPr>
              <p:nvPr/>
            </p:nvSpPr>
            <p:spPr bwMode="auto">
              <a:xfrm>
                <a:off x="2986" y="1685"/>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64" name="Line 599"/>
              <p:cNvSpPr>
                <a:spLocks noChangeShapeType="1"/>
              </p:cNvSpPr>
              <p:nvPr/>
            </p:nvSpPr>
            <p:spPr bwMode="auto">
              <a:xfrm flipH="1">
                <a:off x="2986" y="1679"/>
                <a:ext cx="2"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65" name="Line 600"/>
              <p:cNvSpPr>
                <a:spLocks noChangeShapeType="1"/>
              </p:cNvSpPr>
              <p:nvPr/>
            </p:nvSpPr>
            <p:spPr bwMode="auto">
              <a:xfrm flipH="1">
                <a:off x="2988" y="1671"/>
                <a:ext cx="6"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66" name="Line 601"/>
              <p:cNvSpPr>
                <a:spLocks noChangeShapeType="1"/>
              </p:cNvSpPr>
              <p:nvPr/>
            </p:nvSpPr>
            <p:spPr bwMode="auto">
              <a:xfrm flipH="1">
                <a:off x="2994" y="1665"/>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67" name="Line 602"/>
              <p:cNvSpPr>
                <a:spLocks noChangeShapeType="1"/>
              </p:cNvSpPr>
              <p:nvPr/>
            </p:nvSpPr>
            <p:spPr bwMode="auto">
              <a:xfrm flipH="1">
                <a:off x="2997" y="1657"/>
                <a:ext cx="2"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68" name="Line 603"/>
              <p:cNvSpPr>
                <a:spLocks noChangeShapeType="1"/>
              </p:cNvSpPr>
              <p:nvPr/>
            </p:nvSpPr>
            <p:spPr bwMode="auto">
              <a:xfrm flipH="1">
                <a:off x="2999" y="1651"/>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69" name="Line 604"/>
              <p:cNvSpPr>
                <a:spLocks noChangeShapeType="1"/>
              </p:cNvSpPr>
              <p:nvPr/>
            </p:nvSpPr>
            <p:spPr bwMode="auto">
              <a:xfrm>
                <a:off x="3002" y="1651"/>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70" name="Line 605"/>
              <p:cNvSpPr>
                <a:spLocks noChangeShapeType="1"/>
              </p:cNvSpPr>
              <p:nvPr/>
            </p:nvSpPr>
            <p:spPr bwMode="auto">
              <a:xfrm flipH="1">
                <a:off x="3002" y="1646"/>
                <a:ext cx="6"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71" name="Line 606"/>
              <p:cNvSpPr>
                <a:spLocks noChangeShapeType="1"/>
              </p:cNvSpPr>
              <p:nvPr/>
            </p:nvSpPr>
            <p:spPr bwMode="auto">
              <a:xfrm flipH="1">
                <a:off x="3008" y="1637"/>
                <a:ext cx="3" cy="9"/>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72" name="Line 607"/>
              <p:cNvSpPr>
                <a:spLocks noChangeShapeType="1"/>
              </p:cNvSpPr>
              <p:nvPr/>
            </p:nvSpPr>
            <p:spPr bwMode="auto">
              <a:xfrm flipH="1">
                <a:off x="3011" y="1632"/>
                <a:ext cx="2"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073" name="Line 608"/>
              <p:cNvSpPr>
                <a:spLocks noChangeShapeType="1"/>
              </p:cNvSpPr>
              <p:nvPr/>
            </p:nvSpPr>
            <p:spPr bwMode="auto">
              <a:xfrm flipH="1">
                <a:off x="3013" y="1626"/>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grpSp>
        <p:grpSp>
          <p:nvGrpSpPr>
            <p:cNvPr id="17416" name="Group 810"/>
            <p:cNvGrpSpPr>
              <a:grpSpLocks/>
            </p:cNvGrpSpPr>
            <p:nvPr/>
          </p:nvGrpSpPr>
          <p:grpSpPr bwMode="auto">
            <a:xfrm>
              <a:off x="3016" y="997"/>
              <a:ext cx="562" cy="629"/>
              <a:chOff x="3016" y="997"/>
              <a:chExt cx="562" cy="629"/>
            </a:xfrm>
          </p:grpSpPr>
          <p:sp>
            <p:nvSpPr>
              <p:cNvPr id="17674" name="Line 610"/>
              <p:cNvSpPr>
                <a:spLocks noChangeShapeType="1"/>
              </p:cNvSpPr>
              <p:nvPr/>
            </p:nvSpPr>
            <p:spPr bwMode="auto">
              <a:xfrm flipH="1">
                <a:off x="3016" y="1618"/>
                <a:ext cx="6"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75" name="Line 611"/>
              <p:cNvSpPr>
                <a:spLocks noChangeShapeType="1"/>
              </p:cNvSpPr>
              <p:nvPr/>
            </p:nvSpPr>
            <p:spPr bwMode="auto">
              <a:xfrm>
                <a:off x="3022" y="1618"/>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76" name="Line 612"/>
              <p:cNvSpPr>
                <a:spLocks noChangeShapeType="1"/>
              </p:cNvSpPr>
              <p:nvPr/>
            </p:nvSpPr>
            <p:spPr bwMode="auto">
              <a:xfrm flipH="1">
                <a:off x="3022" y="1612"/>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77" name="Line 613"/>
              <p:cNvSpPr>
                <a:spLocks noChangeShapeType="1"/>
              </p:cNvSpPr>
              <p:nvPr/>
            </p:nvSpPr>
            <p:spPr bwMode="auto">
              <a:xfrm flipH="1">
                <a:off x="3025" y="1607"/>
                <a:ext cx="2"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78" name="Line 614"/>
              <p:cNvSpPr>
                <a:spLocks noChangeShapeType="1"/>
              </p:cNvSpPr>
              <p:nvPr/>
            </p:nvSpPr>
            <p:spPr bwMode="auto">
              <a:xfrm flipH="1">
                <a:off x="3027" y="1601"/>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79" name="Line 615"/>
              <p:cNvSpPr>
                <a:spLocks noChangeShapeType="1"/>
              </p:cNvSpPr>
              <p:nvPr/>
            </p:nvSpPr>
            <p:spPr bwMode="auto">
              <a:xfrm flipH="1">
                <a:off x="3030" y="1593"/>
                <a:ext cx="3"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80" name="Line 616"/>
              <p:cNvSpPr>
                <a:spLocks noChangeShapeType="1"/>
              </p:cNvSpPr>
              <p:nvPr/>
            </p:nvSpPr>
            <p:spPr bwMode="auto">
              <a:xfrm flipH="1">
                <a:off x="3033" y="1587"/>
                <a:ext cx="5"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81" name="Line 617"/>
              <p:cNvSpPr>
                <a:spLocks noChangeShapeType="1"/>
              </p:cNvSpPr>
              <p:nvPr/>
            </p:nvSpPr>
            <p:spPr bwMode="auto">
              <a:xfrm>
                <a:off x="3038" y="1587"/>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82" name="Line 618"/>
              <p:cNvSpPr>
                <a:spLocks noChangeShapeType="1"/>
              </p:cNvSpPr>
              <p:nvPr/>
            </p:nvSpPr>
            <p:spPr bwMode="auto">
              <a:xfrm flipH="1">
                <a:off x="3038" y="1582"/>
                <a:ext cx="3"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83" name="Line 619"/>
              <p:cNvSpPr>
                <a:spLocks noChangeShapeType="1"/>
              </p:cNvSpPr>
              <p:nvPr/>
            </p:nvSpPr>
            <p:spPr bwMode="auto">
              <a:xfrm flipH="1">
                <a:off x="3041" y="1576"/>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84" name="Line 620"/>
              <p:cNvSpPr>
                <a:spLocks noChangeShapeType="1"/>
              </p:cNvSpPr>
              <p:nvPr/>
            </p:nvSpPr>
            <p:spPr bwMode="auto">
              <a:xfrm flipH="1">
                <a:off x="3044" y="1571"/>
                <a:ext cx="3"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85" name="Line 621"/>
              <p:cNvSpPr>
                <a:spLocks noChangeShapeType="1"/>
              </p:cNvSpPr>
              <p:nvPr/>
            </p:nvSpPr>
            <p:spPr bwMode="auto">
              <a:xfrm flipH="1">
                <a:off x="3047" y="1565"/>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86" name="Line 622"/>
              <p:cNvSpPr>
                <a:spLocks noChangeShapeType="1"/>
              </p:cNvSpPr>
              <p:nvPr/>
            </p:nvSpPr>
            <p:spPr bwMode="auto">
              <a:xfrm flipH="1">
                <a:off x="3050" y="1557"/>
                <a:ext cx="2"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87" name="Line 623"/>
              <p:cNvSpPr>
                <a:spLocks noChangeShapeType="1"/>
              </p:cNvSpPr>
              <p:nvPr/>
            </p:nvSpPr>
            <p:spPr bwMode="auto">
              <a:xfrm>
                <a:off x="3052" y="1557"/>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88" name="Line 624"/>
              <p:cNvSpPr>
                <a:spLocks noChangeShapeType="1"/>
              </p:cNvSpPr>
              <p:nvPr/>
            </p:nvSpPr>
            <p:spPr bwMode="auto">
              <a:xfrm flipH="1">
                <a:off x="3052" y="1551"/>
                <a:ext cx="6"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89" name="Line 625"/>
              <p:cNvSpPr>
                <a:spLocks noChangeShapeType="1"/>
              </p:cNvSpPr>
              <p:nvPr/>
            </p:nvSpPr>
            <p:spPr bwMode="auto">
              <a:xfrm flipH="1">
                <a:off x="3058" y="1546"/>
                <a:ext cx="3"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90" name="Line 626"/>
              <p:cNvSpPr>
                <a:spLocks noChangeShapeType="1"/>
              </p:cNvSpPr>
              <p:nvPr/>
            </p:nvSpPr>
            <p:spPr bwMode="auto">
              <a:xfrm flipH="1">
                <a:off x="3061" y="1540"/>
                <a:ext cx="2"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91" name="Line 627"/>
              <p:cNvSpPr>
                <a:spLocks noChangeShapeType="1"/>
              </p:cNvSpPr>
              <p:nvPr/>
            </p:nvSpPr>
            <p:spPr bwMode="auto">
              <a:xfrm flipH="1">
                <a:off x="3063" y="1534"/>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92" name="Line 628"/>
              <p:cNvSpPr>
                <a:spLocks noChangeShapeType="1"/>
              </p:cNvSpPr>
              <p:nvPr/>
            </p:nvSpPr>
            <p:spPr bwMode="auto">
              <a:xfrm flipH="1">
                <a:off x="3066" y="1526"/>
                <a:ext cx="6" cy="8"/>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93" name="Line 629"/>
              <p:cNvSpPr>
                <a:spLocks noChangeShapeType="1"/>
              </p:cNvSpPr>
              <p:nvPr/>
            </p:nvSpPr>
            <p:spPr bwMode="auto">
              <a:xfrm>
                <a:off x="3072" y="1526"/>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94" name="Line 630"/>
              <p:cNvSpPr>
                <a:spLocks noChangeShapeType="1"/>
              </p:cNvSpPr>
              <p:nvPr/>
            </p:nvSpPr>
            <p:spPr bwMode="auto">
              <a:xfrm flipH="1">
                <a:off x="3072" y="1521"/>
                <a:ext cx="3"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95" name="Line 631"/>
              <p:cNvSpPr>
                <a:spLocks noChangeShapeType="1"/>
              </p:cNvSpPr>
              <p:nvPr/>
            </p:nvSpPr>
            <p:spPr bwMode="auto">
              <a:xfrm flipH="1">
                <a:off x="3075" y="1515"/>
                <a:ext cx="2"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96" name="Line 632"/>
              <p:cNvSpPr>
                <a:spLocks noChangeShapeType="1"/>
              </p:cNvSpPr>
              <p:nvPr/>
            </p:nvSpPr>
            <p:spPr bwMode="auto">
              <a:xfrm flipH="1">
                <a:off x="3077" y="1509"/>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97" name="Line 633"/>
              <p:cNvSpPr>
                <a:spLocks noChangeShapeType="1"/>
              </p:cNvSpPr>
              <p:nvPr/>
            </p:nvSpPr>
            <p:spPr bwMode="auto">
              <a:xfrm flipH="1">
                <a:off x="3080" y="1504"/>
                <a:ext cx="6"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98" name="Line 634"/>
              <p:cNvSpPr>
                <a:spLocks noChangeShapeType="1"/>
              </p:cNvSpPr>
              <p:nvPr/>
            </p:nvSpPr>
            <p:spPr bwMode="auto">
              <a:xfrm flipH="1">
                <a:off x="3086" y="1498"/>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99" name="Line 635"/>
              <p:cNvSpPr>
                <a:spLocks noChangeShapeType="1"/>
              </p:cNvSpPr>
              <p:nvPr/>
            </p:nvSpPr>
            <p:spPr bwMode="auto">
              <a:xfrm>
                <a:off x="3089" y="1498"/>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00" name="Line 636"/>
              <p:cNvSpPr>
                <a:spLocks noChangeShapeType="1"/>
              </p:cNvSpPr>
              <p:nvPr/>
            </p:nvSpPr>
            <p:spPr bwMode="auto">
              <a:xfrm flipH="1">
                <a:off x="3089" y="1493"/>
                <a:ext cx="2"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01" name="Line 637"/>
              <p:cNvSpPr>
                <a:spLocks noChangeShapeType="1"/>
              </p:cNvSpPr>
              <p:nvPr/>
            </p:nvSpPr>
            <p:spPr bwMode="auto">
              <a:xfrm flipH="1">
                <a:off x="3091" y="1487"/>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02" name="Line 638"/>
              <p:cNvSpPr>
                <a:spLocks noChangeShapeType="1"/>
              </p:cNvSpPr>
              <p:nvPr/>
            </p:nvSpPr>
            <p:spPr bwMode="auto">
              <a:xfrm flipH="1">
                <a:off x="3094" y="1482"/>
                <a:ext cx="3"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03" name="Line 639"/>
              <p:cNvSpPr>
                <a:spLocks noChangeShapeType="1"/>
              </p:cNvSpPr>
              <p:nvPr/>
            </p:nvSpPr>
            <p:spPr bwMode="auto">
              <a:xfrm flipH="1">
                <a:off x="3097" y="1476"/>
                <a:ext cx="5"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04" name="Line 640"/>
              <p:cNvSpPr>
                <a:spLocks noChangeShapeType="1"/>
              </p:cNvSpPr>
              <p:nvPr/>
            </p:nvSpPr>
            <p:spPr bwMode="auto">
              <a:xfrm flipH="1">
                <a:off x="3102" y="1470"/>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05" name="Line 641"/>
              <p:cNvSpPr>
                <a:spLocks noChangeShapeType="1"/>
              </p:cNvSpPr>
              <p:nvPr/>
            </p:nvSpPr>
            <p:spPr bwMode="auto">
              <a:xfrm>
                <a:off x="3105" y="1470"/>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06" name="Line 642"/>
              <p:cNvSpPr>
                <a:spLocks noChangeShapeType="1"/>
              </p:cNvSpPr>
              <p:nvPr/>
            </p:nvSpPr>
            <p:spPr bwMode="auto">
              <a:xfrm flipH="1">
                <a:off x="3105" y="1465"/>
                <a:ext cx="3"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07" name="Line 643"/>
              <p:cNvSpPr>
                <a:spLocks noChangeShapeType="1"/>
              </p:cNvSpPr>
              <p:nvPr/>
            </p:nvSpPr>
            <p:spPr bwMode="auto">
              <a:xfrm flipH="1">
                <a:off x="3108" y="1459"/>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08" name="Line 644"/>
              <p:cNvSpPr>
                <a:spLocks noChangeShapeType="1"/>
              </p:cNvSpPr>
              <p:nvPr/>
            </p:nvSpPr>
            <p:spPr bwMode="auto">
              <a:xfrm flipH="1">
                <a:off x="3111" y="1454"/>
                <a:ext cx="5"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09" name="Line 645"/>
              <p:cNvSpPr>
                <a:spLocks noChangeShapeType="1"/>
              </p:cNvSpPr>
              <p:nvPr/>
            </p:nvSpPr>
            <p:spPr bwMode="auto">
              <a:xfrm flipH="1">
                <a:off x="3116" y="1448"/>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10" name="Line 646"/>
              <p:cNvSpPr>
                <a:spLocks noChangeShapeType="1"/>
              </p:cNvSpPr>
              <p:nvPr/>
            </p:nvSpPr>
            <p:spPr bwMode="auto">
              <a:xfrm flipH="1">
                <a:off x="3119" y="1443"/>
                <a:ext cx="3"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11" name="Line 647"/>
              <p:cNvSpPr>
                <a:spLocks noChangeShapeType="1"/>
              </p:cNvSpPr>
              <p:nvPr/>
            </p:nvSpPr>
            <p:spPr bwMode="auto">
              <a:xfrm>
                <a:off x="3122" y="1443"/>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12" name="Line 648"/>
              <p:cNvSpPr>
                <a:spLocks noChangeShapeType="1"/>
              </p:cNvSpPr>
              <p:nvPr/>
            </p:nvSpPr>
            <p:spPr bwMode="auto">
              <a:xfrm flipH="1">
                <a:off x="3122" y="1437"/>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13" name="Line 649"/>
              <p:cNvSpPr>
                <a:spLocks noChangeShapeType="1"/>
              </p:cNvSpPr>
              <p:nvPr/>
            </p:nvSpPr>
            <p:spPr bwMode="auto">
              <a:xfrm flipH="1">
                <a:off x="3125" y="1431"/>
                <a:ext cx="2"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14" name="Line 650"/>
              <p:cNvSpPr>
                <a:spLocks noChangeShapeType="1"/>
              </p:cNvSpPr>
              <p:nvPr/>
            </p:nvSpPr>
            <p:spPr bwMode="auto">
              <a:xfrm flipH="1">
                <a:off x="3127" y="1426"/>
                <a:ext cx="6"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15" name="Line 651"/>
              <p:cNvSpPr>
                <a:spLocks noChangeShapeType="1"/>
              </p:cNvSpPr>
              <p:nvPr/>
            </p:nvSpPr>
            <p:spPr bwMode="auto">
              <a:xfrm flipH="1">
                <a:off x="3133" y="1420"/>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16" name="Line 652"/>
              <p:cNvSpPr>
                <a:spLocks noChangeShapeType="1"/>
              </p:cNvSpPr>
              <p:nvPr/>
            </p:nvSpPr>
            <p:spPr bwMode="auto">
              <a:xfrm flipH="1">
                <a:off x="3136" y="1415"/>
                <a:ext cx="3"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17" name="Line 653"/>
              <p:cNvSpPr>
                <a:spLocks noChangeShapeType="1"/>
              </p:cNvSpPr>
              <p:nvPr/>
            </p:nvSpPr>
            <p:spPr bwMode="auto">
              <a:xfrm>
                <a:off x="3139" y="1415"/>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18" name="Line 654"/>
              <p:cNvSpPr>
                <a:spLocks noChangeShapeType="1"/>
              </p:cNvSpPr>
              <p:nvPr/>
            </p:nvSpPr>
            <p:spPr bwMode="auto">
              <a:xfrm flipH="1">
                <a:off x="3139" y="1409"/>
                <a:ext cx="2"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19" name="Line 655"/>
              <p:cNvSpPr>
                <a:spLocks noChangeShapeType="1"/>
              </p:cNvSpPr>
              <p:nvPr/>
            </p:nvSpPr>
            <p:spPr bwMode="auto">
              <a:xfrm flipH="1">
                <a:off x="3141" y="1404"/>
                <a:ext cx="6"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20" name="Line 656"/>
              <p:cNvSpPr>
                <a:spLocks noChangeShapeType="1"/>
              </p:cNvSpPr>
              <p:nvPr/>
            </p:nvSpPr>
            <p:spPr bwMode="auto">
              <a:xfrm flipH="1">
                <a:off x="3147" y="1398"/>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21" name="Line 657"/>
              <p:cNvSpPr>
                <a:spLocks noChangeShapeType="1"/>
              </p:cNvSpPr>
              <p:nvPr/>
            </p:nvSpPr>
            <p:spPr bwMode="auto">
              <a:xfrm flipH="1">
                <a:off x="3150" y="1392"/>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22" name="Line 658"/>
              <p:cNvSpPr>
                <a:spLocks noChangeShapeType="1"/>
              </p:cNvSpPr>
              <p:nvPr/>
            </p:nvSpPr>
            <p:spPr bwMode="auto">
              <a:xfrm flipH="1">
                <a:off x="3153" y="1387"/>
                <a:ext cx="2"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23" name="Line 659"/>
              <p:cNvSpPr>
                <a:spLocks noChangeShapeType="1"/>
              </p:cNvSpPr>
              <p:nvPr/>
            </p:nvSpPr>
            <p:spPr bwMode="auto">
              <a:xfrm>
                <a:off x="3155" y="1387"/>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24" name="Line 660"/>
              <p:cNvSpPr>
                <a:spLocks noChangeShapeType="1"/>
              </p:cNvSpPr>
              <p:nvPr/>
            </p:nvSpPr>
            <p:spPr bwMode="auto">
              <a:xfrm flipH="1">
                <a:off x="3155" y="1384"/>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25" name="Line 661"/>
              <p:cNvSpPr>
                <a:spLocks noChangeShapeType="1"/>
              </p:cNvSpPr>
              <p:nvPr/>
            </p:nvSpPr>
            <p:spPr bwMode="auto">
              <a:xfrm flipH="1">
                <a:off x="3158" y="1379"/>
                <a:ext cx="6"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26" name="Line 662"/>
              <p:cNvSpPr>
                <a:spLocks noChangeShapeType="1"/>
              </p:cNvSpPr>
              <p:nvPr/>
            </p:nvSpPr>
            <p:spPr bwMode="auto">
              <a:xfrm flipH="1">
                <a:off x="3164" y="1373"/>
                <a:ext cx="2"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27" name="Line 663"/>
              <p:cNvSpPr>
                <a:spLocks noChangeShapeType="1"/>
              </p:cNvSpPr>
              <p:nvPr/>
            </p:nvSpPr>
            <p:spPr bwMode="auto">
              <a:xfrm flipH="1">
                <a:off x="3166" y="1367"/>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28" name="Line 664"/>
              <p:cNvSpPr>
                <a:spLocks noChangeShapeType="1"/>
              </p:cNvSpPr>
              <p:nvPr/>
            </p:nvSpPr>
            <p:spPr bwMode="auto">
              <a:xfrm flipH="1">
                <a:off x="3169" y="1362"/>
                <a:ext cx="3"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29" name="Line 665"/>
              <p:cNvSpPr>
                <a:spLocks noChangeShapeType="1"/>
              </p:cNvSpPr>
              <p:nvPr/>
            </p:nvSpPr>
            <p:spPr bwMode="auto">
              <a:xfrm>
                <a:off x="3172" y="1362"/>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30" name="Line 666"/>
              <p:cNvSpPr>
                <a:spLocks noChangeShapeType="1"/>
              </p:cNvSpPr>
              <p:nvPr/>
            </p:nvSpPr>
            <p:spPr bwMode="auto">
              <a:xfrm flipH="1">
                <a:off x="3172" y="1359"/>
                <a:ext cx="6"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31" name="Line 667"/>
              <p:cNvSpPr>
                <a:spLocks noChangeShapeType="1"/>
              </p:cNvSpPr>
              <p:nvPr/>
            </p:nvSpPr>
            <p:spPr bwMode="auto">
              <a:xfrm flipH="1">
                <a:off x="3178" y="1353"/>
                <a:ext cx="2"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32" name="Line 668"/>
              <p:cNvSpPr>
                <a:spLocks noChangeShapeType="1"/>
              </p:cNvSpPr>
              <p:nvPr/>
            </p:nvSpPr>
            <p:spPr bwMode="auto">
              <a:xfrm flipH="1">
                <a:off x="3180" y="1348"/>
                <a:ext cx="3"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33" name="Line 669"/>
              <p:cNvSpPr>
                <a:spLocks noChangeShapeType="1"/>
              </p:cNvSpPr>
              <p:nvPr/>
            </p:nvSpPr>
            <p:spPr bwMode="auto">
              <a:xfrm flipH="1">
                <a:off x="3183" y="1345"/>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34" name="Line 670"/>
              <p:cNvSpPr>
                <a:spLocks noChangeShapeType="1"/>
              </p:cNvSpPr>
              <p:nvPr/>
            </p:nvSpPr>
            <p:spPr bwMode="auto">
              <a:xfrm flipH="1">
                <a:off x="3186" y="1340"/>
                <a:ext cx="3"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35" name="Line 671"/>
              <p:cNvSpPr>
                <a:spLocks noChangeShapeType="1"/>
              </p:cNvSpPr>
              <p:nvPr/>
            </p:nvSpPr>
            <p:spPr bwMode="auto">
              <a:xfrm>
                <a:off x="3189" y="1340"/>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36" name="Line 672"/>
              <p:cNvSpPr>
                <a:spLocks noChangeShapeType="1"/>
              </p:cNvSpPr>
              <p:nvPr/>
            </p:nvSpPr>
            <p:spPr bwMode="auto">
              <a:xfrm flipH="1">
                <a:off x="3189" y="1334"/>
                <a:ext cx="2"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37" name="Line 673"/>
              <p:cNvSpPr>
                <a:spLocks noChangeShapeType="1"/>
              </p:cNvSpPr>
              <p:nvPr/>
            </p:nvSpPr>
            <p:spPr bwMode="auto">
              <a:xfrm flipH="1">
                <a:off x="3191" y="1328"/>
                <a:ext cx="6"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38" name="Line 674"/>
              <p:cNvSpPr>
                <a:spLocks noChangeShapeType="1"/>
              </p:cNvSpPr>
              <p:nvPr/>
            </p:nvSpPr>
            <p:spPr bwMode="auto">
              <a:xfrm flipH="1">
                <a:off x="3197" y="1326"/>
                <a:ext cx="3"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39" name="Line 675"/>
              <p:cNvSpPr>
                <a:spLocks noChangeShapeType="1"/>
              </p:cNvSpPr>
              <p:nvPr/>
            </p:nvSpPr>
            <p:spPr bwMode="auto">
              <a:xfrm flipH="1">
                <a:off x="3200" y="1320"/>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40" name="Line 676"/>
              <p:cNvSpPr>
                <a:spLocks noChangeShapeType="1"/>
              </p:cNvSpPr>
              <p:nvPr/>
            </p:nvSpPr>
            <p:spPr bwMode="auto">
              <a:xfrm flipH="1">
                <a:off x="3203" y="1315"/>
                <a:ext cx="2"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41" name="Line 677"/>
              <p:cNvSpPr>
                <a:spLocks noChangeShapeType="1"/>
              </p:cNvSpPr>
              <p:nvPr/>
            </p:nvSpPr>
            <p:spPr bwMode="auto">
              <a:xfrm>
                <a:off x="3205" y="1315"/>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42" name="Line 678"/>
              <p:cNvSpPr>
                <a:spLocks noChangeShapeType="1"/>
              </p:cNvSpPr>
              <p:nvPr/>
            </p:nvSpPr>
            <p:spPr bwMode="auto">
              <a:xfrm flipH="1">
                <a:off x="3205" y="1312"/>
                <a:ext cx="6"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43" name="Line 679"/>
              <p:cNvSpPr>
                <a:spLocks noChangeShapeType="1"/>
              </p:cNvSpPr>
              <p:nvPr/>
            </p:nvSpPr>
            <p:spPr bwMode="auto">
              <a:xfrm flipH="1">
                <a:off x="3211" y="1306"/>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44" name="Line 680"/>
              <p:cNvSpPr>
                <a:spLocks noChangeShapeType="1"/>
              </p:cNvSpPr>
              <p:nvPr/>
            </p:nvSpPr>
            <p:spPr bwMode="auto">
              <a:xfrm flipH="1">
                <a:off x="3214" y="1303"/>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45" name="Line 681"/>
              <p:cNvSpPr>
                <a:spLocks noChangeShapeType="1"/>
              </p:cNvSpPr>
              <p:nvPr/>
            </p:nvSpPr>
            <p:spPr bwMode="auto">
              <a:xfrm flipH="1">
                <a:off x="3217" y="1298"/>
                <a:ext cx="2"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46" name="Line 682"/>
              <p:cNvSpPr>
                <a:spLocks noChangeShapeType="1"/>
              </p:cNvSpPr>
              <p:nvPr/>
            </p:nvSpPr>
            <p:spPr bwMode="auto">
              <a:xfrm flipH="1">
                <a:off x="3219" y="1292"/>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47" name="Line 683"/>
              <p:cNvSpPr>
                <a:spLocks noChangeShapeType="1"/>
              </p:cNvSpPr>
              <p:nvPr/>
            </p:nvSpPr>
            <p:spPr bwMode="auto">
              <a:xfrm>
                <a:off x="3222" y="1292"/>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48" name="Line 684"/>
              <p:cNvSpPr>
                <a:spLocks noChangeShapeType="1"/>
              </p:cNvSpPr>
              <p:nvPr/>
            </p:nvSpPr>
            <p:spPr bwMode="auto">
              <a:xfrm flipH="1">
                <a:off x="3222" y="1289"/>
                <a:ext cx="6"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49" name="Line 685"/>
              <p:cNvSpPr>
                <a:spLocks noChangeShapeType="1"/>
              </p:cNvSpPr>
              <p:nvPr/>
            </p:nvSpPr>
            <p:spPr bwMode="auto">
              <a:xfrm flipH="1">
                <a:off x="3228" y="1284"/>
                <a:ext cx="2"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50" name="Line 686"/>
              <p:cNvSpPr>
                <a:spLocks noChangeShapeType="1"/>
              </p:cNvSpPr>
              <p:nvPr/>
            </p:nvSpPr>
            <p:spPr bwMode="auto">
              <a:xfrm flipH="1">
                <a:off x="3230" y="1281"/>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51" name="Line 687"/>
              <p:cNvSpPr>
                <a:spLocks noChangeShapeType="1"/>
              </p:cNvSpPr>
              <p:nvPr/>
            </p:nvSpPr>
            <p:spPr bwMode="auto">
              <a:xfrm flipH="1">
                <a:off x="3233" y="1276"/>
                <a:ext cx="3"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52" name="Line 688"/>
              <p:cNvSpPr>
                <a:spLocks noChangeShapeType="1"/>
              </p:cNvSpPr>
              <p:nvPr/>
            </p:nvSpPr>
            <p:spPr bwMode="auto">
              <a:xfrm flipH="1">
                <a:off x="3236" y="1270"/>
                <a:ext cx="6"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53" name="Line 689"/>
              <p:cNvSpPr>
                <a:spLocks noChangeShapeType="1"/>
              </p:cNvSpPr>
              <p:nvPr/>
            </p:nvSpPr>
            <p:spPr bwMode="auto">
              <a:xfrm>
                <a:off x="3242" y="1270"/>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54" name="Line 690"/>
              <p:cNvSpPr>
                <a:spLocks noChangeShapeType="1"/>
              </p:cNvSpPr>
              <p:nvPr/>
            </p:nvSpPr>
            <p:spPr bwMode="auto">
              <a:xfrm flipH="1">
                <a:off x="3242" y="1267"/>
                <a:ext cx="2"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55" name="Line 691"/>
              <p:cNvSpPr>
                <a:spLocks noChangeShapeType="1"/>
              </p:cNvSpPr>
              <p:nvPr/>
            </p:nvSpPr>
            <p:spPr bwMode="auto">
              <a:xfrm flipH="1">
                <a:off x="3244" y="1262"/>
                <a:ext cx="3"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56" name="Line 692"/>
              <p:cNvSpPr>
                <a:spLocks noChangeShapeType="1"/>
              </p:cNvSpPr>
              <p:nvPr/>
            </p:nvSpPr>
            <p:spPr bwMode="auto">
              <a:xfrm flipH="1">
                <a:off x="3247" y="1259"/>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57" name="Line 693"/>
              <p:cNvSpPr>
                <a:spLocks noChangeShapeType="1"/>
              </p:cNvSpPr>
              <p:nvPr/>
            </p:nvSpPr>
            <p:spPr bwMode="auto">
              <a:xfrm flipH="1">
                <a:off x="3250" y="1253"/>
                <a:ext cx="5"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58" name="Line 694"/>
              <p:cNvSpPr>
                <a:spLocks noChangeShapeType="1"/>
              </p:cNvSpPr>
              <p:nvPr/>
            </p:nvSpPr>
            <p:spPr bwMode="auto">
              <a:xfrm flipH="1">
                <a:off x="3255" y="1248"/>
                <a:ext cx="3"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59" name="Line 695"/>
              <p:cNvSpPr>
                <a:spLocks noChangeShapeType="1"/>
              </p:cNvSpPr>
              <p:nvPr/>
            </p:nvSpPr>
            <p:spPr bwMode="auto">
              <a:xfrm>
                <a:off x="3258" y="1248"/>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60" name="Line 696"/>
              <p:cNvSpPr>
                <a:spLocks noChangeShapeType="1"/>
              </p:cNvSpPr>
              <p:nvPr/>
            </p:nvSpPr>
            <p:spPr bwMode="auto">
              <a:xfrm flipH="1">
                <a:off x="3258" y="1245"/>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61" name="Line 697"/>
              <p:cNvSpPr>
                <a:spLocks noChangeShapeType="1"/>
              </p:cNvSpPr>
              <p:nvPr/>
            </p:nvSpPr>
            <p:spPr bwMode="auto">
              <a:xfrm flipH="1">
                <a:off x="3261" y="1242"/>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62" name="Line 698"/>
              <p:cNvSpPr>
                <a:spLocks noChangeShapeType="1"/>
              </p:cNvSpPr>
              <p:nvPr/>
            </p:nvSpPr>
            <p:spPr bwMode="auto">
              <a:xfrm flipH="1">
                <a:off x="3264" y="1237"/>
                <a:ext cx="5" cy="5"/>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63" name="Line 699"/>
              <p:cNvSpPr>
                <a:spLocks noChangeShapeType="1"/>
              </p:cNvSpPr>
              <p:nvPr/>
            </p:nvSpPr>
            <p:spPr bwMode="auto">
              <a:xfrm flipH="1">
                <a:off x="3269" y="1234"/>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64" name="Line 700"/>
              <p:cNvSpPr>
                <a:spLocks noChangeShapeType="1"/>
              </p:cNvSpPr>
              <p:nvPr/>
            </p:nvSpPr>
            <p:spPr bwMode="auto">
              <a:xfrm flipH="1">
                <a:off x="3272" y="1228"/>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65" name="Line 701"/>
              <p:cNvSpPr>
                <a:spLocks noChangeShapeType="1"/>
              </p:cNvSpPr>
              <p:nvPr/>
            </p:nvSpPr>
            <p:spPr bwMode="auto">
              <a:xfrm>
                <a:off x="3275" y="1228"/>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66" name="Line 702"/>
              <p:cNvSpPr>
                <a:spLocks noChangeShapeType="1"/>
              </p:cNvSpPr>
              <p:nvPr/>
            </p:nvSpPr>
            <p:spPr bwMode="auto">
              <a:xfrm flipH="1">
                <a:off x="3275" y="1225"/>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67" name="Line 703"/>
              <p:cNvSpPr>
                <a:spLocks noChangeShapeType="1"/>
              </p:cNvSpPr>
              <p:nvPr/>
            </p:nvSpPr>
            <p:spPr bwMode="auto">
              <a:xfrm flipH="1">
                <a:off x="3278" y="1223"/>
                <a:ext cx="3"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68" name="Line 704"/>
              <p:cNvSpPr>
                <a:spLocks noChangeShapeType="1"/>
              </p:cNvSpPr>
              <p:nvPr/>
            </p:nvSpPr>
            <p:spPr bwMode="auto">
              <a:xfrm flipH="1">
                <a:off x="3281" y="1220"/>
                <a:ext cx="2"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69" name="Line 705"/>
              <p:cNvSpPr>
                <a:spLocks noChangeShapeType="1"/>
              </p:cNvSpPr>
              <p:nvPr/>
            </p:nvSpPr>
            <p:spPr bwMode="auto">
              <a:xfrm flipH="1">
                <a:off x="3283" y="1214"/>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70" name="Line 706"/>
              <p:cNvSpPr>
                <a:spLocks noChangeShapeType="1"/>
              </p:cNvSpPr>
              <p:nvPr/>
            </p:nvSpPr>
            <p:spPr bwMode="auto">
              <a:xfrm flipH="1">
                <a:off x="3286" y="1212"/>
                <a:ext cx="6"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71" name="Line 707"/>
              <p:cNvSpPr>
                <a:spLocks noChangeShapeType="1"/>
              </p:cNvSpPr>
              <p:nvPr/>
            </p:nvSpPr>
            <p:spPr bwMode="auto">
              <a:xfrm>
                <a:off x="3292" y="1212"/>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72" name="Line 708"/>
              <p:cNvSpPr>
                <a:spLocks noChangeShapeType="1"/>
              </p:cNvSpPr>
              <p:nvPr/>
            </p:nvSpPr>
            <p:spPr bwMode="auto">
              <a:xfrm flipH="1">
                <a:off x="3292" y="1209"/>
                <a:ext cx="2"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73" name="Line 709"/>
              <p:cNvSpPr>
                <a:spLocks noChangeShapeType="1"/>
              </p:cNvSpPr>
              <p:nvPr/>
            </p:nvSpPr>
            <p:spPr bwMode="auto">
              <a:xfrm flipH="1">
                <a:off x="3294" y="1203"/>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74" name="Line 710"/>
              <p:cNvSpPr>
                <a:spLocks noChangeShapeType="1"/>
              </p:cNvSpPr>
              <p:nvPr/>
            </p:nvSpPr>
            <p:spPr bwMode="auto">
              <a:xfrm flipH="1">
                <a:off x="3297" y="1200"/>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75" name="Line 711"/>
              <p:cNvSpPr>
                <a:spLocks noChangeShapeType="1"/>
              </p:cNvSpPr>
              <p:nvPr/>
            </p:nvSpPr>
            <p:spPr bwMode="auto">
              <a:xfrm flipH="1">
                <a:off x="3300" y="1198"/>
                <a:ext cx="3"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76" name="Line 712"/>
              <p:cNvSpPr>
                <a:spLocks noChangeShapeType="1"/>
              </p:cNvSpPr>
              <p:nvPr/>
            </p:nvSpPr>
            <p:spPr bwMode="auto">
              <a:xfrm flipH="1">
                <a:off x="3303" y="1195"/>
                <a:ext cx="5"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77" name="Line 713"/>
              <p:cNvSpPr>
                <a:spLocks noChangeShapeType="1"/>
              </p:cNvSpPr>
              <p:nvPr/>
            </p:nvSpPr>
            <p:spPr bwMode="auto">
              <a:xfrm>
                <a:off x="3308" y="1195"/>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78" name="Line 714"/>
              <p:cNvSpPr>
                <a:spLocks noChangeShapeType="1"/>
              </p:cNvSpPr>
              <p:nvPr/>
            </p:nvSpPr>
            <p:spPr bwMode="auto">
              <a:xfrm flipH="1">
                <a:off x="3308" y="1189"/>
                <a:ext cx="3"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79" name="Line 715"/>
              <p:cNvSpPr>
                <a:spLocks noChangeShapeType="1"/>
              </p:cNvSpPr>
              <p:nvPr/>
            </p:nvSpPr>
            <p:spPr bwMode="auto">
              <a:xfrm flipH="1">
                <a:off x="3311" y="1186"/>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80" name="Line 716"/>
              <p:cNvSpPr>
                <a:spLocks noChangeShapeType="1"/>
              </p:cNvSpPr>
              <p:nvPr/>
            </p:nvSpPr>
            <p:spPr bwMode="auto">
              <a:xfrm flipH="1">
                <a:off x="3314" y="1184"/>
                <a:ext cx="3"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81" name="Line 717"/>
              <p:cNvSpPr>
                <a:spLocks noChangeShapeType="1"/>
              </p:cNvSpPr>
              <p:nvPr/>
            </p:nvSpPr>
            <p:spPr bwMode="auto">
              <a:xfrm flipH="1">
                <a:off x="3317" y="1178"/>
                <a:ext cx="5"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82" name="Line 718"/>
              <p:cNvSpPr>
                <a:spLocks noChangeShapeType="1"/>
              </p:cNvSpPr>
              <p:nvPr/>
            </p:nvSpPr>
            <p:spPr bwMode="auto">
              <a:xfrm flipH="1">
                <a:off x="3322" y="1175"/>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83" name="Line 719"/>
              <p:cNvSpPr>
                <a:spLocks noChangeShapeType="1"/>
              </p:cNvSpPr>
              <p:nvPr/>
            </p:nvSpPr>
            <p:spPr bwMode="auto">
              <a:xfrm>
                <a:off x="3325" y="1175"/>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84" name="Line 720"/>
              <p:cNvSpPr>
                <a:spLocks noChangeShapeType="1"/>
              </p:cNvSpPr>
              <p:nvPr/>
            </p:nvSpPr>
            <p:spPr bwMode="auto">
              <a:xfrm flipH="1">
                <a:off x="3325" y="1173"/>
                <a:ext cx="3"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85" name="Line 721"/>
              <p:cNvSpPr>
                <a:spLocks noChangeShapeType="1"/>
              </p:cNvSpPr>
              <p:nvPr/>
            </p:nvSpPr>
            <p:spPr bwMode="auto">
              <a:xfrm flipH="1">
                <a:off x="3328" y="1170"/>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86" name="Line 722"/>
              <p:cNvSpPr>
                <a:spLocks noChangeShapeType="1"/>
              </p:cNvSpPr>
              <p:nvPr/>
            </p:nvSpPr>
            <p:spPr bwMode="auto">
              <a:xfrm flipH="1">
                <a:off x="3331" y="1164"/>
                <a:ext cx="5"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87" name="Line 723"/>
              <p:cNvSpPr>
                <a:spLocks noChangeShapeType="1"/>
              </p:cNvSpPr>
              <p:nvPr/>
            </p:nvSpPr>
            <p:spPr bwMode="auto">
              <a:xfrm flipH="1">
                <a:off x="3336" y="1161"/>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88" name="Line 724"/>
              <p:cNvSpPr>
                <a:spLocks noChangeShapeType="1"/>
              </p:cNvSpPr>
              <p:nvPr/>
            </p:nvSpPr>
            <p:spPr bwMode="auto">
              <a:xfrm flipH="1">
                <a:off x="3339" y="1159"/>
                <a:ext cx="3"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89" name="Line 725"/>
              <p:cNvSpPr>
                <a:spLocks noChangeShapeType="1"/>
              </p:cNvSpPr>
              <p:nvPr/>
            </p:nvSpPr>
            <p:spPr bwMode="auto">
              <a:xfrm>
                <a:off x="3342" y="1159"/>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90" name="Line 726"/>
              <p:cNvSpPr>
                <a:spLocks noChangeShapeType="1"/>
              </p:cNvSpPr>
              <p:nvPr/>
            </p:nvSpPr>
            <p:spPr bwMode="auto">
              <a:xfrm flipH="1">
                <a:off x="3342" y="1156"/>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91" name="Line 727"/>
              <p:cNvSpPr>
                <a:spLocks noChangeShapeType="1"/>
              </p:cNvSpPr>
              <p:nvPr/>
            </p:nvSpPr>
            <p:spPr bwMode="auto">
              <a:xfrm flipH="1">
                <a:off x="3345" y="1150"/>
                <a:ext cx="5"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92" name="Line 728"/>
              <p:cNvSpPr>
                <a:spLocks noChangeShapeType="1"/>
              </p:cNvSpPr>
              <p:nvPr/>
            </p:nvSpPr>
            <p:spPr bwMode="auto">
              <a:xfrm flipH="1">
                <a:off x="3350" y="1147"/>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93" name="Line 729"/>
              <p:cNvSpPr>
                <a:spLocks noChangeShapeType="1"/>
              </p:cNvSpPr>
              <p:nvPr/>
            </p:nvSpPr>
            <p:spPr bwMode="auto">
              <a:xfrm flipH="1">
                <a:off x="3353" y="1145"/>
                <a:ext cx="3"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94" name="Line 730"/>
              <p:cNvSpPr>
                <a:spLocks noChangeShapeType="1"/>
              </p:cNvSpPr>
              <p:nvPr/>
            </p:nvSpPr>
            <p:spPr bwMode="auto">
              <a:xfrm flipH="1">
                <a:off x="3356" y="1142"/>
                <a:ext cx="5"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95" name="Line 731"/>
              <p:cNvSpPr>
                <a:spLocks noChangeShapeType="1"/>
              </p:cNvSpPr>
              <p:nvPr/>
            </p:nvSpPr>
            <p:spPr bwMode="auto">
              <a:xfrm>
                <a:off x="3361" y="1142"/>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96" name="Line 732"/>
              <p:cNvSpPr>
                <a:spLocks noChangeShapeType="1"/>
              </p:cNvSpPr>
              <p:nvPr/>
            </p:nvSpPr>
            <p:spPr bwMode="auto">
              <a:xfrm flipH="1">
                <a:off x="3361" y="1139"/>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97" name="Line 733"/>
              <p:cNvSpPr>
                <a:spLocks noChangeShapeType="1"/>
              </p:cNvSpPr>
              <p:nvPr/>
            </p:nvSpPr>
            <p:spPr bwMode="auto">
              <a:xfrm flipH="1">
                <a:off x="3364" y="1136"/>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98" name="Line 734"/>
              <p:cNvSpPr>
                <a:spLocks noChangeShapeType="1"/>
              </p:cNvSpPr>
              <p:nvPr/>
            </p:nvSpPr>
            <p:spPr bwMode="auto">
              <a:xfrm flipH="1">
                <a:off x="3367" y="1134"/>
                <a:ext cx="3"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799" name="Line 735"/>
              <p:cNvSpPr>
                <a:spLocks noChangeShapeType="1"/>
              </p:cNvSpPr>
              <p:nvPr/>
            </p:nvSpPr>
            <p:spPr bwMode="auto">
              <a:xfrm flipH="1">
                <a:off x="3370" y="1128"/>
                <a:ext cx="2" cy="6"/>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00" name="Line 736"/>
              <p:cNvSpPr>
                <a:spLocks noChangeShapeType="1"/>
              </p:cNvSpPr>
              <p:nvPr/>
            </p:nvSpPr>
            <p:spPr bwMode="auto">
              <a:xfrm flipH="1">
                <a:off x="3372" y="1125"/>
                <a:ext cx="6"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01" name="Line 737"/>
              <p:cNvSpPr>
                <a:spLocks noChangeShapeType="1"/>
              </p:cNvSpPr>
              <p:nvPr/>
            </p:nvSpPr>
            <p:spPr bwMode="auto">
              <a:xfrm>
                <a:off x="3378" y="1125"/>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02" name="Line 738"/>
              <p:cNvSpPr>
                <a:spLocks noChangeShapeType="1"/>
              </p:cNvSpPr>
              <p:nvPr/>
            </p:nvSpPr>
            <p:spPr bwMode="auto">
              <a:xfrm flipH="1">
                <a:off x="3378" y="1122"/>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03" name="Line 739"/>
              <p:cNvSpPr>
                <a:spLocks noChangeShapeType="1"/>
              </p:cNvSpPr>
              <p:nvPr/>
            </p:nvSpPr>
            <p:spPr bwMode="auto">
              <a:xfrm flipH="1">
                <a:off x="3381" y="1120"/>
                <a:ext cx="2"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04" name="Line 740"/>
              <p:cNvSpPr>
                <a:spLocks noChangeShapeType="1"/>
              </p:cNvSpPr>
              <p:nvPr/>
            </p:nvSpPr>
            <p:spPr bwMode="auto">
              <a:xfrm flipH="1">
                <a:off x="3383" y="1117"/>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05" name="Line 741"/>
              <p:cNvSpPr>
                <a:spLocks noChangeShapeType="1"/>
              </p:cNvSpPr>
              <p:nvPr/>
            </p:nvSpPr>
            <p:spPr bwMode="auto">
              <a:xfrm flipH="1">
                <a:off x="3386" y="1114"/>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06" name="Line 742"/>
              <p:cNvSpPr>
                <a:spLocks noChangeShapeType="1"/>
              </p:cNvSpPr>
              <p:nvPr/>
            </p:nvSpPr>
            <p:spPr bwMode="auto">
              <a:xfrm flipH="1">
                <a:off x="3389" y="1111"/>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07" name="Line 743"/>
              <p:cNvSpPr>
                <a:spLocks noChangeShapeType="1"/>
              </p:cNvSpPr>
              <p:nvPr/>
            </p:nvSpPr>
            <p:spPr bwMode="auto">
              <a:xfrm>
                <a:off x="3392" y="1111"/>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08" name="Line 744"/>
              <p:cNvSpPr>
                <a:spLocks noChangeShapeType="1"/>
              </p:cNvSpPr>
              <p:nvPr/>
            </p:nvSpPr>
            <p:spPr bwMode="auto">
              <a:xfrm flipH="1">
                <a:off x="3392" y="1108"/>
                <a:ext cx="5"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09" name="Line 745"/>
              <p:cNvSpPr>
                <a:spLocks noChangeShapeType="1"/>
              </p:cNvSpPr>
              <p:nvPr/>
            </p:nvSpPr>
            <p:spPr bwMode="auto">
              <a:xfrm flipH="1">
                <a:off x="3397" y="1106"/>
                <a:ext cx="3"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10" name="Line 746"/>
              <p:cNvSpPr>
                <a:spLocks noChangeShapeType="1"/>
              </p:cNvSpPr>
              <p:nvPr/>
            </p:nvSpPr>
            <p:spPr bwMode="auto">
              <a:xfrm flipH="1">
                <a:off x="3400" y="1103"/>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11" name="Line 747"/>
              <p:cNvSpPr>
                <a:spLocks noChangeShapeType="1"/>
              </p:cNvSpPr>
              <p:nvPr/>
            </p:nvSpPr>
            <p:spPr bwMode="auto">
              <a:xfrm flipH="1">
                <a:off x="3403" y="1100"/>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12" name="Line 748"/>
              <p:cNvSpPr>
                <a:spLocks noChangeShapeType="1"/>
              </p:cNvSpPr>
              <p:nvPr/>
            </p:nvSpPr>
            <p:spPr bwMode="auto">
              <a:xfrm flipH="1">
                <a:off x="3406" y="1100"/>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13" name="Line 749"/>
              <p:cNvSpPr>
                <a:spLocks noChangeShapeType="1"/>
              </p:cNvSpPr>
              <p:nvPr/>
            </p:nvSpPr>
            <p:spPr bwMode="auto">
              <a:xfrm>
                <a:off x="3409" y="1100"/>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14" name="Line 750"/>
              <p:cNvSpPr>
                <a:spLocks noChangeShapeType="1"/>
              </p:cNvSpPr>
              <p:nvPr/>
            </p:nvSpPr>
            <p:spPr bwMode="auto">
              <a:xfrm flipH="1">
                <a:off x="3409" y="1097"/>
                <a:ext cx="5"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15" name="Line 751"/>
              <p:cNvSpPr>
                <a:spLocks noChangeShapeType="1"/>
              </p:cNvSpPr>
              <p:nvPr/>
            </p:nvSpPr>
            <p:spPr bwMode="auto">
              <a:xfrm flipH="1">
                <a:off x="3414" y="1095"/>
                <a:ext cx="3"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16" name="Line 752"/>
              <p:cNvSpPr>
                <a:spLocks noChangeShapeType="1"/>
              </p:cNvSpPr>
              <p:nvPr/>
            </p:nvSpPr>
            <p:spPr bwMode="auto">
              <a:xfrm flipH="1">
                <a:off x="3417" y="1092"/>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17" name="Line 753"/>
              <p:cNvSpPr>
                <a:spLocks noChangeShapeType="1"/>
              </p:cNvSpPr>
              <p:nvPr/>
            </p:nvSpPr>
            <p:spPr bwMode="auto">
              <a:xfrm flipH="1">
                <a:off x="3420" y="1089"/>
                <a:ext cx="5"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18" name="Line 754"/>
              <p:cNvSpPr>
                <a:spLocks noChangeShapeType="1"/>
              </p:cNvSpPr>
              <p:nvPr/>
            </p:nvSpPr>
            <p:spPr bwMode="auto">
              <a:xfrm flipH="1">
                <a:off x="3425" y="1086"/>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19" name="Line 755"/>
              <p:cNvSpPr>
                <a:spLocks noChangeShapeType="1"/>
              </p:cNvSpPr>
              <p:nvPr/>
            </p:nvSpPr>
            <p:spPr bwMode="auto">
              <a:xfrm>
                <a:off x="3428" y="1086"/>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20" name="Line 756"/>
              <p:cNvSpPr>
                <a:spLocks noChangeShapeType="1"/>
              </p:cNvSpPr>
              <p:nvPr/>
            </p:nvSpPr>
            <p:spPr bwMode="auto">
              <a:xfrm flipH="1">
                <a:off x="3428" y="1083"/>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21" name="Line 757"/>
              <p:cNvSpPr>
                <a:spLocks noChangeShapeType="1"/>
              </p:cNvSpPr>
              <p:nvPr/>
            </p:nvSpPr>
            <p:spPr bwMode="auto">
              <a:xfrm flipH="1">
                <a:off x="3431" y="1081"/>
                <a:ext cx="3"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22" name="Line 758"/>
              <p:cNvSpPr>
                <a:spLocks noChangeShapeType="1"/>
              </p:cNvSpPr>
              <p:nvPr/>
            </p:nvSpPr>
            <p:spPr bwMode="auto">
              <a:xfrm flipH="1">
                <a:off x="3434" y="1078"/>
                <a:ext cx="5"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23" name="Line 759"/>
              <p:cNvSpPr>
                <a:spLocks noChangeShapeType="1"/>
              </p:cNvSpPr>
              <p:nvPr/>
            </p:nvSpPr>
            <p:spPr bwMode="auto">
              <a:xfrm flipH="1">
                <a:off x="3439" y="1075"/>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24" name="Line 760"/>
              <p:cNvSpPr>
                <a:spLocks noChangeShapeType="1"/>
              </p:cNvSpPr>
              <p:nvPr/>
            </p:nvSpPr>
            <p:spPr bwMode="auto">
              <a:xfrm flipH="1">
                <a:off x="3442" y="1072"/>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25" name="Line 761"/>
              <p:cNvSpPr>
                <a:spLocks noChangeShapeType="1"/>
              </p:cNvSpPr>
              <p:nvPr/>
            </p:nvSpPr>
            <p:spPr bwMode="auto">
              <a:xfrm>
                <a:off x="3445" y="1072"/>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26" name="Line 762"/>
              <p:cNvSpPr>
                <a:spLocks noChangeShapeType="1"/>
              </p:cNvSpPr>
              <p:nvPr/>
            </p:nvSpPr>
            <p:spPr bwMode="auto">
              <a:xfrm flipH="1">
                <a:off x="3445" y="1070"/>
                <a:ext cx="2"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27" name="Line 763"/>
              <p:cNvSpPr>
                <a:spLocks noChangeShapeType="1"/>
              </p:cNvSpPr>
              <p:nvPr/>
            </p:nvSpPr>
            <p:spPr bwMode="auto">
              <a:xfrm flipH="1">
                <a:off x="3447" y="1070"/>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28" name="Line 764"/>
              <p:cNvSpPr>
                <a:spLocks noChangeShapeType="1"/>
              </p:cNvSpPr>
              <p:nvPr/>
            </p:nvSpPr>
            <p:spPr bwMode="auto">
              <a:xfrm flipH="1">
                <a:off x="3450" y="1067"/>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29" name="Line 765"/>
              <p:cNvSpPr>
                <a:spLocks noChangeShapeType="1"/>
              </p:cNvSpPr>
              <p:nvPr/>
            </p:nvSpPr>
            <p:spPr bwMode="auto">
              <a:xfrm flipH="1">
                <a:off x="3453" y="1064"/>
                <a:ext cx="6"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30" name="Line 766"/>
              <p:cNvSpPr>
                <a:spLocks noChangeShapeType="1"/>
              </p:cNvSpPr>
              <p:nvPr/>
            </p:nvSpPr>
            <p:spPr bwMode="auto">
              <a:xfrm flipH="1">
                <a:off x="3459" y="1061"/>
                <a:ext cx="2"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31" name="Line 767"/>
              <p:cNvSpPr>
                <a:spLocks noChangeShapeType="1"/>
              </p:cNvSpPr>
              <p:nvPr/>
            </p:nvSpPr>
            <p:spPr bwMode="auto">
              <a:xfrm>
                <a:off x="3461" y="1061"/>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32" name="Line 768"/>
              <p:cNvSpPr>
                <a:spLocks noChangeShapeType="1"/>
              </p:cNvSpPr>
              <p:nvPr/>
            </p:nvSpPr>
            <p:spPr bwMode="auto">
              <a:xfrm flipH="1">
                <a:off x="3461" y="1058"/>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33" name="Line 769"/>
              <p:cNvSpPr>
                <a:spLocks noChangeShapeType="1"/>
              </p:cNvSpPr>
              <p:nvPr/>
            </p:nvSpPr>
            <p:spPr bwMode="auto">
              <a:xfrm flipH="1">
                <a:off x="3464" y="1058"/>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34" name="Line 770"/>
              <p:cNvSpPr>
                <a:spLocks noChangeShapeType="1"/>
              </p:cNvSpPr>
              <p:nvPr/>
            </p:nvSpPr>
            <p:spPr bwMode="auto">
              <a:xfrm flipH="1">
                <a:off x="3467" y="1056"/>
                <a:ext cx="3"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35" name="Line 771"/>
              <p:cNvSpPr>
                <a:spLocks noChangeShapeType="1"/>
              </p:cNvSpPr>
              <p:nvPr/>
            </p:nvSpPr>
            <p:spPr bwMode="auto">
              <a:xfrm flipH="1">
                <a:off x="3470" y="1053"/>
                <a:ext cx="5"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36" name="Line 772"/>
              <p:cNvSpPr>
                <a:spLocks noChangeShapeType="1"/>
              </p:cNvSpPr>
              <p:nvPr/>
            </p:nvSpPr>
            <p:spPr bwMode="auto">
              <a:xfrm flipH="1">
                <a:off x="3475" y="1050"/>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37" name="Line 773"/>
              <p:cNvSpPr>
                <a:spLocks noChangeShapeType="1"/>
              </p:cNvSpPr>
              <p:nvPr/>
            </p:nvSpPr>
            <p:spPr bwMode="auto">
              <a:xfrm>
                <a:off x="3478" y="1050"/>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38" name="Line 774"/>
              <p:cNvSpPr>
                <a:spLocks noChangeShapeType="1"/>
              </p:cNvSpPr>
              <p:nvPr/>
            </p:nvSpPr>
            <p:spPr bwMode="auto">
              <a:xfrm flipH="1">
                <a:off x="3478" y="1050"/>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39" name="Line 775"/>
              <p:cNvSpPr>
                <a:spLocks noChangeShapeType="1"/>
              </p:cNvSpPr>
              <p:nvPr/>
            </p:nvSpPr>
            <p:spPr bwMode="auto">
              <a:xfrm flipH="1">
                <a:off x="3481" y="1047"/>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40" name="Line 776"/>
              <p:cNvSpPr>
                <a:spLocks noChangeShapeType="1"/>
              </p:cNvSpPr>
              <p:nvPr/>
            </p:nvSpPr>
            <p:spPr bwMode="auto">
              <a:xfrm flipH="1">
                <a:off x="3484" y="1044"/>
                <a:ext cx="5"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41" name="Line 777"/>
              <p:cNvSpPr>
                <a:spLocks noChangeShapeType="1"/>
              </p:cNvSpPr>
              <p:nvPr/>
            </p:nvSpPr>
            <p:spPr bwMode="auto">
              <a:xfrm flipH="1">
                <a:off x="3489" y="1042"/>
                <a:ext cx="3"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42" name="Line 778"/>
              <p:cNvSpPr>
                <a:spLocks noChangeShapeType="1"/>
              </p:cNvSpPr>
              <p:nvPr/>
            </p:nvSpPr>
            <p:spPr bwMode="auto">
              <a:xfrm flipH="1">
                <a:off x="3492" y="1039"/>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43" name="Line 779"/>
              <p:cNvSpPr>
                <a:spLocks noChangeShapeType="1"/>
              </p:cNvSpPr>
              <p:nvPr/>
            </p:nvSpPr>
            <p:spPr bwMode="auto">
              <a:xfrm>
                <a:off x="3495" y="1039"/>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44" name="Line 780"/>
              <p:cNvSpPr>
                <a:spLocks noChangeShapeType="1"/>
              </p:cNvSpPr>
              <p:nvPr/>
            </p:nvSpPr>
            <p:spPr bwMode="auto">
              <a:xfrm flipH="1">
                <a:off x="3495" y="1039"/>
                <a:ext cx="5"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45" name="Line 781"/>
              <p:cNvSpPr>
                <a:spLocks noChangeShapeType="1"/>
              </p:cNvSpPr>
              <p:nvPr/>
            </p:nvSpPr>
            <p:spPr bwMode="auto">
              <a:xfrm flipH="1">
                <a:off x="3500" y="1036"/>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46" name="Line 782"/>
              <p:cNvSpPr>
                <a:spLocks noChangeShapeType="1"/>
              </p:cNvSpPr>
              <p:nvPr/>
            </p:nvSpPr>
            <p:spPr bwMode="auto">
              <a:xfrm flipH="1">
                <a:off x="3503" y="1033"/>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47" name="Line 783"/>
              <p:cNvSpPr>
                <a:spLocks noChangeShapeType="1"/>
              </p:cNvSpPr>
              <p:nvPr/>
            </p:nvSpPr>
            <p:spPr bwMode="auto">
              <a:xfrm flipH="1">
                <a:off x="3506" y="1033"/>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48" name="Line 784"/>
              <p:cNvSpPr>
                <a:spLocks noChangeShapeType="1"/>
              </p:cNvSpPr>
              <p:nvPr/>
            </p:nvSpPr>
            <p:spPr bwMode="auto">
              <a:xfrm flipH="1">
                <a:off x="3509" y="1031"/>
                <a:ext cx="2"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49" name="Line 785"/>
              <p:cNvSpPr>
                <a:spLocks noChangeShapeType="1"/>
              </p:cNvSpPr>
              <p:nvPr/>
            </p:nvSpPr>
            <p:spPr bwMode="auto">
              <a:xfrm>
                <a:off x="3511" y="1031"/>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50" name="Line 786"/>
              <p:cNvSpPr>
                <a:spLocks noChangeShapeType="1"/>
              </p:cNvSpPr>
              <p:nvPr/>
            </p:nvSpPr>
            <p:spPr bwMode="auto">
              <a:xfrm flipH="1">
                <a:off x="3511" y="1028"/>
                <a:ext cx="6"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51" name="Line 787"/>
              <p:cNvSpPr>
                <a:spLocks noChangeShapeType="1"/>
              </p:cNvSpPr>
              <p:nvPr/>
            </p:nvSpPr>
            <p:spPr bwMode="auto">
              <a:xfrm flipH="1">
                <a:off x="3517" y="1028"/>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52" name="Line 788"/>
              <p:cNvSpPr>
                <a:spLocks noChangeShapeType="1"/>
              </p:cNvSpPr>
              <p:nvPr/>
            </p:nvSpPr>
            <p:spPr bwMode="auto">
              <a:xfrm flipH="1">
                <a:off x="3520" y="1025"/>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53" name="Line 789"/>
              <p:cNvSpPr>
                <a:spLocks noChangeShapeType="1"/>
              </p:cNvSpPr>
              <p:nvPr/>
            </p:nvSpPr>
            <p:spPr bwMode="auto">
              <a:xfrm flipH="1">
                <a:off x="3523" y="1022"/>
                <a:ext cx="5"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54" name="Line 790"/>
              <p:cNvSpPr>
                <a:spLocks noChangeShapeType="1"/>
              </p:cNvSpPr>
              <p:nvPr/>
            </p:nvSpPr>
            <p:spPr bwMode="auto">
              <a:xfrm flipH="1">
                <a:off x="3528" y="1019"/>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55" name="Line 791"/>
              <p:cNvSpPr>
                <a:spLocks noChangeShapeType="1"/>
              </p:cNvSpPr>
              <p:nvPr/>
            </p:nvSpPr>
            <p:spPr bwMode="auto">
              <a:xfrm>
                <a:off x="3531" y="1019"/>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56" name="Line 792"/>
              <p:cNvSpPr>
                <a:spLocks noChangeShapeType="1"/>
              </p:cNvSpPr>
              <p:nvPr/>
            </p:nvSpPr>
            <p:spPr bwMode="auto">
              <a:xfrm flipH="1">
                <a:off x="3531" y="1019"/>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57" name="Line 793"/>
              <p:cNvSpPr>
                <a:spLocks noChangeShapeType="1"/>
              </p:cNvSpPr>
              <p:nvPr/>
            </p:nvSpPr>
            <p:spPr bwMode="auto">
              <a:xfrm flipH="1">
                <a:off x="3534" y="1017"/>
                <a:ext cx="3"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58" name="Line 794"/>
              <p:cNvSpPr>
                <a:spLocks noChangeShapeType="1"/>
              </p:cNvSpPr>
              <p:nvPr/>
            </p:nvSpPr>
            <p:spPr bwMode="auto">
              <a:xfrm flipH="1">
                <a:off x="3537" y="1017"/>
                <a:ext cx="2"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59" name="Line 795"/>
              <p:cNvSpPr>
                <a:spLocks noChangeShapeType="1"/>
              </p:cNvSpPr>
              <p:nvPr/>
            </p:nvSpPr>
            <p:spPr bwMode="auto">
              <a:xfrm flipH="1">
                <a:off x="3539" y="1014"/>
                <a:ext cx="6"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60" name="Line 796"/>
              <p:cNvSpPr>
                <a:spLocks noChangeShapeType="1"/>
              </p:cNvSpPr>
              <p:nvPr/>
            </p:nvSpPr>
            <p:spPr bwMode="auto">
              <a:xfrm flipH="1">
                <a:off x="3545" y="1011"/>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61" name="Line 797"/>
              <p:cNvSpPr>
                <a:spLocks noChangeShapeType="1"/>
              </p:cNvSpPr>
              <p:nvPr/>
            </p:nvSpPr>
            <p:spPr bwMode="auto">
              <a:xfrm>
                <a:off x="3548" y="1011"/>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62" name="Line 798"/>
              <p:cNvSpPr>
                <a:spLocks noChangeShapeType="1"/>
              </p:cNvSpPr>
              <p:nvPr/>
            </p:nvSpPr>
            <p:spPr bwMode="auto">
              <a:xfrm flipH="1">
                <a:off x="3548" y="1011"/>
                <a:ext cx="2"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63" name="Line 799"/>
              <p:cNvSpPr>
                <a:spLocks noChangeShapeType="1"/>
              </p:cNvSpPr>
              <p:nvPr/>
            </p:nvSpPr>
            <p:spPr bwMode="auto">
              <a:xfrm flipH="1">
                <a:off x="3550" y="1008"/>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64" name="Line 800"/>
              <p:cNvSpPr>
                <a:spLocks noChangeShapeType="1"/>
              </p:cNvSpPr>
              <p:nvPr/>
            </p:nvSpPr>
            <p:spPr bwMode="auto">
              <a:xfrm flipH="1">
                <a:off x="3553" y="1008"/>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65" name="Line 801"/>
              <p:cNvSpPr>
                <a:spLocks noChangeShapeType="1"/>
              </p:cNvSpPr>
              <p:nvPr/>
            </p:nvSpPr>
            <p:spPr bwMode="auto">
              <a:xfrm flipH="1">
                <a:off x="3556" y="1005"/>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66" name="Line 802"/>
              <p:cNvSpPr>
                <a:spLocks noChangeShapeType="1"/>
              </p:cNvSpPr>
              <p:nvPr/>
            </p:nvSpPr>
            <p:spPr bwMode="auto">
              <a:xfrm flipH="1">
                <a:off x="3559" y="1005"/>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67" name="Line 803"/>
              <p:cNvSpPr>
                <a:spLocks noChangeShapeType="1"/>
              </p:cNvSpPr>
              <p:nvPr/>
            </p:nvSpPr>
            <p:spPr bwMode="auto">
              <a:xfrm>
                <a:off x="3562" y="1005"/>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68" name="Line 804"/>
              <p:cNvSpPr>
                <a:spLocks noChangeShapeType="1"/>
              </p:cNvSpPr>
              <p:nvPr/>
            </p:nvSpPr>
            <p:spPr bwMode="auto">
              <a:xfrm flipH="1">
                <a:off x="3562" y="1003"/>
                <a:ext cx="2"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69" name="Line 805"/>
              <p:cNvSpPr>
                <a:spLocks noChangeShapeType="1"/>
              </p:cNvSpPr>
              <p:nvPr/>
            </p:nvSpPr>
            <p:spPr bwMode="auto">
              <a:xfrm flipH="1">
                <a:off x="3564" y="1003"/>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70" name="Line 806"/>
              <p:cNvSpPr>
                <a:spLocks noChangeShapeType="1"/>
              </p:cNvSpPr>
              <p:nvPr/>
            </p:nvSpPr>
            <p:spPr bwMode="auto">
              <a:xfrm flipH="1">
                <a:off x="3567" y="1000"/>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71" name="Line 807"/>
              <p:cNvSpPr>
                <a:spLocks noChangeShapeType="1"/>
              </p:cNvSpPr>
              <p:nvPr/>
            </p:nvSpPr>
            <p:spPr bwMode="auto">
              <a:xfrm flipH="1">
                <a:off x="3570" y="1000"/>
                <a:ext cx="5"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72" name="Line 808"/>
              <p:cNvSpPr>
                <a:spLocks noChangeShapeType="1"/>
              </p:cNvSpPr>
              <p:nvPr/>
            </p:nvSpPr>
            <p:spPr bwMode="auto">
              <a:xfrm flipH="1">
                <a:off x="3575" y="997"/>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873" name="Line 809"/>
              <p:cNvSpPr>
                <a:spLocks noChangeShapeType="1"/>
              </p:cNvSpPr>
              <p:nvPr/>
            </p:nvSpPr>
            <p:spPr bwMode="auto">
              <a:xfrm>
                <a:off x="3578" y="997"/>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grpSp>
        <p:grpSp>
          <p:nvGrpSpPr>
            <p:cNvPr id="17417" name="Group 1011"/>
            <p:cNvGrpSpPr>
              <a:grpSpLocks/>
            </p:cNvGrpSpPr>
            <p:nvPr/>
          </p:nvGrpSpPr>
          <p:grpSpPr bwMode="auto">
            <a:xfrm>
              <a:off x="209" y="641"/>
              <a:ext cx="5005" cy="3338"/>
              <a:chOff x="209" y="641"/>
              <a:chExt cx="5005" cy="3338"/>
            </a:xfrm>
          </p:grpSpPr>
          <p:sp>
            <p:nvSpPr>
              <p:cNvPr id="17474" name="Line 811"/>
              <p:cNvSpPr>
                <a:spLocks noChangeShapeType="1"/>
              </p:cNvSpPr>
              <p:nvPr/>
            </p:nvSpPr>
            <p:spPr bwMode="auto">
              <a:xfrm flipH="1">
                <a:off x="3578" y="997"/>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75" name="Line 812"/>
              <p:cNvSpPr>
                <a:spLocks noChangeShapeType="1"/>
              </p:cNvSpPr>
              <p:nvPr/>
            </p:nvSpPr>
            <p:spPr bwMode="auto">
              <a:xfrm flipH="1">
                <a:off x="3581" y="994"/>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76" name="Line 813"/>
              <p:cNvSpPr>
                <a:spLocks noChangeShapeType="1"/>
              </p:cNvSpPr>
              <p:nvPr/>
            </p:nvSpPr>
            <p:spPr bwMode="auto">
              <a:xfrm flipH="1">
                <a:off x="3584" y="994"/>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77" name="Line 814"/>
              <p:cNvSpPr>
                <a:spLocks noChangeShapeType="1"/>
              </p:cNvSpPr>
              <p:nvPr/>
            </p:nvSpPr>
            <p:spPr bwMode="auto">
              <a:xfrm flipH="1">
                <a:off x="3587" y="992"/>
                <a:ext cx="5"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78" name="Line 815"/>
              <p:cNvSpPr>
                <a:spLocks noChangeShapeType="1"/>
              </p:cNvSpPr>
              <p:nvPr/>
            </p:nvSpPr>
            <p:spPr bwMode="auto">
              <a:xfrm flipH="1">
                <a:off x="3592" y="992"/>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79" name="Line 816"/>
              <p:cNvSpPr>
                <a:spLocks noChangeShapeType="1"/>
              </p:cNvSpPr>
              <p:nvPr/>
            </p:nvSpPr>
            <p:spPr bwMode="auto">
              <a:xfrm>
                <a:off x="3595" y="992"/>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80" name="Line 817"/>
              <p:cNvSpPr>
                <a:spLocks noChangeShapeType="1"/>
              </p:cNvSpPr>
              <p:nvPr/>
            </p:nvSpPr>
            <p:spPr bwMode="auto">
              <a:xfrm flipH="1">
                <a:off x="3595" y="989"/>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81" name="Line 818"/>
              <p:cNvSpPr>
                <a:spLocks noChangeShapeType="1"/>
              </p:cNvSpPr>
              <p:nvPr/>
            </p:nvSpPr>
            <p:spPr bwMode="auto">
              <a:xfrm flipH="1">
                <a:off x="3598" y="989"/>
                <a:ext cx="2"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82" name="Line 819"/>
              <p:cNvSpPr>
                <a:spLocks noChangeShapeType="1"/>
              </p:cNvSpPr>
              <p:nvPr/>
            </p:nvSpPr>
            <p:spPr bwMode="auto">
              <a:xfrm flipH="1">
                <a:off x="3600" y="986"/>
                <a:ext cx="6"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83" name="Line 820"/>
              <p:cNvSpPr>
                <a:spLocks noChangeShapeType="1"/>
              </p:cNvSpPr>
              <p:nvPr/>
            </p:nvSpPr>
            <p:spPr bwMode="auto">
              <a:xfrm flipH="1">
                <a:off x="3606" y="986"/>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84" name="Line 821"/>
              <p:cNvSpPr>
                <a:spLocks noChangeShapeType="1"/>
              </p:cNvSpPr>
              <p:nvPr/>
            </p:nvSpPr>
            <p:spPr bwMode="auto">
              <a:xfrm flipH="1">
                <a:off x="3609" y="983"/>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85" name="Line 822"/>
              <p:cNvSpPr>
                <a:spLocks noChangeShapeType="1"/>
              </p:cNvSpPr>
              <p:nvPr/>
            </p:nvSpPr>
            <p:spPr bwMode="auto">
              <a:xfrm>
                <a:off x="3612" y="983"/>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86" name="Line 823"/>
              <p:cNvSpPr>
                <a:spLocks noChangeShapeType="1"/>
              </p:cNvSpPr>
              <p:nvPr/>
            </p:nvSpPr>
            <p:spPr bwMode="auto">
              <a:xfrm flipH="1">
                <a:off x="3612" y="983"/>
                <a:ext cx="5"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87" name="Line 824"/>
              <p:cNvSpPr>
                <a:spLocks noChangeShapeType="1"/>
              </p:cNvSpPr>
              <p:nvPr/>
            </p:nvSpPr>
            <p:spPr bwMode="auto">
              <a:xfrm flipH="1">
                <a:off x="3617" y="980"/>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88" name="Line 825"/>
              <p:cNvSpPr>
                <a:spLocks noChangeShapeType="1"/>
              </p:cNvSpPr>
              <p:nvPr/>
            </p:nvSpPr>
            <p:spPr bwMode="auto">
              <a:xfrm flipH="1">
                <a:off x="3620" y="980"/>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89" name="Line 826"/>
              <p:cNvSpPr>
                <a:spLocks noChangeShapeType="1"/>
              </p:cNvSpPr>
              <p:nvPr/>
            </p:nvSpPr>
            <p:spPr bwMode="auto">
              <a:xfrm flipH="1">
                <a:off x="3623" y="978"/>
                <a:ext cx="5"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90" name="Line 827"/>
              <p:cNvSpPr>
                <a:spLocks noChangeShapeType="1"/>
              </p:cNvSpPr>
              <p:nvPr/>
            </p:nvSpPr>
            <p:spPr bwMode="auto">
              <a:xfrm flipH="1">
                <a:off x="3628" y="978"/>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91" name="Line 828"/>
              <p:cNvSpPr>
                <a:spLocks noChangeShapeType="1"/>
              </p:cNvSpPr>
              <p:nvPr/>
            </p:nvSpPr>
            <p:spPr bwMode="auto">
              <a:xfrm>
                <a:off x="3631" y="978"/>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92" name="Line 829"/>
              <p:cNvSpPr>
                <a:spLocks noChangeShapeType="1"/>
              </p:cNvSpPr>
              <p:nvPr/>
            </p:nvSpPr>
            <p:spPr bwMode="auto">
              <a:xfrm flipH="1">
                <a:off x="3631" y="975"/>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93" name="Line 830"/>
              <p:cNvSpPr>
                <a:spLocks noChangeShapeType="1"/>
              </p:cNvSpPr>
              <p:nvPr/>
            </p:nvSpPr>
            <p:spPr bwMode="auto">
              <a:xfrm flipH="1">
                <a:off x="3634" y="975"/>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94" name="Line 831"/>
              <p:cNvSpPr>
                <a:spLocks noChangeShapeType="1"/>
              </p:cNvSpPr>
              <p:nvPr/>
            </p:nvSpPr>
            <p:spPr bwMode="auto">
              <a:xfrm flipH="1">
                <a:off x="3637" y="975"/>
                <a:ext cx="5"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95" name="Line 832"/>
              <p:cNvSpPr>
                <a:spLocks noChangeShapeType="1"/>
              </p:cNvSpPr>
              <p:nvPr/>
            </p:nvSpPr>
            <p:spPr bwMode="auto">
              <a:xfrm flipH="1">
                <a:off x="3642" y="972"/>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96" name="Line 833"/>
              <p:cNvSpPr>
                <a:spLocks noChangeShapeType="1"/>
              </p:cNvSpPr>
              <p:nvPr/>
            </p:nvSpPr>
            <p:spPr bwMode="auto">
              <a:xfrm flipH="1">
                <a:off x="3645" y="972"/>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97" name="Line 834"/>
              <p:cNvSpPr>
                <a:spLocks noChangeShapeType="1"/>
              </p:cNvSpPr>
              <p:nvPr/>
            </p:nvSpPr>
            <p:spPr bwMode="auto">
              <a:xfrm>
                <a:off x="3648" y="972"/>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98" name="Line 835"/>
              <p:cNvSpPr>
                <a:spLocks noChangeShapeType="1"/>
              </p:cNvSpPr>
              <p:nvPr/>
            </p:nvSpPr>
            <p:spPr bwMode="auto">
              <a:xfrm flipH="1">
                <a:off x="3648" y="969"/>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99" name="Line 836"/>
              <p:cNvSpPr>
                <a:spLocks noChangeShapeType="1"/>
              </p:cNvSpPr>
              <p:nvPr/>
            </p:nvSpPr>
            <p:spPr bwMode="auto">
              <a:xfrm flipH="1">
                <a:off x="3651" y="969"/>
                <a:ext cx="2"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00" name="Line 837"/>
              <p:cNvSpPr>
                <a:spLocks noChangeShapeType="1"/>
              </p:cNvSpPr>
              <p:nvPr/>
            </p:nvSpPr>
            <p:spPr bwMode="auto">
              <a:xfrm flipH="1">
                <a:off x="3653" y="969"/>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01" name="Line 838"/>
              <p:cNvSpPr>
                <a:spLocks noChangeShapeType="1"/>
              </p:cNvSpPr>
              <p:nvPr/>
            </p:nvSpPr>
            <p:spPr bwMode="auto">
              <a:xfrm flipH="1">
                <a:off x="3656" y="969"/>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02" name="Line 839"/>
              <p:cNvSpPr>
                <a:spLocks noChangeShapeType="1"/>
              </p:cNvSpPr>
              <p:nvPr/>
            </p:nvSpPr>
            <p:spPr bwMode="auto">
              <a:xfrm flipH="1">
                <a:off x="3659" y="966"/>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03" name="Line 840"/>
              <p:cNvSpPr>
                <a:spLocks noChangeShapeType="1"/>
              </p:cNvSpPr>
              <p:nvPr/>
            </p:nvSpPr>
            <p:spPr bwMode="auto">
              <a:xfrm>
                <a:off x="3662" y="966"/>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04" name="Line 841"/>
              <p:cNvSpPr>
                <a:spLocks noChangeShapeType="1"/>
              </p:cNvSpPr>
              <p:nvPr/>
            </p:nvSpPr>
            <p:spPr bwMode="auto">
              <a:xfrm flipH="1">
                <a:off x="3662" y="966"/>
                <a:ext cx="5"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05" name="Line 842"/>
              <p:cNvSpPr>
                <a:spLocks noChangeShapeType="1"/>
              </p:cNvSpPr>
              <p:nvPr/>
            </p:nvSpPr>
            <p:spPr bwMode="auto">
              <a:xfrm flipH="1">
                <a:off x="3667" y="964"/>
                <a:ext cx="3"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06" name="Line 843"/>
              <p:cNvSpPr>
                <a:spLocks noChangeShapeType="1"/>
              </p:cNvSpPr>
              <p:nvPr/>
            </p:nvSpPr>
            <p:spPr bwMode="auto">
              <a:xfrm flipH="1">
                <a:off x="3670" y="964"/>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07" name="Line 844"/>
              <p:cNvSpPr>
                <a:spLocks noChangeShapeType="1"/>
              </p:cNvSpPr>
              <p:nvPr/>
            </p:nvSpPr>
            <p:spPr bwMode="auto">
              <a:xfrm flipH="1">
                <a:off x="3673" y="964"/>
                <a:ext cx="5"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08" name="Line 845"/>
              <p:cNvSpPr>
                <a:spLocks noChangeShapeType="1"/>
              </p:cNvSpPr>
              <p:nvPr/>
            </p:nvSpPr>
            <p:spPr bwMode="auto">
              <a:xfrm flipH="1">
                <a:off x="3678" y="961"/>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09" name="Line 846"/>
              <p:cNvSpPr>
                <a:spLocks noChangeShapeType="1"/>
              </p:cNvSpPr>
              <p:nvPr/>
            </p:nvSpPr>
            <p:spPr bwMode="auto">
              <a:xfrm>
                <a:off x="3681" y="961"/>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10" name="Line 847"/>
              <p:cNvSpPr>
                <a:spLocks noChangeShapeType="1"/>
              </p:cNvSpPr>
              <p:nvPr/>
            </p:nvSpPr>
            <p:spPr bwMode="auto">
              <a:xfrm flipH="1">
                <a:off x="3681" y="961"/>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11" name="Line 848"/>
              <p:cNvSpPr>
                <a:spLocks noChangeShapeType="1"/>
              </p:cNvSpPr>
              <p:nvPr/>
            </p:nvSpPr>
            <p:spPr bwMode="auto">
              <a:xfrm flipH="1">
                <a:off x="3684" y="958"/>
                <a:ext cx="6"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12" name="Line 849"/>
              <p:cNvSpPr>
                <a:spLocks noChangeShapeType="1"/>
              </p:cNvSpPr>
              <p:nvPr/>
            </p:nvSpPr>
            <p:spPr bwMode="auto">
              <a:xfrm flipH="1">
                <a:off x="3690" y="958"/>
                <a:ext cx="2"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13" name="Line 850"/>
              <p:cNvSpPr>
                <a:spLocks noChangeShapeType="1"/>
              </p:cNvSpPr>
              <p:nvPr/>
            </p:nvSpPr>
            <p:spPr bwMode="auto">
              <a:xfrm flipH="1">
                <a:off x="3692" y="958"/>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14" name="Line 851"/>
              <p:cNvSpPr>
                <a:spLocks noChangeShapeType="1"/>
              </p:cNvSpPr>
              <p:nvPr/>
            </p:nvSpPr>
            <p:spPr bwMode="auto">
              <a:xfrm flipH="1">
                <a:off x="3695" y="958"/>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15" name="Line 852"/>
              <p:cNvSpPr>
                <a:spLocks noChangeShapeType="1"/>
              </p:cNvSpPr>
              <p:nvPr/>
            </p:nvSpPr>
            <p:spPr bwMode="auto">
              <a:xfrm>
                <a:off x="3698" y="958"/>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16" name="Line 853"/>
              <p:cNvSpPr>
                <a:spLocks noChangeShapeType="1"/>
              </p:cNvSpPr>
              <p:nvPr/>
            </p:nvSpPr>
            <p:spPr bwMode="auto">
              <a:xfrm flipH="1">
                <a:off x="3698" y="955"/>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17" name="Line 854"/>
              <p:cNvSpPr>
                <a:spLocks noChangeShapeType="1"/>
              </p:cNvSpPr>
              <p:nvPr/>
            </p:nvSpPr>
            <p:spPr bwMode="auto">
              <a:xfrm flipH="1">
                <a:off x="3701" y="955"/>
                <a:ext cx="2"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18" name="Line 855"/>
              <p:cNvSpPr>
                <a:spLocks noChangeShapeType="1"/>
              </p:cNvSpPr>
              <p:nvPr/>
            </p:nvSpPr>
            <p:spPr bwMode="auto">
              <a:xfrm flipH="1">
                <a:off x="3703" y="955"/>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19" name="Line 856"/>
              <p:cNvSpPr>
                <a:spLocks noChangeShapeType="1"/>
              </p:cNvSpPr>
              <p:nvPr/>
            </p:nvSpPr>
            <p:spPr bwMode="auto">
              <a:xfrm flipH="1">
                <a:off x="3706" y="955"/>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20" name="Line 857"/>
              <p:cNvSpPr>
                <a:spLocks noChangeShapeType="1"/>
              </p:cNvSpPr>
              <p:nvPr/>
            </p:nvSpPr>
            <p:spPr bwMode="auto">
              <a:xfrm flipH="1">
                <a:off x="3709" y="953"/>
                <a:ext cx="3"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21" name="Line 858"/>
              <p:cNvSpPr>
                <a:spLocks noChangeShapeType="1"/>
              </p:cNvSpPr>
              <p:nvPr/>
            </p:nvSpPr>
            <p:spPr bwMode="auto">
              <a:xfrm>
                <a:off x="3712" y="953"/>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22" name="Line 859"/>
              <p:cNvSpPr>
                <a:spLocks noChangeShapeType="1"/>
              </p:cNvSpPr>
              <p:nvPr/>
            </p:nvSpPr>
            <p:spPr bwMode="auto">
              <a:xfrm flipH="1">
                <a:off x="3712" y="953"/>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23" name="Line 860"/>
              <p:cNvSpPr>
                <a:spLocks noChangeShapeType="1"/>
              </p:cNvSpPr>
              <p:nvPr/>
            </p:nvSpPr>
            <p:spPr bwMode="auto">
              <a:xfrm flipH="1">
                <a:off x="3715" y="953"/>
                <a:ext cx="5"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24" name="Line 861"/>
              <p:cNvSpPr>
                <a:spLocks noChangeShapeType="1"/>
              </p:cNvSpPr>
              <p:nvPr/>
            </p:nvSpPr>
            <p:spPr bwMode="auto">
              <a:xfrm flipH="1">
                <a:off x="3720" y="950"/>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25" name="Line 862"/>
              <p:cNvSpPr>
                <a:spLocks noChangeShapeType="1"/>
              </p:cNvSpPr>
              <p:nvPr/>
            </p:nvSpPr>
            <p:spPr bwMode="auto">
              <a:xfrm flipH="1">
                <a:off x="3723" y="950"/>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26" name="Line 863"/>
              <p:cNvSpPr>
                <a:spLocks noChangeShapeType="1"/>
              </p:cNvSpPr>
              <p:nvPr/>
            </p:nvSpPr>
            <p:spPr bwMode="auto">
              <a:xfrm flipH="1">
                <a:off x="3726" y="950"/>
                <a:ext cx="5"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27" name="Line 864"/>
              <p:cNvSpPr>
                <a:spLocks noChangeShapeType="1"/>
              </p:cNvSpPr>
              <p:nvPr/>
            </p:nvSpPr>
            <p:spPr bwMode="auto">
              <a:xfrm>
                <a:off x="3731" y="950"/>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28" name="Line 865"/>
              <p:cNvSpPr>
                <a:spLocks noChangeShapeType="1"/>
              </p:cNvSpPr>
              <p:nvPr/>
            </p:nvSpPr>
            <p:spPr bwMode="auto">
              <a:xfrm flipH="1">
                <a:off x="3731" y="947"/>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29" name="Line 866"/>
              <p:cNvSpPr>
                <a:spLocks noChangeShapeType="1"/>
              </p:cNvSpPr>
              <p:nvPr/>
            </p:nvSpPr>
            <p:spPr bwMode="auto">
              <a:xfrm flipH="1">
                <a:off x="3734" y="947"/>
                <a:ext cx="6"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30" name="Line 867"/>
              <p:cNvSpPr>
                <a:spLocks noChangeShapeType="1"/>
              </p:cNvSpPr>
              <p:nvPr/>
            </p:nvSpPr>
            <p:spPr bwMode="auto">
              <a:xfrm flipH="1">
                <a:off x="3740" y="947"/>
                <a:ext cx="2"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31" name="Line 868"/>
              <p:cNvSpPr>
                <a:spLocks noChangeShapeType="1"/>
              </p:cNvSpPr>
              <p:nvPr/>
            </p:nvSpPr>
            <p:spPr bwMode="auto">
              <a:xfrm flipH="1">
                <a:off x="3742" y="944"/>
                <a:ext cx="6"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32" name="Line 869"/>
              <p:cNvSpPr>
                <a:spLocks noChangeShapeType="1"/>
              </p:cNvSpPr>
              <p:nvPr/>
            </p:nvSpPr>
            <p:spPr bwMode="auto">
              <a:xfrm flipH="1">
                <a:off x="3748" y="944"/>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33" name="Line 870"/>
              <p:cNvSpPr>
                <a:spLocks noChangeShapeType="1"/>
              </p:cNvSpPr>
              <p:nvPr/>
            </p:nvSpPr>
            <p:spPr bwMode="auto">
              <a:xfrm>
                <a:off x="3751" y="944"/>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34" name="Line 871"/>
              <p:cNvSpPr>
                <a:spLocks noChangeShapeType="1"/>
              </p:cNvSpPr>
              <p:nvPr/>
            </p:nvSpPr>
            <p:spPr bwMode="auto">
              <a:xfrm flipH="1">
                <a:off x="3751" y="944"/>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35" name="Line 872"/>
              <p:cNvSpPr>
                <a:spLocks noChangeShapeType="1"/>
              </p:cNvSpPr>
              <p:nvPr/>
            </p:nvSpPr>
            <p:spPr bwMode="auto">
              <a:xfrm flipH="1">
                <a:off x="3754" y="944"/>
                <a:ext cx="2"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36" name="Line 873"/>
              <p:cNvSpPr>
                <a:spLocks noChangeShapeType="1"/>
              </p:cNvSpPr>
              <p:nvPr/>
            </p:nvSpPr>
            <p:spPr bwMode="auto">
              <a:xfrm flipH="1">
                <a:off x="3756" y="941"/>
                <a:ext cx="6"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37" name="Line 874"/>
              <p:cNvSpPr>
                <a:spLocks noChangeShapeType="1"/>
              </p:cNvSpPr>
              <p:nvPr/>
            </p:nvSpPr>
            <p:spPr bwMode="auto">
              <a:xfrm flipH="1">
                <a:off x="3762" y="941"/>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38" name="Line 875"/>
              <p:cNvSpPr>
                <a:spLocks noChangeShapeType="1"/>
              </p:cNvSpPr>
              <p:nvPr/>
            </p:nvSpPr>
            <p:spPr bwMode="auto">
              <a:xfrm flipH="1">
                <a:off x="3765" y="941"/>
                <a:ext cx="2"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39" name="Line 876"/>
              <p:cNvSpPr>
                <a:spLocks noChangeShapeType="1"/>
              </p:cNvSpPr>
              <p:nvPr/>
            </p:nvSpPr>
            <p:spPr bwMode="auto">
              <a:xfrm>
                <a:off x="3767" y="941"/>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40" name="Line 877"/>
              <p:cNvSpPr>
                <a:spLocks noChangeShapeType="1"/>
              </p:cNvSpPr>
              <p:nvPr/>
            </p:nvSpPr>
            <p:spPr bwMode="auto">
              <a:xfrm flipH="1">
                <a:off x="3767" y="941"/>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41" name="Line 878"/>
              <p:cNvSpPr>
                <a:spLocks noChangeShapeType="1"/>
              </p:cNvSpPr>
              <p:nvPr/>
            </p:nvSpPr>
            <p:spPr bwMode="auto">
              <a:xfrm flipH="1">
                <a:off x="3770" y="941"/>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42" name="Line 879"/>
              <p:cNvSpPr>
                <a:spLocks noChangeShapeType="1"/>
              </p:cNvSpPr>
              <p:nvPr/>
            </p:nvSpPr>
            <p:spPr bwMode="auto">
              <a:xfrm flipH="1">
                <a:off x="3773" y="941"/>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43" name="Line 880"/>
              <p:cNvSpPr>
                <a:spLocks noChangeShapeType="1"/>
              </p:cNvSpPr>
              <p:nvPr/>
            </p:nvSpPr>
            <p:spPr bwMode="auto">
              <a:xfrm>
                <a:off x="3776" y="939"/>
                <a:ext cx="0"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44" name="Line 881"/>
              <p:cNvSpPr>
                <a:spLocks noChangeShapeType="1"/>
              </p:cNvSpPr>
              <p:nvPr/>
            </p:nvSpPr>
            <p:spPr bwMode="auto">
              <a:xfrm flipH="1">
                <a:off x="3776" y="939"/>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45" name="Line 882"/>
              <p:cNvSpPr>
                <a:spLocks noChangeShapeType="1"/>
              </p:cNvSpPr>
              <p:nvPr/>
            </p:nvSpPr>
            <p:spPr bwMode="auto">
              <a:xfrm>
                <a:off x="3779" y="939"/>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46" name="Line 883"/>
              <p:cNvSpPr>
                <a:spLocks noChangeShapeType="1"/>
              </p:cNvSpPr>
              <p:nvPr/>
            </p:nvSpPr>
            <p:spPr bwMode="auto">
              <a:xfrm flipH="1">
                <a:off x="3779" y="939"/>
                <a:ext cx="5"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47" name="Line 884"/>
              <p:cNvSpPr>
                <a:spLocks noChangeShapeType="1"/>
              </p:cNvSpPr>
              <p:nvPr/>
            </p:nvSpPr>
            <p:spPr bwMode="auto">
              <a:xfrm flipH="1">
                <a:off x="3784" y="939"/>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48" name="Line 885"/>
              <p:cNvSpPr>
                <a:spLocks noChangeShapeType="1"/>
              </p:cNvSpPr>
              <p:nvPr/>
            </p:nvSpPr>
            <p:spPr bwMode="auto">
              <a:xfrm flipH="1">
                <a:off x="3787" y="939"/>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49" name="Line 886"/>
              <p:cNvSpPr>
                <a:spLocks noChangeShapeType="1"/>
              </p:cNvSpPr>
              <p:nvPr/>
            </p:nvSpPr>
            <p:spPr bwMode="auto">
              <a:xfrm flipH="1">
                <a:off x="3790" y="936"/>
                <a:ext cx="5"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50" name="Line 887"/>
              <p:cNvSpPr>
                <a:spLocks noChangeShapeType="1"/>
              </p:cNvSpPr>
              <p:nvPr/>
            </p:nvSpPr>
            <p:spPr bwMode="auto">
              <a:xfrm flipH="1">
                <a:off x="3795" y="936"/>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51" name="Line 888"/>
              <p:cNvSpPr>
                <a:spLocks noChangeShapeType="1"/>
              </p:cNvSpPr>
              <p:nvPr/>
            </p:nvSpPr>
            <p:spPr bwMode="auto">
              <a:xfrm>
                <a:off x="3798" y="936"/>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52" name="Line 889"/>
              <p:cNvSpPr>
                <a:spLocks noChangeShapeType="1"/>
              </p:cNvSpPr>
              <p:nvPr/>
            </p:nvSpPr>
            <p:spPr bwMode="auto">
              <a:xfrm flipH="1">
                <a:off x="3798" y="936"/>
                <a:ext cx="6"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53" name="Line 890"/>
              <p:cNvSpPr>
                <a:spLocks noChangeShapeType="1"/>
              </p:cNvSpPr>
              <p:nvPr/>
            </p:nvSpPr>
            <p:spPr bwMode="auto">
              <a:xfrm flipH="1">
                <a:off x="3804" y="936"/>
                <a:ext cx="2"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54" name="Line 891"/>
              <p:cNvSpPr>
                <a:spLocks noChangeShapeType="1"/>
              </p:cNvSpPr>
              <p:nvPr/>
            </p:nvSpPr>
            <p:spPr bwMode="auto">
              <a:xfrm flipH="1">
                <a:off x="3806" y="933"/>
                <a:ext cx="6"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55" name="Line 892"/>
              <p:cNvSpPr>
                <a:spLocks noChangeShapeType="1"/>
              </p:cNvSpPr>
              <p:nvPr/>
            </p:nvSpPr>
            <p:spPr bwMode="auto">
              <a:xfrm flipH="1">
                <a:off x="3812" y="933"/>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56" name="Line 893"/>
              <p:cNvSpPr>
                <a:spLocks noChangeShapeType="1"/>
              </p:cNvSpPr>
              <p:nvPr/>
            </p:nvSpPr>
            <p:spPr bwMode="auto">
              <a:xfrm flipH="1">
                <a:off x="3815" y="933"/>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57" name="Line 894"/>
              <p:cNvSpPr>
                <a:spLocks noChangeShapeType="1"/>
              </p:cNvSpPr>
              <p:nvPr/>
            </p:nvSpPr>
            <p:spPr bwMode="auto">
              <a:xfrm>
                <a:off x="3818" y="933"/>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58" name="Line 895"/>
              <p:cNvSpPr>
                <a:spLocks noChangeShapeType="1"/>
              </p:cNvSpPr>
              <p:nvPr/>
            </p:nvSpPr>
            <p:spPr bwMode="auto">
              <a:xfrm flipH="1">
                <a:off x="3818" y="933"/>
                <a:ext cx="5"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59" name="Line 896"/>
              <p:cNvSpPr>
                <a:spLocks noChangeShapeType="1"/>
              </p:cNvSpPr>
              <p:nvPr/>
            </p:nvSpPr>
            <p:spPr bwMode="auto">
              <a:xfrm flipH="1">
                <a:off x="3823" y="933"/>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60" name="Line 897"/>
              <p:cNvSpPr>
                <a:spLocks noChangeShapeType="1"/>
              </p:cNvSpPr>
              <p:nvPr/>
            </p:nvSpPr>
            <p:spPr bwMode="auto">
              <a:xfrm flipH="1">
                <a:off x="3826" y="933"/>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61" name="Line 898"/>
              <p:cNvSpPr>
                <a:spLocks noChangeShapeType="1"/>
              </p:cNvSpPr>
              <p:nvPr/>
            </p:nvSpPr>
            <p:spPr bwMode="auto">
              <a:xfrm flipH="1">
                <a:off x="3829" y="930"/>
                <a:ext cx="2"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62" name="Line 899"/>
              <p:cNvSpPr>
                <a:spLocks noChangeShapeType="1"/>
              </p:cNvSpPr>
              <p:nvPr/>
            </p:nvSpPr>
            <p:spPr bwMode="auto">
              <a:xfrm flipH="1">
                <a:off x="3831" y="930"/>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63" name="Line 900"/>
              <p:cNvSpPr>
                <a:spLocks noChangeShapeType="1"/>
              </p:cNvSpPr>
              <p:nvPr/>
            </p:nvSpPr>
            <p:spPr bwMode="auto">
              <a:xfrm>
                <a:off x="3834" y="930"/>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64" name="Line 901"/>
              <p:cNvSpPr>
                <a:spLocks noChangeShapeType="1"/>
              </p:cNvSpPr>
              <p:nvPr/>
            </p:nvSpPr>
            <p:spPr bwMode="auto">
              <a:xfrm flipH="1">
                <a:off x="3834" y="930"/>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65" name="Line 902"/>
              <p:cNvSpPr>
                <a:spLocks noChangeShapeType="1"/>
              </p:cNvSpPr>
              <p:nvPr/>
            </p:nvSpPr>
            <p:spPr bwMode="auto">
              <a:xfrm flipH="1">
                <a:off x="3837" y="930"/>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66" name="Line 903"/>
              <p:cNvSpPr>
                <a:spLocks noChangeShapeType="1"/>
              </p:cNvSpPr>
              <p:nvPr/>
            </p:nvSpPr>
            <p:spPr bwMode="auto">
              <a:xfrm flipH="1">
                <a:off x="3840" y="930"/>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67" name="Line 904"/>
              <p:cNvSpPr>
                <a:spLocks noChangeShapeType="1"/>
              </p:cNvSpPr>
              <p:nvPr/>
            </p:nvSpPr>
            <p:spPr bwMode="auto">
              <a:xfrm flipH="1">
                <a:off x="3843" y="930"/>
                <a:ext cx="5"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68" name="Line 905"/>
              <p:cNvSpPr>
                <a:spLocks noChangeShapeType="1"/>
              </p:cNvSpPr>
              <p:nvPr/>
            </p:nvSpPr>
            <p:spPr bwMode="auto">
              <a:xfrm flipH="1">
                <a:off x="3848" y="928"/>
                <a:ext cx="3"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69" name="Line 906"/>
              <p:cNvSpPr>
                <a:spLocks noChangeShapeType="1"/>
              </p:cNvSpPr>
              <p:nvPr/>
            </p:nvSpPr>
            <p:spPr bwMode="auto">
              <a:xfrm>
                <a:off x="3851" y="928"/>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70" name="Line 907"/>
              <p:cNvSpPr>
                <a:spLocks noChangeShapeType="1"/>
              </p:cNvSpPr>
              <p:nvPr/>
            </p:nvSpPr>
            <p:spPr bwMode="auto">
              <a:xfrm flipH="1">
                <a:off x="3851" y="928"/>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71" name="Line 908"/>
              <p:cNvSpPr>
                <a:spLocks noChangeShapeType="1"/>
              </p:cNvSpPr>
              <p:nvPr/>
            </p:nvSpPr>
            <p:spPr bwMode="auto">
              <a:xfrm flipH="1">
                <a:off x="3854" y="928"/>
                <a:ext cx="2"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72" name="Line 909"/>
              <p:cNvSpPr>
                <a:spLocks noChangeShapeType="1"/>
              </p:cNvSpPr>
              <p:nvPr/>
            </p:nvSpPr>
            <p:spPr bwMode="auto">
              <a:xfrm flipH="1">
                <a:off x="3856" y="928"/>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73" name="Line 910"/>
              <p:cNvSpPr>
                <a:spLocks noChangeShapeType="1"/>
              </p:cNvSpPr>
              <p:nvPr/>
            </p:nvSpPr>
            <p:spPr bwMode="auto">
              <a:xfrm flipH="1">
                <a:off x="3859" y="928"/>
                <a:ext cx="6"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74" name="Line 911"/>
              <p:cNvSpPr>
                <a:spLocks noChangeShapeType="1"/>
              </p:cNvSpPr>
              <p:nvPr/>
            </p:nvSpPr>
            <p:spPr bwMode="auto">
              <a:xfrm flipH="1">
                <a:off x="3865" y="928"/>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75" name="Line 912"/>
              <p:cNvSpPr>
                <a:spLocks noChangeShapeType="1"/>
              </p:cNvSpPr>
              <p:nvPr/>
            </p:nvSpPr>
            <p:spPr bwMode="auto">
              <a:xfrm>
                <a:off x="3868" y="928"/>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76" name="Line 913"/>
              <p:cNvSpPr>
                <a:spLocks noChangeShapeType="1"/>
              </p:cNvSpPr>
              <p:nvPr/>
            </p:nvSpPr>
            <p:spPr bwMode="auto">
              <a:xfrm flipH="1">
                <a:off x="3868" y="928"/>
                <a:ext cx="2"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77" name="Line 914"/>
              <p:cNvSpPr>
                <a:spLocks noChangeShapeType="1"/>
              </p:cNvSpPr>
              <p:nvPr/>
            </p:nvSpPr>
            <p:spPr bwMode="auto">
              <a:xfrm flipH="1">
                <a:off x="3870" y="925"/>
                <a:ext cx="6"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78" name="Line 915"/>
              <p:cNvSpPr>
                <a:spLocks noChangeShapeType="1"/>
              </p:cNvSpPr>
              <p:nvPr/>
            </p:nvSpPr>
            <p:spPr bwMode="auto">
              <a:xfrm flipH="1">
                <a:off x="3876" y="925"/>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79" name="Line 916"/>
              <p:cNvSpPr>
                <a:spLocks noChangeShapeType="1"/>
              </p:cNvSpPr>
              <p:nvPr/>
            </p:nvSpPr>
            <p:spPr bwMode="auto">
              <a:xfrm flipH="1">
                <a:off x="3879" y="925"/>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80" name="Line 917"/>
              <p:cNvSpPr>
                <a:spLocks noChangeShapeType="1"/>
              </p:cNvSpPr>
              <p:nvPr/>
            </p:nvSpPr>
            <p:spPr bwMode="auto">
              <a:xfrm flipH="1">
                <a:off x="3882" y="925"/>
                <a:ext cx="5"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81" name="Line 918"/>
              <p:cNvSpPr>
                <a:spLocks noChangeShapeType="1"/>
              </p:cNvSpPr>
              <p:nvPr/>
            </p:nvSpPr>
            <p:spPr bwMode="auto">
              <a:xfrm>
                <a:off x="3887" y="925"/>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82" name="Line 919"/>
              <p:cNvSpPr>
                <a:spLocks noChangeShapeType="1"/>
              </p:cNvSpPr>
              <p:nvPr/>
            </p:nvSpPr>
            <p:spPr bwMode="auto">
              <a:xfrm flipH="1">
                <a:off x="3887" y="925"/>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83" name="Line 920"/>
              <p:cNvSpPr>
                <a:spLocks noChangeShapeType="1"/>
              </p:cNvSpPr>
              <p:nvPr/>
            </p:nvSpPr>
            <p:spPr bwMode="auto">
              <a:xfrm flipH="1">
                <a:off x="3890" y="925"/>
                <a:ext cx="5"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84" name="Line 921"/>
              <p:cNvSpPr>
                <a:spLocks noChangeShapeType="1"/>
              </p:cNvSpPr>
              <p:nvPr/>
            </p:nvSpPr>
            <p:spPr bwMode="auto">
              <a:xfrm flipH="1">
                <a:off x="3895" y="922"/>
                <a:ext cx="3"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85" name="Line 922"/>
              <p:cNvSpPr>
                <a:spLocks noChangeShapeType="1"/>
              </p:cNvSpPr>
              <p:nvPr/>
            </p:nvSpPr>
            <p:spPr bwMode="auto">
              <a:xfrm flipH="1">
                <a:off x="3898" y="922"/>
                <a:ext cx="6"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86" name="Line 923"/>
              <p:cNvSpPr>
                <a:spLocks noChangeShapeType="1"/>
              </p:cNvSpPr>
              <p:nvPr/>
            </p:nvSpPr>
            <p:spPr bwMode="auto">
              <a:xfrm flipH="1">
                <a:off x="3904" y="922"/>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87" name="Line 924"/>
              <p:cNvSpPr>
                <a:spLocks noChangeShapeType="1"/>
              </p:cNvSpPr>
              <p:nvPr/>
            </p:nvSpPr>
            <p:spPr bwMode="auto">
              <a:xfrm>
                <a:off x="3907" y="922"/>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88" name="Line 925"/>
              <p:cNvSpPr>
                <a:spLocks noChangeShapeType="1"/>
              </p:cNvSpPr>
              <p:nvPr/>
            </p:nvSpPr>
            <p:spPr bwMode="auto">
              <a:xfrm flipH="1">
                <a:off x="3907" y="922"/>
                <a:ext cx="5"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89" name="Line 926"/>
              <p:cNvSpPr>
                <a:spLocks noChangeShapeType="1"/>
              </p:cNvSpPr>
              <p:nvPr/>
            </p:nvSpPr>
            <p:spPr bwMode="auto">
              <a:xfrm flipH="1">
                <a:off x="3912" y="922"/>
                <a:ext cx="6"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90" name="Line 927"/>
              <p:cNvSpPr>
                <a:spLocks noChangeShapeType="1"/>
              </p:cNvSpPr>
              <p:nvPr/>
            </p:nvSpPr>
            <p:spPr bwMode="auto">
              <a:xfrm flipH="1">
                <a:off x="3918" y="922"/>
                <a:ext cx="2"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91" name="Line 928"/>
              <p:cNvSpPr>
                <a:spLocks noChangeShapeType="1"/>
              </p:cNvSpPr>
              <p:nvPr/>
            </p:nvSpPr>
            <p:spPr bwMode="auto">
              <a:xfrm flipH="1">
                <a:off x="3920" y="922"/>
                <a:ext cx="6"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92" name="Line 929"/>
              <p:cNvSpPr>
                <a:spLocks noChangeShapeType="1"/>
              </p:cNvSpPr>
              <p:nvPr/>
            </p:nvSpPr>
            <p:spPr bwMode="auto">
              <a:xfrm flipH="1">
                <a:off x="3926" y="922"/>
                <a:ext cx="6"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93" name="Line 930"/>
              <p:cNvSpPr>
                <a:spLocks noChangeShapeType="1"/>
              </p:cNvSpPr>
              <p:nvPr/>
            </p:nvSpPr>
            <p:spPr bwMode="auto">
              <a:xfrm>
                <a:off x="3932" y="922"/>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94" name="Line 931"/>
              <p:cNvSpPr>
                <a:spLocks noChangeShapeType="1"/>
              </p:cNvSpPr>
              <p:nvPr/>
            </p:nvSpPr>
            <p:spPr bwMode="auto">
              <a:xfrm flipH="1">
                <a:off x="3932" y="919"/>
                <a:ext cx="5"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95" name="Line 932"/>
              <p:cNvSpPr>
                <a:spLocks noChangeShapeType="1"/>
              </p:cNvSpPr>
              <p:nvPr/>
            </p:nvSpPr>
            <p:spPr bwMode="auto">
              <a:xfrm flipH="1">
                <a:off x="3937" y="919"/>
                <a:ext cx="6"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96" name="Line 933"/>
              <p:cNvSpPr>
                <a:spLocks noChangeShapeType="1"/>
              </p:cNvSpPr>
              <p:nvPr/>
            </p:nvSpPr>
            <p:spPr bwMode="auto">
              <a:xfrm flipH="1">
                <a:off x="3943" y="919"/>
                <a:ext cx="3"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97" name="Line 934"/>
              <p:cNvSpPr>
                <a:spLocks noChangeShapeType="1"/>
              </p:cNvSpPr>
              <p:nvPr/>
            </p:nvSpPr>
            <p:spPr bwMode="auto">
              <a:xfrm flipH="1">
                <a:off x="3946" y="919"/>
                <a:ext cx="5"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98" name="Line 935"/>
              <p:cNvSpPr>
                <a:spLocks noChangeShapeType="1"/>
              </p:cNvSpPr>
              <p:nvPr/>
            </p:nvSpPr>
            <p:spPr bwMode="auto">
              <a:xfrm flipH="1">
                <a:off x="3951" y="919"/>
                <a:ext cx="6"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599" name="Line 936"/>
              <p:cNvSpPr>
                <a:spLocks noChangeShapeType="1"/>
              </p:cNvSpPr>
              <p:nvPr/>
            </p:nvSpPr>
            <p:spPr bwMode="auto">
              <a:xfrm>
                <a:off x="3957" y="919"/>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00" name="Line 937"/>
              <p:cNvSpPr>
                <a:spLocks noChangeShapeType="1"/>
              </p:cNvSpPr>
              <p:nvPr/>
            </p:nvSpPr>
            <p:spPr bwMode="auto">
              <a:xfrm flipH="1">
                <a:off x="3957" y="919"/>
                <a:ext cx="5"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01" name="Line 938"/>
              <p:cNvSpPr>
                <a:spLocks noChangeShapeType="1"/>
              </p:cNvSpPr>
              <p:nvPr/>
            </p:nvSpPr>
            <p:spPr bwMode="auto">
              <a:xfrm flipH="1">
                <a:off x="3962" y="919"/>
                <a:ext cx="9"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02" name="Line 939"/>
              <p:cNvSpPr>
                <a:spLocks noChangeShapeType="1"/>
              </p:cNvSpPr>
              <p:nvPr/>
            </p:nvSpPr>
            <p:spPr bwMode="auto">
              <a:xfrm flipH="1">
                <a:off x="3971" y="916"/>
                <a:ext cx="5"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03" name="Line 940"/>
              <p:cNvSpPr>
                <a:spLocks noChangeShapeType="1"/>
              </p:cNvSpPr>
              <p:nvPr/>
            </p:nvSpPr>
            <p:spPr bwMode="auto">
              <a:xfrm flipH="1">
                <a:off x="3976" y="916"/>
                <a:ext cx="6"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04" name="Line 941"/>
              <p:cNvSpPr>
                <a:spLocks noChangeShapeType="1"/>
              </p:cNvSpPr>
              <p:nvPr/>
            </p:nvSpPr>
            <p:spPr bwMode="auto">
              <a:xfrm flipH="1">
                <a:off x="3982" y="916"/>
                <a:ext cx="5"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05" name="Line 942"/>
              <p:cNvSpPr>
                <a:spLocks noChangeShapeType="1"/>
              </p:cNvSpPr>
              <p:nvPr/>
            </p:nvSpPr>
            <p:spPr bwMode="auto">
              <a:xfrm>
                <a:off x="3987" y="916"/>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06" name="Line 943"/>
              <p:cNvSpPr>
                <a:spLocks noChangeShapeType="1"/>
              </p:cNvSpPr>
              <p:nvPr/>
            </p:nvSpPr>
            <p:spPr bwMode="auto">
              <a:xfrm flipH="1">
                <a:off x="3987" y="916"/>
                <a:ext cx="9"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07" name="Line 944"/>
              <p:cNvSpPr>
                <a:spLocks noChangeShapeType="1"/>
              </p:cNvSpPr>
              <p:nvPr/>
            </p:nvSpPr>
            <p:spPr bwMode="auto">
              <a:xfrm flipH="1">
                <a:off x="3996" y="916"/>
                <a:ext cx="8"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08" name="Line 945"/>
              <p:cNvSpPr>
                <a:spLocks noChangeShapeType="1"/>
              </p:cNvSpPr>
              <p:nvPr/>
            </p:nvSpPr>
            <p:spPr bwMode="auto">
              <a:xfrm flipH="1">
                <a:off x="4004" y="916"/>
                <a:ext cx="6"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09" name="Line 946"/>
              <p:cNvSpPr>
                <a:spLocks noChangeShapeType="1"/>
              </p:cNvSpPr>
              <p:nvPr/>
            </p:nvSpPr>
            <p:spPr bwMode="auto">
              <a:xfrm flipH="1">
                <a:off x="4010" y="916"/>
                <a:ext cx="8"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10" name="Line 947"/>
              <p:cNvSpPr>
                <a:spLocks noChangeShapeType="1"/>
              </p:cNvSpPr>
              <p:nvPr/>
            </p:nvSpPr>
            <p:spPr bwMode="auto">
              <a:xfrm flipH="1">
                <a:off x="4018" y="914"/>
                <a:ext cx="8" cy="2"/>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11" name="Line 948"/>
              <p:cNvSpPr>
                <a:spLocks noChangeShapeType="1"/>
              </p:cNvSpPr>
              <p:nvPr/>
            </p:nvSpPr>
            <p:spPr bwMode="auto">
              <a:xfrm>
                <a:off x="4026" y="914"/>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12" name="Line 949"/>
              <p:cNvSpPr>
                <a:spLocks noChangeShapeType="1"/>
              </p:cNvSpPr>
              <p:nvPr/>
            </p:nvSpPr>
            <p:spPr bwMode="auto">
              <a:xfrm flipH="1">
                <a:off x="4026" y="914"/>
                <a:ext cx="9"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13" name="Line 950"/>
              <p:cNvSpPr>
                <a:spLocks noChangeShapeType="1"/>
              </p:cNvSpPr>
              <p:nvPr/>
            </p:nvSpPr>
            <p:spPr bwMode="auto">
              <a:xfrm flipH="1">
                <a:off x="4035" y="914"/>
                <a:ext cx="8"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14" name="Line 951"/>
              <p:cNvSpPr>
                <a:spLocks noChangeShapeType="1"/>
              </p:cNvSpPr>
              <p:nvPr/>
            </p:nvSpPr>
            <p:spPr bwMode="auto">
              <a:xfrm flipH="1">
                <a:off x="4043" y="914"/>
                <a:ext cx="11"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15" name="Line 952"/>
              <p:cNvSpPr>
                <a:spLocks noChangeShapeType="1"/>
              </p:cNvSpPr>
              <p:nvPr/>
            </p:nvSpPr>
            <p:spPr bwMode="auto">
              <a:xfrm flipH="1">
                <a:off x="4054" y="914"/>
                <a:ext cx="8"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16" name="Line 953"/>
              <p:cNvSpPr>
                <a:spLocks noChangeShapeType="1"/>
              </p:cNvSpPr>
              <p:nvPr/>
            </p:nvSpPr>
            <p:spPr bwMode="auto">
              <a:xfrm flipH="1">
                <a:off x="4062" y="914"/>
                <a:ext cx="9"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17" name="Line 954"/>
              <p:cNvSpPr>
                <a:spLocks noChangeShapeType="1"/>
              </p:cNvSpPr>
              <p:nvPr/>
            </p:nvSpPr>
            <p:spPr bwMode="auto">
              <a:xfrm>
                <a:off x="4071" y="914"/>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18" name="Line 955"/>
              <p:cNvSpPr>
                <a:spLocks noChangeShapeType="1"/>
              </p:cNvSpPr>
              <p:nvPr/>
            </p:nvSpPr>
            <p:spPr bwMode="auto">
              <a:xfrm flipH="1">
                <a:off x="4071" y="914"/>
                <a:ext cx="14"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19" name="Line 956"/>
              <p:cNvSpPr>
                <a:spLocks noChangeShapeType="1"/>
              </p:cNvSpPr>
              <p:nvPr/>
            </p:nvSpPr>
            <p:spPr bwMode="auto">
              <a:xfrm flipH="1">
                <a:off x="4085" y="911"/>
                <a:ext cx="11"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20" name="Line 957"/>
              <p:cNvSpPr>
                <a:spLocks noChangeShapeType="1"/>
              </p:cNvSpPr>
              <p:nvPr/>
            </p:nvSpPr>
            <p:spPr bwMode="auto">
              <a:xfrm flipH="1">
                <a:off x="4096" y="911"/>
                <a:ext cx="14"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21" name="Line 958"/>
              <p:cNvSpPr>
                <a:spLocks noChangeShapeType="1"/>
              </p:cNvSpPr>
              <p:nvPr/>
            </p:nvSpPr>
            <p:spPr bwMode="auto">
              <a:xfrm flipH="1">
                <a:off x="4110" y="911"/>
                <a:ext cx="11"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22" name="Line 959"/>
              <p:cNvSpPr>
                <a:spLocks noChangeShapeType="1"/>
              </p:cNvSpPr>
              <p:nvPr/>
            </p:nvSpPr>
            <p:spPr bwMode="auto">
              <a:xfrm flipH="1">
                <a:off x="4121" y="911"/>
                <a:ext cx="14"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23" name="Line 960"/>
              <p:cNvSpPr>
                <a:spLocks noChangeShapeType="1"/>
              </p:cNvSpPr>
              <p:nvPr/>
            </p:nvSpPr>
            <p:spPr bwMode="auto">
              <a:xfrm>
                <a:off x="4135" y="911"/>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24" name="Line 961"/>
              <p:cNvSpPr>
                <a:spLocks noChangeShapeType="1"/>
              </p:cNvSpPr>
              <p:nvPr/>
            </p:nvSpPr>
            <p:spPr bwMode="auto">
              <a:xfrm flipH="1">
                <a:off x="4135" y="911"/>
                <a:ext cx="19"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25" name="Line 962"/>
              <p:cNvSpPr>
                <a:spLocks noChangeShapeType="1"/>
              </p:cNvSpPr>
              <p:nvPr/>
            </p:nvSpPr>
            <p:spPr bwMode="auto">
              <a:xfrm flipH="1">
                <a:off x="4154" y="911"/>
                <a:ext cx="22"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26" name="Line 963"/>
              <p:cNvSpPr>
                <a:spLocks noChangeShapeType="1"/>
              </p:cNvSpPr>
              <p:nvPr/>
            </p:nvSpPr>
            <p:spPr bwMode="auto">
              <a:xfrm flipH="1">
                <a:off x="4176" y="911"/>
                <a:ext cx="2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27" name="Line 964"/>
              <p:cNvSpPr>
                <a:spLocks noChangeShapeType="1"/>
              </p:cNvSpPr>
              <p:nvPr/>
            </p:nvSpPr>
            <p:spPr bwMode="auto">
              <a:xfrm flipH="1">
                <a:off x="4196" y="911"/>
                <a:ext cx="22"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28" name="Line 965"/>
              <p:cNvSpPr>
                <a:spLocks noChangeShapeType="1"/>
              </p:cNvSpPr>
              <p:nvPr/>
            </p:nvSpPr>
            <p:spPr bwMode="auto">
              <a:xfrm flipH="1">
                <a:off x="4218" y="908"/>
                <a:ext cx="20" cy="3"/>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29" name="Line 966"/>
              <p:cNvSpPr>
                <a:spLocks noChangeShapeType="1"/>
              </p:cNvSpPr>
              <p:nvPr/>
            </p:nvSpPr>
            <p:spPr bwMode="auto">
              <a:xfrm>
                <a:off x="4238" y="908"/>
                <a:ext cx="0" cy="0"/>
              </a:xfrm>
              <a:prstGeom prst="line">
                <a:avLst/>
              </a:prstGeom>
              <a:noFill/>
              <a:ln w="26">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30" name="Rectangle 967"/>
              <p:cNvSpPr>
                <a:spLocks noChangeArrowheads="1"/>
              </p:cNvSpPr>
              <p:nvPr/>
            </p:nvSpPr>
            <p:spPr bwMode="auto">
              <a:xfrm>
                <a:off x="209" y="641"/>
                <a:ext cx="5005" cy="3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en-US">
                  <a:latin typeface="+mj-lt"/>
                </a:endParaRPr>
              </a:p>
            </p:txBody>
          </p:sp>
          <p:sp>
            <p:nvSpPr>
              <p:cNvPr id="17631" name="Line 968"/>
              <p:cNvSpPr>
                <a:spLocks noChangeShapeType="1"/>
              </p:cNvSpPr>
              <p:nvPr/>
            </p:nvSpPr>
            <p:spPr bwMode="auto">
              <a:xfrm>
                <a:off x="3548" y="3727"/>
                <a:ext cx="0" cy="158"/>
              </a:xfrm>
              <a:prstGeom prst="line">
                <a:avLst/>
              </a:prstGeom>
              <a:noFill/>
              <a:ln w="24">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32" name="Freeform 969"/>
              <p:cNvSpPr>
                <a:spLocks/>
              </p:cNvSpPr>
              <p:nvPr/>
            </p:nvSpPr>
            <p:spPr bwMode="auto">
              <a:xfrm>
                <a:off x="3504" y="3664"/>
                <a:ext cx="86" cy="83"/>
              </a:xfrm>
              <a:custGeom>
                <a:avLst/>
                <a:gdLst>
                  <a:gd name="T0" fmla="*/ 44 w 86"/>
                  <a:gd name="T1" fmla="*/ 0 h 83"/>
                  <a:gd name="T2" fmla="*/ 86 w 86"/>
                  <a:gd name="T3" fmla="*/ 83 h 83"/>
                  <a:gd name="T4" fmla="*/ 0 w 86"/>
                  <a:gd name="T5" fmla="*/ 83 h 83"/>
                  <a:gd name="T6" fmla="*/ 44 w 86"/>
                  <a:gd name="T7" fmla="*/ 0 h 83"/>
                </a:gdLst>
                <a:ahLst/>
                <a:cxnLst>
                  <a:cxn ang="0">
                    <a:pos x="T0" y="T1"/>
                  </a:cxn>
                  <a:cxn ang="0">
                    <a:pos x="T2" y="T3"/>
                  </a:cxn>
                  <a:cxn ang="0">
                    <a:pos x="T4" y="T5"/>
                  </a:cxn>
                  <a:cxn ang="0">
                    <a:pos x="T6" y="T7"/>
                  </a:cxn>
                </a:cxnLst>
                <a:rect l="0" t="0" r="r" b="b"/>
                <a:pathLst>
                  <a:path w="86" h="83">
                    <a:moveTo>
                      <a:pt x="44" y="0"/>
                    </a:moveTo>
                    <a:lnTo>
                      <a:pt x="86" y="83"/>
                    </a:lnTo>
                    <a:lnTo>
                      <a:pt x="0" y="83"/>
                    </a:lnTo>
                    <a:lnTo>
                      <a:pt x="44" y="0"/>
                    </a:lnTo>
                    <a:close/>
                  </a:path>
                </a:pathLst>
              </a:custGeom>
              <a:solidFill>
                <a:srgbClr val="000000"/>
              </a:solidFill>
              <a:ln w="0">
                <a:solidFill>
                  <a:srgbClr val="000000"/>
                </a:solidFill>
                <a:prstDash val="solid"/>
                <a:round/>
                <a:headEnd/>
                <a:tailEnd/>
              </a:ln>
            </p:spPr>
            <p:txBody>
              <a:bodyPr/>
              <a:lstStyle/>
              <a:p>
                <a:pPr>
                  <a:defRPr/>
                </a:pPr>
                <a:endParaRPr lang="en-US">
                  <a:latin typeface="+mj-lt"/>
                </a:endParaRPr>
              </a:p>
            </p:txBody>
          </p:sp>
          <p:sp>
            <p:nvSpPr>
              <p:cNvPr id="17633" name="Line 970"/>
              <p:cNvSpPr>
                <a:spLocks noChangeShapeType="1"/>
              </p:cNvSpPr>
              <p:nvPr/>
            </p:nvSpPr>
            <p:spPr bwMode="auto">
              <a:xfrm>
                <a:off x="3544" y="1028"/>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34" name="Line 971"/>
              <p:cNvSpPr>
                <a:spLocks noChangeShapeType="1"/>
              </p:cNvSpPr>
              <p:nvPr/>
            </p:nvSpPr>
            <p:spPr bwMode="auto">
              <a:xfrm>
                <a:off x="3544" y="1062"/>
                <a:ext cx="0" cy="6"/>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35" name="Line 972"/>
              <p:cNvSpPr>
                <a:spLocks noChangeShapeType="1"/>
              </p:cNvSpPr>
              <p:nvPr/>
            </p:nvSpPr>
            <p:spPr bwMode="auto">
              <a:xfrm>
                <a:off x="3544" y="1095"/>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36" name="Line 973"/>
              <p:cNvSpPr>
                <a:spLocks noChangeShapeType="1"/>
              </p:cNvSpPr>
              <p:nvPr/>
            </p:nvSpPr>
            <p:spPr bwMode="auto">
              <a:xfrm>
                <a:off x="3544" y="1129"/>
                <a:ext cx="0" cy="6"/>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37" name="Line 974"/>
              <p:cNvSpPr>
                <a:spLocks noChangeShapeType="1"/>
              </p:cNvSpPr>
              <p:nvPr/>
            </p:nvSpPr>
            <p:spPr bwMode="auto">
              <a:xfrm>
                <a:off x="3544" y="1162"/>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38" name="Line 975"/>
              <p:cNvSpPr>
                <a:spLocks noChangeShapeType="1"/>
              </p:cNvSpPr>
              <p:nvPr/>
            </p:nvSpPr>
            <p:spPr bwMode="auto">
              <a:xfrm>
                <a:off x="3544" y="1195"/>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39" name="Line 976"/>
              <p:cNvSpPr>
                <a:spLocks noChangeShapeType="1"/>
              </p:cNvSpPr>
              <p:nvPr/>
            </p:nvSpPr>
            <p:spPr bwMode="auto">
              <a:xfrm>
                <a:off x="3544" y="1229"/>
                <a:ext cx="0" cy="6"/>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40" name="Line 977"/>
              <p:cNvSpPr>
                <a:spLocks noChangeShapeType="1"/>
              </p:cNvSpPr>
              <p:nvPr/>
            </p:nvSpPr>
            <p:spPr bwMode="auto">
              <a:xfrm>
                <a:off x="3544" y="1262"/>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41" name="Line 978"/>
              <p:cNvSpPr>
                <a:spLocks noChangeShapeType="1"/>
              </p:cNvSpPr>
              <p:nvPr/>
            </p:nvSpPr>
            <p:spPr bwMode="auto">
              <a:xfrm>
                <a:off x="3544" y="1296"/>
                <a:ext cx="0" cy="6"/>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42" name="Line 979"/>
              <p:cNvSpPr>
                <a:spLocks noChangeShapeType="1"/>
              </p:cNvSpPr>
              <p:nvPr/>
            </p:nvSpPr>
            <p:spPr bwMode="auto">
              <a:xfrm>
                <a:off x="3544" y="1329"/>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43" name="Line 980"/>
              <p:cNvSpPr>
                <a:spLocks noChangeShapeType="1"/>
              </p:cNvSpPr>
              <p:nvPr/>
            </p:nvSpPr>
            <p:spPr bwMode="auto">
              <a:xfrm>
                <a:off x="3544" y="1362"/>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44" name="Line 981"/>
              <p:cNvSpPr>
                <a:spLocks noChangeShapeType="1"/>
              </p:cNvSpPr>
              <p:nvPr/>
            </p:nvSpPr>
            <p:spPr bwMode="auto">
              <a:xfrm>
                <a:off x="3544" y="1396"/>
                <a:ext cx="0" cy="6"/>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45" name="Line 982"/>
              <p:cNvSpPr>
                <a:spLocks noChangeShapeType="1"/>
              </p:cNvSpPr>
              <p:nvPr/>
            </p:nvSpPr>
            <p:spPr bwMode="auto">
              <a:xfrm>
                <a:off x="3544" y="1429"/>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46" name="Line 983"/>
              <p:cNvSpPr>
                <a:spLocks noChangeShapeType="1"/>
              </p:cNvSpPr>
              <p:nvPr/>
            </p:nvSpPr>
            <p:spPr bwMode="auto">
              <a:xfrm>
                <a:off x="3544" y="1463"/>
                <a:ext cx="0" cy="6"/>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47" name="Line 984"/>
              <p:cNvSpPr>
                <a:spLocks noChangeShapeType="1"/>
              </p:cNvSpPr>
              <p:nvPr/>
            </p:nvSpPr>
            <p:spPr bwMode="auto">
              <a:xfrm>
                <a:off x="3544" y="1496"/>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48" name="Line 985"/>
              <p:cNvSpPr>
                <a:spLocks noChangeShapeType="1"/>
              </p:cNvSpPr>
              <p:nvPr/>
            </p:nvSpPr>
            <p:spPr bwMode="auto">
              <a:xfrm>
                <a:off x="3544" y="1529"/>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49" name="Line 986"/>
              <p:cNvSpPr>
                <a:spLocks noChangeShapeType="1"/>
              </p:cNvSpPr>
              <p:nvPr/>
            </p:nvSpPr>
            <p:spPr bwMode="auto">
              <a:xfrm>
                <a:off x="3544" y="1563"/>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50" name="Line 987"/>
              <p:cNvSpPr>
                <a:spLocks noChangeShapeType="1"/>
              </p:cNvSpPr>
              <p:nvPr/>
            </p:nvSpPr>
            <p:spPr bwMode="auto">
              <a:xfrm>
                <a:off x="3544" y="1596"/>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51" name="Line 988"/>
              <p:cNvSpPr>
                <a:spLocks noChangeShapeType="1"/>
              </p:cNvSpPr>
              <p:nvPr/>
            </p:nvSpPr>
            <p:spPr bwMode="auto">
              <a:xfrm>
                <a:off x="3544" y="1630"/>
                <a:ext cx="0" cy="6"/>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52" name="Line 989"/>
              <p:cNvSpPr>
                <a:spLocks noChangeShapeType="1"/>
              </p:cNvSpPr>
              <p:nvPr/>
            </p:nvSpPr>
            <p:spPr bwMode="auto">
              <a:xfrm>
                <a:off x="3544" y="1663"/>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53" name="Line 990"/>
              <p:cNvSpPr>
                <a:spLocks noChangeShapeType="1"/>
              </p:cNvSpPr>
              <p:nvPr/>
            </p:nvSpPr>
            <p:spPr bwMode="auto">
              <a:xfrm>
                <a:off x="3544" y="1697"/>
                <a:ext cx="0" cy="6"/>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54" name="Line 991"/>
              <p:cNvSpPr>
                <a:spLocks noChangeShapeType="1"/>
              </p:cNvSpPr>
              <p:nvPr/>
            </p:nvSpPr>
            <p:spPr bwMode="auto">
              <a:xfrm>
                <a:off x="3544" y="1730"/>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55" name="Line 992"/>
              <p:cNvSpPr>
                <a:spLocks noChangeShapeType="1"/>
              </p:cNvSpPr>
              <p:nvPr/>
            </p:nvSpPr>
            <p:spPr bwMode="auto">
              <a:xfrm>
                <a:off x="3544" y="1763"/>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56" name="Line 993"/>
              <p:cNvSpPr>
                <a:spLocks noChangeShapeType="1"/>
              </p:cNvSpPr>
              <p:nvPr/>
            </p:nvSpPr>
            <p:spPr bwMode="auto">
              <a:xfrm>
                <a:off x="3544" y="1797"/>
                <a:ext cx="0" cy="6"/>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57" name="Line 994"/>
              <p:cNvSpPr>
                <a:spLocks noChangeShapeType="1"/>
              </p:cNvSpPr>
              <p:nvPr/>
            </p:nvSpPr>
            <p:spPr bwMode="auto">
              <a:xfrm>
                <a:off x="3544" y="1830"/>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58" name="Line 995"/>
              <p:cNvSpPr>
                <a:spLocks noChangeShapeType="1"/>
              </p:cNvSpPr>
              <p:nvPr/>
            </p:nvSpPr>
            <p:spPr bwMode="auto">
              <a:xfrm>
                <a:off x="3544" y="1864"/>
                <a:ext cx="0" cy="6"/>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59" name="Line 996"/>
              <p:cNvSpPr>
                <a:spLocks noChangeShapeType="1"/>
              </p:cNvSpPr>
              <p:nvPr/>
            </p:nvSpPr>
            <p:spPr bwMode="auto">
              <a:xfrm>
                <a:off x="3544" y="1897"/>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60" name="Line 997"/>
              <p:cNvSpPr>
                <a:spLocks noChangeShapeType="1"/>
              </p:cNvSpPr>
              <p:nvPr/>
            </p:nvSpPr>
            <p:spPr bwMode="auto">
              <a:xfrm>
                <a:off x="3544" y="1930"/>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61" name="Line 998"/>
              <p:cNvSpPr>
                <a:spLocks noChangeShapeType="1"/>
              </p:cNvSpPr>
              <p:nvPr/>
            </p:nvSpPr>
            <p:spPr bwMode="auto">
              <a:xfrm>
                <a:off x="3544" y="1964"/>
                <a:ext cx="0" cy="6"/>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62" name="Line 999"/>
              <p:cNvSpPr>
                <a:spLocks noChangeShapeType="1"/>
              </p:cNvSpPr>
              <p:nvPr/>
            </p:nvSpPr>
            <p:spPr bwMode="auto">
              <a:xfrm>
                <a:off x="3544" y="1997"/>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63" name="Line 1000"/>
              <p:cNvSpPr>
                <a:spLocks noChangeShapeType="1"/>
              </p:cNvSpPr>
              <p:nvPr/>
            </p:nvSpPr>
            <p:spPr bwMode="auto">
              <a:xfrm>
                <a:off x="3544" y="2031"/>
                <a:ext cx="0" cy="6"/>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64" name="Line 1001"/>
              <p:cNvSpPr>
                <a:spLocks noChangeShapeType="1"/>
              </p:cNvSpPr>
              <p:nvPr/>
            </p:nvSpPr>
            <p:spPr bwMode="auto">
              <a:xfrm>
                <a:off x="3544" y="2064"/>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65" name="Line 1002"/>
              <p:cNvSpPr>
                <a:spLocks noChangeShapeType="1"/>
              </p:cNvSpPr>
              <p:nvPr/>
            </p:nvSpPr>
            <p:spPr bwMode="auto">
              <a:xfrm>
                <a:off x="3544" y="2097"/>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66" name="Line 1003"/>
              <p:cNvSpPr>
                <a:spLocks noChangeShapeType="1"/>
              </p:cNvSpPr>
              <p:nvPr/>
            </p:nvSpPr>
            <p:spPr bwMode="auto">
              <a:xfrm>
                <a:off x="3544" y="2131"/>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67" name="Line 1004"/>
              <p:cNvSpPr>
                <a:spLocks noChangeShapeType="1"/>
              </p:cNvSpPr>
              <p:nvPr/>
            </p:nvSpPr>
            <p:spPr bwMode="auto">
              <a:xfrm>
                <a:off x="3544" y="2164"/>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68" name="Line 1005"/>
              <p:cNvSpPr>
                <a:spLocks noChangeShapeType="1"/>
              </p:cNvSpPr>
              <p:nvPr/>
            </p:nvSpPr>
            <p:spPr bwMode="auto">
              <a:xfrm>
                <a:off x="3544" y="2198"/>
                <a:ext cx="0" cy="6"/>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69" name="Line 1006"/>
              <p:cNvSpPr>
                <a:spLocks noChangeShapeType="1"/>
              </p:cNvSpPr>
              <p:nvPr/>
            </p:nvSpPr>
            <p:spPr bwMode="auto">
              <a:xfrm>
                <a:off x="3544" y="2231"/>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70" name="Line 1007"/>
              <p:cNvSpPr>
                <a:spLocks noChangeShapeType="1"/>
              </p:cNvSpPr>
              <p:nvPr/>
            </p:nvSpPr>
            <p:spPr bwMode="auto">
              <a:xfrm>
                <a:off x="3544" y="2264"/>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71" name="Line 1008"/>
              <p:cNvSpPr>
                <a:spLocks noChangeShapeType="1"/>
              </p:cNvSpPr>
              <p:nvPr/>
            </p:nvSpPr>
            <p:spPr bwMode="auto">
              <a:xfrm>
                <a:off x="3544" y="2298"/>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72" name="Line 1009"/>
              <p:cNvSpPr>
                <a:spLocks noChangeShapeType="1"/>
              </p:cNvSpPr>
              <p:nvPr/>
            </p:nvSpPr>
            <p:spPr bwMode="auto">
              <a:xfrm>
                <a:off x="3544" y="2331"/>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673" name="Line 1010"/>
              <p:cNvSpPr>
                <a:spLocks noChangeShapeType="1"/>
              </p:cNvSpPr>
              <p:nvPr/>
            </p:nvSpPr>
            <p:spPr bwMode="auto">
              <a:xfrm>
                <a:off x="3544" y="2365"/>
                <a:ext cx="0" cy="6"/>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grpSp>
        <p:sp>
          <p:nvSpPr>
            <p:cNvPr id="9" name="Line 1012"/>
            <p:cNvSpPr>
              <a:spLocks noChangeShapeType="1"/>
            </p:cNvSpPr>
            <p:nvPr/>
          </p:nvSpPr>
          <p:spPr bwMode="auto">
            <a:xfrm>
              <a:off x="3544" y="2398"/>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0" name="Line 1013"/>
            <p:cNvSpPr>
              <a:spLocks noChangeShapeType="1"/>
            </p:cNvSpPr>
            <p:nvPr/>
          </p:nvSpPr>
          <p:spPr bwMode="auto">
            <a:xfrm>
              <a:off x="3544" y="2432"/>
              <a:ext cx="0" cy="6"/>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1" name="Line 1014"/>
            <p:cNvSpPr>
              <a:spLocks noChangeShapeType="1"/>
            </p:cNvSpPr>
            <p:nvPr/>
          </p:nvSpPr>
          <p:spPr bwMode="auto">
            <a:xfrm>
              <a:off x="3544" y="2465"/>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2" name="Line 1015"/>
            <p:cNvSpPr>
              <a:spLocks noChangeShapeType="1"/>
            </p:cNvSpPr>
            <p:nvPr/>
          </p:nvSpPr>
          <p:spPr bwMode="auto">
            <a:xfrm>
              <a:off x="3544" y="2498"/>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3" name="Line 1016"/>
            <p:cNvSpPr>
              <a:spLocks noChangeShapeType="1"/>
            </p:cNvSpPr>
            <p:nvPr/>
          </p:nvSpPr>
          <p:spPr bwMode="auto">
            <a:xfrm>
              <a:off x="3544" y="2532"/>
              <a:ext cx="0" cy="6"/>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4" name="Line 1017"/>
            <p:cNvSpPr>
              <a:spLocks noChangeShapeType="1"/>
            </p:cNvSpPr>
            <p:nvPr/>
          </p:nvSpPr>
          <p:spPr bwMode="auto">
            <a:xfrm>
              <a:off x="3544" y="2565"/>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5" name="Line 1018"/>
            <p:cNvSpPr>
              <a:spLocks noChangeShapeType="1"/>
            </p:cNvSpPr>
            <p:nvPr/>
          </p:nvSpPr>
          <p:spPr bwMode="auto">
            <a:xfrm>
              <a:off x="3544" y="2599"/>
              <a:ext cx="0" cy="6"/>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6" name="Line 1019"/>
            <p:cNvSpPr>
              <a:spLocks noChangeShapeType="1"/>
            </p:cNvSpPr>
            <p:nvPr/>
          </p:nvSpPr>
          <p:spPr bwMode="auto">
            <a:xfrm>
              <a:off x="3544" y="2632"/>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 name="Line 1020"/>
            <p:cNvSpPr>
              <a:spLocks noChangeShapeType="1"/>
            </p:cNvSpPr>
            <p:nvPr/>
          </p:nvSpPr>
          <p:spPr bwMode="auto">
            <a:xfrm>
              <a:off x="3544" y="2665"/>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8" name="Line 1021"/>
            <p:cNvSpPr>
              <a:spLocks noChangeShapeType="1"/>
            </p:cNvSpPr>
            <p:nvPr/>
          </p:nvSpPr>
          <p:spPr bwMode="auto">
            <a:xfrm>
              <a:off x="3544" y="2699"/>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9" name="Line 1022"/>
            <p:cNvSpPr>
              <a:spLocks noChangeShapeType="1"/>
            </p:cNvSpPr>
            <p:nvPr/>
          </p:nvSpPr>
          <p:spPr bwMode="auto">
            <a:xfrm>
              <a:off x="3544" y="2732"/>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20" name="Line 1023"/>
            <p:cNvSpPr>
              <a:spLocks noChangeShapeType="1"/>
            </p:cNvSpPr>
            <p:nvPr/>
          </p:nvSpPr>
          <p:spPr bwMode="auto">
            <a:xfrm>
              <a:off x="3544" y="2766"/>
              <a:ext cx="0" cy="6"/>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21" name="Line 1024"/>
            <p:cNvSpPr>
              <a:spLocks noChangeShapeType="1"/>
            </p:cNvSpPr>
            <p:nvPr/>
          </p:nvSpPr>
          <p:spPr bwMode="auto">
            <a:xfrm>
              <a:off x="3544" y="2799"/>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22" name="Line 1025"/>
            <p:cNvSpPr>
              <a:spLocks noChangeShapeType="1"/>
            </p:cNvSpPr>
            <p:nvPr/>
          </p:nvSpPr>
          <p:spPr bwMode="auto">
            <a:xfrm>
              <a:off x="3544" y="2832"/>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23" name="Line 1026"/>
            <p:cNvSpPr>
              <a:spLocks noChangeShapeType="1"/>
            </p:cNvSpPr>
            <p:nvPr/>
          </p:nvSpPr>
          <p:spPr bwMode="auto">
            <a:xfrm>
              <a:off x="3544" y="2866"/>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24" name="Line 1027"/>
            <p:cNvSpPr>
              <a:spLocks noChangeShapeType="1"/>
            </p:cNvSpPr>
            <p:nvPr/>
          </p:nvSpPr>
          <p:spPr bwMode="auto">
            <a:xfrm>
              <a:off x="3544" y="2899"/>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25" name="Line 1028"/>
            <p:cNvSpPr>
              <a:spLocks noChangeShapeType="1"/>
            </p:cNvSpPr>
            <p:nvPr/>
          </p:nvSpPr>
          <p:spPr bwMode="auto">
            <a:xfrm>
              <a:off x="3544" y="2933"/>
              <a:ext cx="0" cy="6"/>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26" name="Line 1029"/>
            <p:cNvSpPr>
              <a:spLocks noChangeShapeType="1"/>
            </p:cNvSpPr>
            <p:nvPr/>
          </p:nvSpPr>
          <p:spPr bwMode="auto">
            <a:xfrm>
              <a:off x="3544" y="2966"/>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27" name="Line 1030"/>
            <p:cNvSpPr>
              <a:spLocks noChangeShapeType="1"/>
            </p:cNvSpPr>
            <p:nvPr/>
          </p:nvSpPr>
          <p:spPr bwMode="auto">
            <a:xfrm>
              <a:off x="3544" y="3000"/>
              <a:ext cx="0" cy="6"/>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28" name="Line 1031"/>
            <p:cNvSpPr>
              <a:spLocks noChangeShapeType="1"/>
            </p:cNvSpPr>
            <p:nvPr/>
          </p:nvSpPr>
          <p:spPr bwMode="auto">
            <a:xfrm>
              <a:off x="3544" y="3033"/>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29" name="Line 1032"/>
            <p:cNvSpPr>
              <a:spLocks noChangeShapeType="1"/>
            </p:cNvSpPr>
            <p:nvPr/>
          </p:nvSpPr>
          <p:spPr bwMode="auto">
            <a:xfrm>
              <a:off x="3544" y="3066"/>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30" name="Line 1033"/>
            <p:cNvSpPr>
              <a:spLocks noChangeShapeType="1"/>
            </p:cNvSpPr>
            <p:nvPr/>
          </p:nvSpPr>
          <p:spPr bwMode="auto">
            <a:xfrm>
              <a:off x="3544" y="3100"/>
              <a:ext cx="0" cy="6"/>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31" name="Line 1034"/>
            <p:cNvSpPr>
              <a:spLocks noChangeShapeType="1"/>
            </p:cNvSpPr>
            <p:nvPr/>
          </p:nvSpPr>
          <p:spPr bwMode="auto">
            <a:xfrm>
              <a:off x="3544" y="3133"/>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32" name="Line 1035"/>
            <p:cNvSpPr>
              <a:spLocks noChangeShapeType="1"/>
            </p:cNvSpPr>
            <p:nvPr/>
          </p:nvSpPr>
          <p:spPr bwMode="auto">
            <a:xfrm>
              <a:off x="3544" y="3167"/>
              <a:ext cx="0" cy="6"/>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33" name="Line 1036"/>
            <p:cNvSpPr>
              <a:spLocks noChangeShapeType="1"/>
            </p:cNvSpPr>
            <p:nvPr/>
          </p:nvSpPr>
          <p:spPr bwMode="auto">
            <a:xfrm>
              <a:off x="3544" y="3200"/>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34" name="Line 1037"/>
            <p:cNvSpPr>
              <a:spLocks noChangeShapeType="1"/>
            </p:cNvSpPr>
            <p:nvPr/>
          </p:nvSpPr>
          <p:spPr bwMode="auto">
            <a:xfrm>
              <a:off x="3544" y="3233"/>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35" name="Line 1038"/>
            <p:cNvSpPr>
              <a:spLocks noChangeShapeType="1"/>
            </p:cNvSpPr>
            <p:nvPr/>
          </p:nvSpPr>
          <p:spPr bwMode="auto">
            <a:xfrm>
              <a:off x="3544" y="3267"/>
              <a:ext cx="0" cy="6"/>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36" name="Line 1039"/>
            <p:cNvSpPr>
              <a:spLocks noChangeShapeType="1"/>
            </p:cNvSpPr>
            <p:nvPr/>
          </p:nvSpPr>
          <p:spPr bwMode="auto">
            <a:xfrm>
              <a:off x="3544" y="3300"/>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37" name="Line 1040"/>
            <p:cNvSpPr>
              <a:spLocks noChangeShapeType="1"/>
            </p:cNvSpPr>
            <p:nvPr/>
          </p:nvSpPr>
          <p:spPr bwMode="auto">
            <a:xfrm>
              <a:off x="3544" y="3334"/>
              <a:ext cx="0" cy="6"/>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38" name="Line 1041"/>
            <p:cNvSpPr>
              <a:spLocks noChangeShapeType="1"/>
            </p:cNvSpPr>
            <p:nvPr/>
          </p:nvSpPr>
          <p:spPr bwMode="auto">
            <a:xfrm>
              <a:off x="3544" y="3367"/>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39" name="Line 1042"/>
            <p:cNvSpPr>
              <a:spLocks noChangeShapeType="1"/>
            </p:cNvSpPr>
            <p:nvPr/>
          </p:nvSpPr>
          <p:spPr bwMode="auto">
            <a:xfrm>
              <a:off x="3544" y="3400"/>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40" name="Line 1043"/>
            <p:cNvSpPr>
              <a:spLocks noChangeShapeType="1"/>
            </p:cNvSpPr>
            <p:nvPr/>
          </p:nvSpPr>
          <p:spPr bwMode="auto">
            <a:xfrm>
              <a:off x="3544" y="3434"/>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41" name="Line 1044"/>
            <p:cNvSpPr>
              <a:spLocks noChangeShapeType="1"/>
            </p:cNvSpPr>
            <p:nvPr/>
          </p:nvSpPr>
          <p:spPr bwMode="auto">
            <a:xfrm>
              <a:off x="3544" y="3467"/>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42" name="Line 1045"/>
            <p:cNvSpPr>
              <a:spLocks noChangeShapeType="1"/>
            </p:cNvSpPr>
            <p:nvPr/>
          </p:nvSpPr>
          <p:spPr bwMode="auto">
            <a:xfrm>
              <a:off x="3544" y="3501"/>
              <a:ext cx="0" cy="6"/>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43" name="Line 1046"/>
            <p:cNvSpPr>
              <a:spLocks noChangeShapeType="1"/>
            </p:cNvSpPr>
            <p:nvPr/>
          </p:nvSpPr>
          <p:spPr bwMode="auto">
            <a:xfrm>
              <a:off x="3544" y="3534"/>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44" name="Line 1047"/>
            <p:cNvSpPr>
              <a:spLocks noChangeShapeType="1"/>
            </p:cNvSpPr>
            <p:nvPr/>
          </p:nvSpPr>
          <p:spPr bwMode="auto">
            <a:xfrm>
              <a:off x="3544" y="3567"/>
              <a:ext cx="0" cy="7"/>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45" name="Line 1048"/>
            <p:cNvSpPr>
              <a:spLocks noChangeShapeType="1"/>
            </p:cNvSpPr>
            <p:nvPr/>
          </p:nvSpPr>
          <p:spPr bwMode="auto">
            <a:xfrm>
              <a:off x="3544" y="3601"/>
              <a:ext cx="0" cy="3"/>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46" name="Line 1049"/>
            <p:cNvSpPr>
              <a:spLocks noChangeShapeType="1"/>
            </p:cNvSpPr>
            <p:nvPr/>
          </p:nvSpPr>
          <p:spPr bwMode="auto">
            <a:xfrm>
              <a:off x="963"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47" name="Line 1050"/>
            <p:cNvSpPr>
              <a:spLocks noChangeShapeType="1"/>
            </p:cNvSpPr>
            <p:nvPr/>
          </p:nvSpPr>
          <p:spPr bwMode="auto">
            <a:xfrm>
              <a:off x="997" y="1022"/>
              <a:ext cx="6"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48" name="Line 1051"/>
            <p:cNvSpPr>
              <a:spLocks noChangeShapeType="1"/>
            </p:cNvSpPr>
            <p:nvPr/>
          </p:nvSpPr>
          <p:spPr bwMode="auto">
            <a:xfrm>
              <a:off x="1030"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49" name="Line 1052"/>
            <p:cNvSpPr>
              <a:spLocks noChangeShapeType="1"/>
            </p:cNvSpPr>
            <p:nvPr/>
          </p:nvSpPr>
          <p:spPr bwMode="auto">
            <a:xfrm>
              <a:off x="1063"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50" name="Line 1053"/>
            <p:cNvSpPr>
              <a:spLocks noChangeShapeType="1"/>
            </p:cNvSpPr>
            <p:nvPr/>
          </p:nvSpPr>
          <p:spPr bwMode="auto">
            <a:xfrm>
              <a:off x="1097"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51" name="Line 1054"/>
            <p:cNvSpPr>
              <a:spLocks noChangeShapeType="1"/>
            </p:cNvSpPr>
            <p:nvPr/>
          </p:nvSpPr>
          <p:spPr bwMode="auto">
            <a:xfrm>
              <a:off x="1130"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52" name="Line 1055"/>
            <p:cNvSpPr>
              <a:spLocks noChangeShapeType="1"/>
            </p:cNvSpPr>
            <p:nvPr/>
          </p:nvSpPr>
          <p:spPr bwMode="auto">
            <a:xfrm>
              <a:off x="1164" y="1022"/>
              <a:ext cx="6"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53" name="Line 1056"/>
            <p:cNvSpPr>
              <a:spLocks noChangeShapeType="1"/>
            </p:cNvSpPr>
            <p:nvPr/>
          </p:nvSpPr>
          <p:spPr bwMode="auto">
            <a:xfrm>
              <a:off x="1197"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54" name="Line 1057"/>
            <p:cNvSpPr>
              <a:spLocks noChangeShapeType="1"/>
            </p:cNvSpPr>
            <p:nvPr/>
          </p:nvSpPr>
          <p:spPr bwMode="auto">
            <a:xfrm>
              <a:off x="1230"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55" name="Line 1058"/>
            <p:cNvSpPr>
              <a:spLocks noChangeShapeType="1"/>
            </p:cNvSpPr>
            <p:nvPr/>
          </p:nvSpPr>
          <p:spPr bwMode="auto">
            <a:xfrm>
              <a:off x="1264" y="1022"/>
              <a:ext cx="6"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56" name="Line 1059"/>
            <p:cNvSpPr>
              <a:spLocks noChangeShapeType="1"/>
            </p:cNvSpPr>
            <p:nvPr/>
          </p:nvSpPr>
          <p:spPr bwMode="auto">
            <a:xfrm>
              <a:off x="1297"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57" name="Line 1060"/>
            <p:cNvSpPr>
              <a:spLocks noChangeShapeType="1"/>
            </p:cNvSpPr>
            <p:nvPr/>
          </p:nvSpPr>
          <p:spPr bwMode="auto">
            <a:xfrm>
              <a:off x="1331" y="1022"/>
              <a:ext cx="6"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58" name="Line 1061"/>
            <p:cNvSpPr>
              <a:spLocks noChangeShapeType="1"/>
            </p:cNvSpPr>
            <p:nvPr/>
          </p:nvSpPr>
          <p:spPr bwMode="auto">
            <a:xfrm>
              <a:off x="1364"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59" name="Line 1062"/>
            <p:cNvSpPr>
              <a:spLocks noChangeShapeType="1"/>
            </p:cNvSpPr>
            <p:nvPr/>
          </p:nvSpPr>
          <p:spPr bwMode="auto">
            <a:xfrm>
              <a:off x="1397"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60" name="Line 1063"/>
            <p:cNvSpPr>
              <a:spLocks noChangeShapeType="1"/>
            </p:cNvSpPr>
            <p:nvPr/>
          </p:nvSpPr>
          <p:spPr bwMode="auto">
            <a:xfrm>
              <a:off x="1431" y="1022"/>
              <a:ext cx="6"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61" name="Line 1064"/>
            <p:cNvSpPr>
              <a:spLocks noChangeShapeType="1"/>
            </p:cNvSpPr>
            <p:nvPr/>
          </p:nvSpPr>
          <p:spPr bwMode="auto">
            <a:xfrm>
              <a:off x="1464"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62" name="Line 1065"/>
            <p:cNvSpPr>
              <a:spLocks noChangeShapeType="1"/>
            </p:cNvSpPr>
            <p:nvPr/>
          </p:nvSpPr>
          <p:spPr bwMode="auto">
            <a:xfrm>
              <a:off x="1498" y="1022"/>
              <a:ext cx="6"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63" name="Line 1066"/>
            <p:cNvSpPr>
              <a:spLocks noChangeShapeType="1"/>
            </p:cNvSpPr>
            <p:nvPr/>
          </p:nvSpPr>
          <p:spPr bwMode="auto">
            <a:xfrm>
              <a:off x="1531"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08" name="Line 1067"/>
            <p:cNvSpPr>
              <a:spLocks noChangeShapeType="1"/>
            </p:cNvSpPr>
            <p:nvPr/>
          </p:nvSpPr>
          <p:spPr bwMode="auto">
            <a:xfrm>
              <a:off x="1564"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09" name="Line 1068"/>
            <p:cNvSpPr>
              <a:spLocks noChangeShapeType="1"/>
            </p:cNvSpPr>
            <p:nvPr/>
          </p:nvSpPr>
          <p:spPr bwMode="auto">
            <a:xfrm>
              <a:off x="1598" y="1022"/>
              <a:ext cx="6"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12" name="Line 1069"/>
            <p:cNvSpPr>
              <a:spLocks noChangeShapeType="1"/>
            </p:cNvSpPr>
            <p:nvPr/>
          </p:nvSpPr>
          <p:spPr bwMode="auto">
            <a:xfrm>
              <a:off x="1631"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2" name="Line 1070"/>
            <p:cNvSpPr>
              <a:spLocks noChangeShapeType="1"/>
            </p:cNvSpPr>
            <p:nvPr/>
          </p:nvSpPr>
          <p:spPr bwMode="auto">
            <a:xfrm>
              <a:off x="1664"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4" name="Line 1071"/>
            <p:cNvSpPr>
              <a:spLocks noChangeShapeType="1"/>
            </p:cNvSpPr>
            <p:nvPr/>
          </p:nvSpPr>
          <p:spPr bwMode="auto">
            <a:xfrm>
              <a:off x="1698"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5" name="Line 1072"/>
            <p:cNvSpPr>
              <a:spLocks noChangeShapeType="1"/>
            </p:cNvSpPr>
            <p:nvPr/>
          </p:nvSpPr>
          <p:spPr bwMode="auto">
            <a:xfrm>
              <a:off x="1731"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6" name="Line 1073"/>
            <p:cNvSpPr>
              <a:spLocks noChangeShapeType="1"/>
            </p:cNvSpPr>
            <p:nvPr/>
          </p:nvSpPr>
          <p:spPr bwMode="auto">
            <a:xfrm>
              <a:off x="1765" y="1022"/>
              <a:ext cx="6"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7" name="Line 1074"/>
            <p:cNvSpPr>
              <a:spLocks noChangeShapeType="1"/>
            </p:cNvSpPr>
            <p:nvPr/>
          </p:nvSpPr>
          <p:spPr bwMode="auto">
            <a:xfrm>
              <a:off x="1798"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18" name="Line 1075"/>
            <p:cNvSpPr>
              <a:spLocks noChangeShapeType="1"/>
            </p:cNvSpPr>
            <p:nvPr/>
          </p:nvSpPr>
          <p:spPr bwMode="auto">
            <a:xfrm>
              <a:off x="1831"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19" name="Line 1076"/>
            <p:cNvSpPr>
              <a:spLocks noChangeShapeType="1"/>
            </p:cNvSpPr>
            <p:nvPr/>
          </p:nvSpPr>
          <p:spPr bwMode="auto">
            <a:xfrm>
              <a:off x="1865" y="1022"/>
              <a:ext cx="6"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20" name="Line 1077"/>
            <p:cNvSpPr>
              <a:spLocks noChangeShapeType="1"/>
            </p:cNvSpPr>
            <p:nvPr/>
          </p:nvSpPr>
          <p:spPr bwMode="auto">
            <a:xfrm>
              <a:off x="1898"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21" name="Line 1078"/>
            <p:cNvSpPr>
              <a:spLocks noChangeShapeType="1"/>
            </p:cNvSpPr>
            <p:nvPr/>
          </p:nvSpPr>
          <p:spPr bwMode="auto">
            <a:xfrm>
              <a:off x="1932" y="1022"/>
              <a:ext cx="6"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22" name="Line 1079"/>
            <p:cNvSpPr>
              <a:spLocks noChangeShapeType="1"/>
            </p:cNvSpPr>
            <p:nvPr/>
          </p:nvSpPr>
          <p:spPr bwMode="auto">
            <a:xfrm>
              <a:off x="1965"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23" name="Line 1080"/>
            <p:cNvSpPr>
              <a:spLocks noChangeShapeType="1"/>
            </p:cNvSpPr>
            <p:nvPr/>
          </p:nvSpPr>
          <p:spPr bwMode="auto">
            <a:xfrm>
              <a:off x="1998"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24" name="Line 1081"/>
            <p:cNvSpPr>
              <a:spLocks noChangeShapeType="1"/>
            </p:cNvSpPr>
            <p:nvPr/>
          </p:nvSpPr>
          <p:spPr bwMode="auto">
            <a:xfrm>
              <a:off x="2032" y="1022"/>
              <a:ext cx="6"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25" name="Line 1082"/>
            <p:cNvSpPr>
              <a:spLocks noChangeShapeType="1"/>
            </p:cNvSpPr>
            <p:nvPr/>
          </p:nvSpPr>
          <p:spPr bwMode="auto">
            <a:xfrm>
              <a:off x="2065"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26" name="Line 1083"/>
            <p:cNvSpPr>
              <a:spLocks noChangeShapeType="1"/>
            </p:cNvSpPr>
            <p:nvPr/>
          </p:nvSpPr>
          <p:spPr bwMode="auto">
            <a:xfrm>
              <a:off x="2099" y="1022"/>
              <a:ext cx="6"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27" name="Line 1084"/>
            <p:cNvSpPr>
              <a:spLocks noChangeShapeType="1"/>
            </p:cNvSpPr>
            <p:nvPr/>
          </p:nvSpPr>
          <p:spPr bwMode="auto">
            <a:xfrm>
              <a:off x="2132"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28" name="Line 1085"/>
            <p:cNvSpPr>
              <a:spLocks noChangeShapeType="1"/>
            </p:cNvSpPr>
            <p:nvPr/>
          </p:nvSpPr>
          <p:spPr bwMode="auto">
            <a:xfrm>
              <a:off x="2165"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29" name="Line 1086"/>
            <p:cNvSpPr>
              <a:spLocks noChangeShapeType="1"/>
            </p:cNvSpPr>
            <p:nvPr/>
          </p:nvSpPr>
          <p:spPr bwMode="auto">
            <a:xfrm>
              <a:off x="2199" y="1022"/>
              <a:ext cx="6"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30" name="Line 1087"/>
            <p:cNvSpPr>
              <a:spLocks noChangeShapeType="1"/>
            </p:cNvSpPr>
            <p:nvPr/>
          </p:nvSpPr>
          <p:spPr bwMode="auto">
            <a:xfrm>
              <a:off x="2232"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31" name="Line 1088"/>
            <p:cNvSpPr>
              <a:spLocks noChangeShapeType="1"/>
            </p:cNvSpPr>
            <p:nvPr/>
          </p:nvSpPr>
          <p:spPr bwMode="auto">
            <a:xfrm>
              <a:off x="2265"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32" name="Line 1089"/>
            <p:cNvSpPr>
              <a:spLocks noChangeShapeType="1"/>
            </p:cNvSpPr>
            <p:nvPr/>
          </p:nvSpPr>
          <p:spPr bwMode="auto">
            <a:xfrm>
              <a:off x="2299"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33" name="Line 1090"/>
            <p:cNvSpPr>
              <a:spLocks noChangeShapeType="1"/>
            </p:cNvSpPr>
            <p:nvPr/>
          </p:nvSpPr>
          <p:spPr bwMode="auto">
            <a:xfrm>
              <a:off x="2332"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34" name="Line 1091"/>
            <p:cNvSpPr>
              <a:spLocks noChangeShapeType="1"/>
            </p:cNvSpPr>
            <p:nvPr/>
          </p:nvSpPr>
          <p:spPr bwMode="auto">
            <a:xfrm>
              <a:off x="2366" y="1022"/>
              <a:ext cx="6"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35" name="Line 1092"/>
            <p:cNvSpPr>
              <a:spLocks noChangeShapeType="1"/>
            </p:cNvSpPr>
            <p:nvPr/>
          </p:nvSpPr>
          <p:spPr bwMode="auto">
            <a:xfrm>
              <a:off x="2399"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36" name="Line 1093"/>
            <p:cNvSpPr>
              <a:spLocks noChangeShapeType="1"/>
            </p:cNvSpPr>
            <p:nvPr/>
          </p:nvSpPr>
          <p:spPr bwMode="auto">
            <a:xfrm>
              <a:off x="2432"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37" name="Line 1094"/>
            <p:cNvSpPr>
              <a:spLocks noChangeShapeType="1"/>
            </p:cNvSpPr>
            <p:nvPr/>
          </p:nvSpPr>
          <p:spPr bwMode="auto">
            <a:xfrm>
              <a:off x="2466" y="1022"/>
              <a:ext cx="6"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38" name="Line 1095"/>
            <p:cNvSpPr>
              <a:spLocks noChangeShapeType="1"/>
            </p:cNvSpPr>
            <p:nvPr/>
          </p:nvSpPr>
          <p:spPr bwMode="auto">
            <a:xfrm>
              <a:off x="2499"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39" name="Line 1096"/>
            <p:cNvSpPr>
              <a:spLocks noChangeShapeType="1"/>
            </p:cNvSpPr>
            <p:nvPr/>
          </p:nvSpPr>
          <p:spPr bwMode="auto">
            <a:xfrm>
              <a:off x="2533" y="1022"/>
              <a:ext cx="6"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40" name="Line 1097"/>
            <p:cNvSpPr>
              <a:spLocks noChangeShapeType="1"/>
            </p:cNvSpPr>
            <p:nvPr/>
          </p:nvSpPr>
          <p:spPr bwMode="auto">
            <a:xfrm>
              <a:off x="2566"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41" name="Line 1098"/>
            <p:cNvSpPr>
              <a:spLocks noChangeShapeType="1"/>
            </p:cNvSpPr>
            <p:nvPr/>
          </p:nvSpPr>
          <p:spPr bwMode="auto">
            <a:xfrm>
              <a:off x="2599"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42" name="Line 1099"/>
            <p:cNvSpPr>
              <a:spLocks noChangeShapeType="1"/>
            </p:cNvSpPr>
            <p:nvPr/>
          </p:nvSpPr>
          <p:spPr bwMode="auto">
            <a:xfrm>
              <a:off x="2633" y="1022"/>
              <a:ext cx="6"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43" name="Line 1100"/>
            <p:cNvSpPr>
              <a:spLocks noChangeShapeType="1"/>
            </p:cNvSpPr>
            <p:nvPr/>
          </p:nvSpPr>
          <p:spPr bwMode="auto">
            <a:xfrm>
              <a:off x="2666"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44" name="Line 1101"/>
            <p:cNvSpPr>
              <a:spLocks noChangeShapeType="1"/>
            </p:cNvSpPr>
            <p:nvPr/>
          </p:nvSpPr>
          <p:spPr bwMode="auto">
            <a:xfrm>
              <a:off x="2700" y="1022"/>
              <a:ext cx="6"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45" name="Line 1102"/>
            <p:cNvSpPr>
              <a:spLocks noChangeShapeType="1"/>
            </p:cNvSpPr>
            <p:nvPr/>
          </p:nvSpPr>
          <p:spPr bwMode="auto">
            <a:xfrm>
              <a:off x="2733"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46" name="Line 1103"/>
            <p:cNvSpPr>
              <a:spLocks noChangeShapeType="1"/>
            </p:cNvSpPr>
            <p:nvPr/>
          </p:nvSpPr>
          <p:spPr bwMode="auto">
            <a:xfrm>
              <a:off x="2766"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47" name="Line 1104"/>
            <p:cNvSpPr>
              <a:spLocks noChangeShapeType="1"/>
            </p:cNvSpPr>
            <p:nvPr/>
          </p:nvSpPr>
          <p:spPr bwMode="auto">
            <a:xfrm>
              <a:off x="2800" y="1022"/>
              <a:ext cx="6"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48" name="Line 1105"/>
            <p:cNvSpPr>
              <a:spLocks noChangeShapeType="1"/>
            </p:cNvSpPr>
            <p:nvPr/>
          </p:nvSpPr>
          <p:spPr bwMode="auto">
            <a:xfrm>
              <a:off x="2833"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49" name="Line 1106"/>
            <p:cNvSpPr>
              <a:spLocks noChangeShapeType="1"/>
            </p:cNvSpPr>
            <p:nvPr/>
          </p:nvSpPr>
          <p:spPr bwMode="auto">
            <a:xfrm>
              <a:off x="2866"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50" name="Line 1107"/>
            <p:cNvSpPr>
              <a:spLocks noChangeShapeType="1"/>
            </p:cNvSpPr>
            <p:nvPr/>
          </p:nvSpPr>
          <p:spPr bwMode="auto">
            <a:xfrm>
              <a:off x="2900"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51" name="Line 1108"/>
            <p:cNvSpPr>
              <a:spLocks noChangeShapeType="1"/>
            </p:cNvSpPr>
            <p:nvPr/>
          </p:nvSpPr>
          <p:spPr bwMode="auto">
            <a:xfrm>
              <a:off x="2933"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52" name="Line 1109"/>
            <p:cNvSpPr>
              <a:spLocks noChangeShapeType="1"/>
            </p:cNvSpPr>
            <p:nvPr/>
          </p:nvSpPr>
          <p:spPr bwMode="auto">
            <a:xfrm>
              <a:off x="2967" y="1022"/>
              <a:ext cx="6"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53" name="Line 1110"/>
            <p:cNvSpPr>
              <a:spLocks noChangeShapeType="1"/>
            </p:cNvSpPr>
            <p:nvPr/>
          </p:nvSpPr>
          <p:spPr bwMode="auto">
            <a:xfrm>
              <a:off x="3000"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54" name="Line 1111"/>
            <p:cNvSpPr>
              <a:spLocks noChangeShapeType="1"/>
            </p:cNvSpPr>
            <p:nvPr/>
          </p:nvSpPr>
          <p:spPr bwMode="auto">
            <a:xfrm>
              <a:off x="3033"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55" name="Line 1112"/>
            <p:cNvSpPr>
              <a:spLocks noChangeShapeType="1"/>
            </p:cNvSpPr>
            <p:nvPr/>
          </p:nvSpPr>
          <p:spPr bwMode="auto">
            <a:xfrm>
              <a:off x="3067"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56" name="Line 1113"/>
            <p:cNvSpPr>
              <a:spLocks noChangeShapeType="1"/>
            </p:cNvSpPr>
            <p:nvPr/>
          </p:nvSpPr>
          <p:spPr bwMode="auto">
            <a:xfrm>
              <a:off x="3100"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57" name="Line 1114"/>
            <p:cNvSpPr>
              <a:spLocks noChangeShapeType="1"/>
            </p:cNvSpPr>
            <p:nvPr/>
          </p:nvSpPr>
          <p:spPr bwMode="auto">
            <a:xfrm>
              <a:off x="3134" y="1022"/>
              <a:ext cx="6"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58" name="Line 1115"/>
            <p:cNvSpPr>
              <a:spLocks noChangeShapeType="1"/>
            </p:cNvSpPr>
            <p:nvPr/>
          </p:nvSpPr>
          <p:spPr bwMode="auto">
            <a:xfrm>
              <a:off x="3167"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59" name="Line 1116"/>
            <p:cNvSpPr>
              <a:spLocks noChangeShapeType="1"/>
            </p:cNvSpPr>
            <p:nvPr/>
          </p:nvSpPr>
          <p:spPr bwMode="auto">
            <a:xfrm>
              <a:off x="3200"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60" name="Line 1117"/>
            <p:cNvSpPr>
              <a:spLocks noChangeShapeType="1"/>
            </p:cNvSpPr>
            <p:nvPr/>
          </p:nvSpPr>
          <p:spPr bwMode="auto">
            <a:xfrm>
              <a:off x="3234" y="1022"/>
              <a:ext cx="6"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61" name="Line 1118"/>
            <p:cNvSpPr>
              <a:spLocks noChangeShapeType="1"/>
            </p:cNvSpPr>
            <p:nvPr/>
          </p:nvSpPr>
          <p:spPr bwMode="auto">
            <a:xfrm>
              <a:off x="3267"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62" name="Line 1119"/>
            <p:cNvSpPr>
              <a:spLocks noChangeShapeType="1"/>
            </p:cNvSpPr>
            <p:nvPr/>
          </p:nvSpPr>
          <p:spPr bwMode="auto">
            <a:xfrm>
              <a:off x="3301" y="1022"/>
              <a:ext cx="6"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63" name="Line 1120"/>
            <p:cNvSpPr>
              <a:spLocks noChangeShapeType="1"/>
            </p:cNvSpPr>
            <p:nvPr/>
          </p:nvSpPr>
          <p:spPr bwMode="auto">
            <a:xfrm>
              <a:off x="3334"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64" name="Line 1121"/>
            <p:cNvSpPr>
              <a:spLocks noChangeShapeType="1"/>
            </p:cNvSpPr>
            <p:nvPr/>
          </p:nvSpPr>
          <p:spPr bwMode="auto">
            <a:xfrm>
              <a:off x="3367"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65" name="Line 1122"/>
            <p:cNvSpPr>
              <a:spLocks noChangeShapeType="1"/>
            </p:cNvSpPr>
            <p:nvPr/>
          </p:nvSpPr>
          <p:spPr bwMode="auto">
            <a:xfrm>
              <a:off x="3401" y="1022"/>
              <a:ext cx="6"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66" name="Line 1123"/>
            <p:cNvSpPr>
              <a:spLocks noChangeShapeType="1"/>
            </p:cNvSpPr>
            <p:nvPr/>
          </p:nvSpPr>
          <p:spPr bwMode="auto">
            <a:xfrm>
              <a:off x="3434"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67" name="Line 1124"/>
            <p:cNvSpPr>
              <a:spLocks noChangeShapeType="1"/>
            </p:cNvSpPr>
            <p:nvPr/>
          </p:nvSpPr>
          <p:spPr bwMode="auto">
            <a:xfrm>
              <a:off x="3467"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68" name="Line 1125"/>
            <p:cNvSpPr>
              <a:spLocks noChangeShapeType="1"/>
            </p:cNvSpPr>
            <p:nvPr/>
          </p:nvSpPr>
          <p:spPr bwMode="auto">
            <a:xfrm>
              <a:off x="3501"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69" name="Line 1126"/>
            <p:cNvSpPr>
              <a:spLocks noChangeShapeType="1"/>
            </p:cNvSpPr>
            <p:nvPr/>
          </p:nvSpPr>
          <p:spPr bwMode="auto">
            <a:xfrm>
              <a:off x="3534" y="1022"/>
              <a:ext cx="7" cy="0"/>
            </a:xfrm>
            <a:prstGeom prst="line">
              <a:avLst/>
            </a:prstGeom>
            <a:noFill/>
            <a:ln w="10">
              <a:solidFill>
                <a:srgbClr val="000000"/>
              </a:solidFill>
              <a:prstDash val="solid"/>
              <a:round/>
              <a:headEnd/>
              <a:tailEnd/>
            </a:ln>
            <a:extLst>
              <a:ext uri="{909E8E84-426E-40DD-AFC4-6F175D3DCCD1}">
                <a14:hiddenFill xmlns:a14="http://schemas.microsoft.com/office/drawing/2010/main">
                  <a:noFill/>
                </a14:hiddenFill>
              </a:ext>
            </a:extLst>
          </p:spPr>
          <p:txBody>
            <a:bodyPr/>
            <a:lstStyle/>
            <a:p>
              <a:pPr>
                <a:defRPr/>
              </a:pPr>
              <a:endParaRPr lang="en-US">
                <a:latin typeface="+mj-lt"/>
              </a:endParaRPr>
            </a:p>
          </p:txBody>
        </p:sp>
        <p:sp>
          <p:nvSpPr>
            <p:cNvPr id="17470" name="Rectangle 1127"/>
            <p:cNvSpPr>
              <a:spLocks noChangeArrowheads="1"/>
            </p:cNvSpPr>
            <p:nvPr/>
          </p:nvSpPr>
          <p:spPr bwMode="auto">
            <a:xfrm>
              <a:off x="3621" y="2174"/>
              <a:ext cx="1787" cy="5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en-US">
                <a:latin typeface="+mj-lt"/>
              </a:endParaRPr>
            </a:p>
          </p:txBody>
        </p:sp>
        <p:sp>
          <p:nvSpPr>
            <p:cNvPr id="17471" name="Rectangle 1128"/>
            <p:cNvSpPr>
              <a:spLocks noChangeArrowheads="1"/>
            </p:cNvSpPr>
            <p:nvPr/>
          </p:nvSpPr>
          <p:spPr bwMode="auto">
            <a:xfrm>
              <a:off x="3621" y="2177"/>
              <a:ext cx="1832"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2100" b="1" dirty="0">
                  <a:solidFill>
                    <a:srgbClr val="000000"/>
                  </a:solidFill>
                  <a:latin typeface="+mj-lt"/>
                </a:rPr>
                <a:t>A Person with High Ability</a:t>
              </a:r>
              <a:endParaRPr lang="en-US" dirty="0">
                <a:latin typeface="+mj-lt"/>
              </a:endParaRPr>
            </a:p>
          </p:txBody>
        </p:sp>
        <p:sp>
          <p:nvSpPr>
            <p:cNvPr id="17472" name="Rectangle 1129"/>
            <p:cNvSpPr>
              <a:spLocks noChangeArrowheads="1"/>
            </p:cNvSpPr>
            <p:nvPr/>
          </p:nvSpPr>
          <p:spPr bwMode="auto">
            <a:xfrm>
              <a:off x="3621" y="2371"/>
              <a:ext cx="1729"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2100" b="1">
                  <a:solidFill>
                    <a:srgbClr val="000000"/>
                  </a:solidFill>
                  <a:latin typeface="+mj-lt"/>
                </a:rPr>
                <a:t>Has a High Probability of</a:t>
              </a:r>
              <a:endParaRPr lang="en-US">
                <a:latin typeface="+mj-lt"/>
              </a:endParaRPr>
            </a:p>
          </p:txBody>
        </p:sp>
        <p:sp>
          <p:nvSpPr>
            <p:cNvPr id="17473" name="Rectangle 1130"/>
            <p:cNvSpPr>
              <a:spLocks noChangeArrowheads="1"/>
            </p:cNvSpPr>
            <p:nvPr/>
          </p:nvSpPr>
          <p:spPr bwMode="auto">
            <a:xfrm>
              <a:off x="3621" y="2565"/>
              <a:ext cx="1499"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2100" b="1">
                  <a:solidFill>
                    <a:srgbClr val="000000"/>
                  </a:solidFill>
                  <a:latin typeface="+mj-lt"/>
                </a:rPr>
                <a:t>Responding Correctly</a:t>
              </a:r>
              <a:endParaRPr lang="en-US">
                <a:latin typeface="+mj-lt"/>
              </a:endParaRPr>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28600"/>
            <a:ext cx="8153400" cy="457200"/>
          </a:xfrm>
        </p:spPr>
        <p:txBody>
          <a:bodyPr/>
          <a:lstStyle/>
          <a:p>
            <a:pPr eaLnBrk="1" hangingPunct="1"/>
            <a:r>
              <a:rPr lang="en-US" sz="2800" smtClean="0"/>
              <a:t>Example of an Item Characteristic Curve: Low Ability</a:t>
            </a:r>
          </a:p>
        </p:txBody>
      </p:sp>
      <p:grpSp>
        <p:nvGrpSpPr>
          <p:cNvPr id="19459" name="Group 6"/>
          <p:cNvGrpSpPr>
            <a:grpSpLocks noChangeAspect="1"/>
          </p:cNvGrpSpPr>
          <p:nvPr/>
        </p:nvGrpSpPr>
        <p:grpSpPr bwMode="auto">
          <a:xfrm>
            <a:off x="228600" y="762000"/>
            <a:ext cx="8953500" cy="5989638"/>
            <a:chOff x="144" y="480"/>
            <a:chExt cx="5640" cy="3773"/>
          </a:xfrm>
        </p:grpSpPr>
        <p:sp>
          <p:nvSpPr>
            <p:cNvPr id="19460" name="AutoShape 5"/>
            <p:cNvSpPr>
              <a:spLocks noChangeAspect="1" noChangeArrowheads="1" noTextEdit="1"/>
            </p:cNvSpPr>
            <p:nvPr/>
          </p:nvSpPr>
          <p:spPr bwMode="auto">
            <a:xfrm>
              <a:off x="144" y="480"/>
              <a:ext cx="5640" cy="3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19461" name="Group 207"/>
            <p:cNvGrpSpPr>
              <a:grpSpLocks/>
            </p:cNvGrpSpPr>
            <p:nvPr/>
          </p:nvGrpSpPr>
          <p:grpSpPr bwMode="auto">
            <a:xfrm>
              <a:off x="148" y="492"/>
              <a:ext cx="4846" cy="3686"/>
              <a:chOff x="148" y="492"/>
              <a:chExt cx="4846" cy="3686"/>
            </a:xfrm>
          </p:grpSpPr>
          <p:sp>
            <p:nvSpPr>
              <p:cNvPr id="19204" name="Rectangle 7"/>
              <p:cNvSpPr>
                <a:spLocks noChangeArrowheads="1"/>
              </p:cNvSpPr>
              <p:nvPr/>
            </p:nvSpPr>
            <p:spPr bwMode="auto">
              <a:xfrm>
                <a:off x="1001" y="492"/>
                <a:ext cx="2222"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700" dirty="0">
                    <a:solidFill>
                      <a:srgbClr val="000000"/>
                    </a:solidFill>
                    <a:latin typeface="+mj-lt"/>
                  </a:rPr>
                  <a:t>Example of an Item Characteristic Curve</a:t>
                </a:r>
                <a:endParaRPr lang="en-US" dirty="0">
                  <a:latin typeface="+mj-lt"/>
                </a:endParaRPr>
              </a:p>
            </p:txBody>
          </p:sp>
          <p:sp>
            <p:nvSpPr>
              <p:cNvPr id="19205" name="Rectangle 8"/>
              <p:cNvSpPr>
                <a:spLocks noChangeArrowheads="1"/>
              </p:cNvSpPr>
              <p:nvPr/>
            </p:nvSpPr>
            <p:spPr bwMode="auto">
              <a:xfrm rot="16200000">
                <a:off x="-647" y="2187"/>
                <a:ext cx="1756"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700" dirty="0">
                    <a:solidFill>
                      <a:srgbClr val="000000"/>
                    </a:solidFill>
                    <a:latin typeface="+mn-lt"/>
                  </a:rPr>
                  <a:t>Probability of Correct Response</a:t>
                </a:r>
                <a:endParaRPr lang="en-US" dirty="0">
                  <a:latin typeface="+mn-lt"/>
                </a:endParaRPr>
              </a:p>
            </p:txBody>
          </p:sp>
          <p:sp>
            <p:nvSpPr>
              <p:cNvPr id="19206" name="Rectangle 9"/>
              <p:cNvSpPr>
                <a:spLocks noChangeArrowheads="1"/>
              </p:cNvSpPr>
              <p:nvPr/>
            </p:nvSpPr>
            <p:spPr bwMode="auto">
              <a:xfrm>
                <a:off x="2108" y="4013"/>
                <a:ext cx="1503"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700" dirty="0">
                    <a:solidFill>
                      <a:srgbClr val="000000"/>
                    </a:solidFill>
                    <a:latin typeface="Arial" pitchFamily="34" charset="0"/>
                  </a:rPr>
                  <a:t>Latent </a:t>
                </a:r>
                <a:r>
                  <a:rPr lang="en-US" sz="1700" dirty="0">
                    <a:solidFill>
                      <a:srgbClr val="000000"/>
                    </a:solidFill>
                    <a:latin typeface="+mn-lt"/>
                  </a:rPr>
                  <a:t>Ability</a:t>
                </a:r>
                <a:r>
                  <a:rPr lang="en-US" sz="1700" dirty="0">
                    <a:solidFill>
                      <a:srgbClr val="000000"/>
                    </a:solidFill>
                    <a:latin typeface="Arial" pitchFamily="34" charset="0"/>
                  </a:rPr>
                  <a:t> Distribution</a:t>
                </a:r>
                <a:endParaRPr lang="en-US" dirty="0"/>
              </a:p>
            </p:txBody>
          </p:sp>
          <p:sp>
            <p:nvSpPr>
              <p:cNvPr id="20294" name="Rectangle 10"/>
              <p:cNvSpPr>
                <a:spLocks noChangeArrowheads="1"/>
              </p:cNvSpPr>
              <p:nvPr/>
            </p:nvSpPr>
            <p:spPr bwMode="auto">
              <a:xfrm>
                <a:off x="1203" y="3888"/>
                <a:ext cx="336"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a:solidFill>
                      <a:srgbClr val="000000"/>
                    </a:solidFill>
                    <a:latin typeface="Arial" charset="0"/>
                  </a:rPr>
                  <a:t>-3.0</a:t>
                </a:r>
                <a:endParaRPr lang="en-US"/>
              </a:p>
            </p:txBody>
          </p:sp>
          <p:sp>
            <p:nvSpPr>
              <p:cNvPr id="20295" name="Line 11"/>
              <p:cNvSpPr>
                <a:spLocks noChangeShapeType="1"/>
              </p:cNvSpPr>
              <p:nvPr/>
            </p:nvSpPr>
            <p:spPr bwMode="auto">
              <a:xfrm flipV="1">
                <a:off x="1371" y="3821"/>
                <a:ext cx="0" cy="68"/>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96" name="Rectangle 12"/>
              <p:cNvSpPr>
                <a:spLocks noChangeArrowheads="1"/>
              </p:cNvSpPr>
              <p:nvPr/>
            </p:nvSpPr>
            <p:spPr bwMode="auto">
              <a:xfrm>
                <a:off x="1745" y="3888"/>
                <a:ext cx="336"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a:solidFill>
                      <a:srgbClr val="000000"/>
                    </a:solidFill>
                    <a:latin typeface="Arial" charset="0"/>
                  </a:rPr>
                  <a:t>-2.0</a:t>
                </a:r>
                <a:endParaRPr lang="en-US"/>
              </a:p>
            </p:txBody>
          </p:sp>
          <p:sp>
            <p:nvSpPr>
              <p:cNvPr id="20297" name="Line 13"/>
              <p:cNvSpPr>
                <a:spLocks noChangeShapeType="1"/>
              </p:cNvSpPr>
              <p:nvPr/>
            </p:nvSpPr>
            <p:spPr bwMode="auto">
              <a:xfrm flipV="1">
                <a:off x="1913" y="3821"/>
                <a:ext cx="0" cy="68"/>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98" name="Rectangle 14"/>
              <p:cNvSpPr>
                <a:spLocks noChangeArrowheads="1"/>
              </p:cNvSpPr>
              <p:nvPr/>
            </p:nvSpPr>
            <p:spPr bwMode="auto">
              <a:xfrm>
                <a:off x="2287" y="3888"/>
                <a:ext cx="336"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a:solidFill>
                      <a:srgbClr val="000000"/>
                    </a:solidFill>
                    <a:latin typeface="Arial" charset="0"/>
                  </a:rPr>
                  <a:t>-1.0</a:t>
                </a:r>
                <a:endParaRPr lang="en-US"/>
              </a:p>
            </p:txBody>
          </p:sp>
          <p:sp>
            <p:nvSpPr>
              <p:cNvPr id="20299" name="Line 15"/>
              <p:cNvSpPr>
                <a:spLocks noChangeShapeType="1"/>
              </p:cNvSpPr>
              <p:nvPr/>
            </p:nvSpPr>
            <p:spPr bwMode="auto">
              <a:xfrm flipV="1">
                <a:off x="2455" y="3821"/>
                <a:ext cx="0" cy="68"/>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00" name="Rectangle 16"/>
              <p:cNvSpPr>
                <a:spLocks noChangeArrowheads="1"/>
              </p:cNvSpPr>
              <p:nvPr/>
            </p:nvSpPr>
            <p:spPr bwMode="auto">
              <a:xfrm>
                <a:off x="2855" y="3888"/>
                <a:ext cx="284"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a:solidFill>
                      <a:srgbClr val="000000"/>
                    </a:solidFill>
                    <a:latin typeface="Arial" charset="0"/>
                  </a:rPr>
                  <a:t>0.0</a:t>
                </a:r>
                <a:endParaRPr lang="en-US"/>
              </a:p>
            </p:txBody>
          </p:sp>
          <p:sp>
            <p:nvSpPr>
              <p:cNvPr id="20301" name="Line 17"/>
              <p:cNvSpPr>
                <a:spLocks noChangeShapeType="1"/>
              </p:cNvSpPr>
              <p:nvPr/>
            </p:nvSpPr>
            <p:spPr bwMode="auto">
              <a:xfrm flipV="1">
                <a:off x="2997" y="3821"/>
                <a:ext cx="0" cy="68"/>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02" name="Rectangle 18"/>
              <p:cNvSpPr>
                <a:spLocks noChangeArrowheads="1"/>
              </p:cNvSpPr>
              <p:nvPr/>
            </p:nvSpPr>
            <p:spPr bwMode="auto">
              <a:xfrm>
                <a:off x="3397" y="3888"/>
                <a:ext cx="284"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a:solidFill>
                      <a:srgbClr val="000000"/>
                    </a:solidFill>
                    <a:latin typeface="Arial" charset="0"/>
                  </a:rPr>
                  <a:t>1.0</a:t>
                </a:r>
                <a:endParaRPr lang="en-US"/>
              </a:p>
            </p:txBody>
          </p:sp>
          <p:sp>
            <p:nvSpPr>
              <p:cNvPr id="20303" name="Line 19"/>
              <p:cNvSpPr>
                <a:spLocks noChangeShapeType="1"/>
              </p:cNvSpPr>
              <p:nvPr/>
            </p:nvSpPr>
            <p:spPr bwMode="auto">
              <a:xfrm flipV="1">
                <a:off x="3539" y="3821"/>
                <a:ext cx="0" cy="68"/>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04" name="Rectangle 20"/>
              <p:cNvSpPr>
                <a:spLocks noChangeArrowheads="1"/>
              </p:cNvSpPr>
              <p:nvPr/>
            </p:nvSpPr>
            <p:spPr bwMode="auto">
              <a:xfrm>
                <a:off x="3939" y="3888"/>
                <a:ext cx="284"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a:solidFill>
                      <a:srgbClr val="000000"/>
                    </a:solidFill>
                    <a:latin typeface="Arial" charset="0"/>
                  </a:rPr>
                  <a:t>2.0</a:t>
                </a:r>
                <a:endParaRPr lang="en-US"/>
              </a:p>
            </p:txBody>
          </p:sp>
          <p:sp>
            <p:nvSpPr>
              <p:cNvPr id="20305" name="Line 21"/>
              <p:cNvSpPr>
                <a:spLocks noChangeShapeType="1"/>
              </p:cNvSpPr>
              <p:nvPr/>
            </p:nvSpPr>
            <p:spPr bwMode="auto">
              <a:xfrm flipV="1">
                <a:off x="4081" y="3821"/>
                <a:ext cx="0" cy="68"/>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06" name="Rectangle 22"/>
              <p:cNvSpPr>
                <a:spLocks noChangeArrowheads="1"/>
              </p:cNvSpPr>
              <p:nvPr/>
            </p:nvSpPr>
            <p:spPr bwMode="auto">
              <a:xfrm>
                <a:off x="4481" y="3888"/>
                <a:ext cx="284"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a:solidFill>
                      <a:srgbClr val="000000"/>
                    </a:solidFill>
                    <a:latin typeface="Arial" charset="0"/>
                  </a:rPr>
                  <a:t>3.0</a:t>
                </a:r>
                <a:endParaRPr lang="en-US"/>
              </a:p>
            </p:txBody>
          </p:sp>
          <p:sp>
            <p:nvSpPr>
              <p:cNvPr id="20307" name="Line 23"/>
              <p:cNvSpPr>
                <a:spLocks noChangeShapeType="1"/>
              </p:cNvSpPr>
              <p:nvPr/>
            </p:nvSpPr>
            <p:spPr bwMode="auto">
              <a:xfrm flipV="1">
                <a:off x="4623" y="3821"/>
                <a:ext cx="0" cy="68"/>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08" name="Line 24"/>
              <p:cNvSpPr>
                <a:spLocks noChangeShapeType="1"/>
              </p:cNvSpPr>
              <p:nvPr/>
            </p:nvSpPr>
            <p:spPr bwMode="auto">
              <a:xfrm flipV="1">
                <a:off x="1097" y="3821"/>
                <a:ext cx="0" cy="68"/>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09" name="Line 25"/>
              <p:cNvSpPr>
                <a:spLocks noChangeShapeType="1"/>
              </p:cNvSpPr>
              <p:nvPr/>
            </p:nvSpPr>
            <p:spPr bwMode="auto">
              <a:xfrm flipV="1">
                <a:off x="1642" y="3821"/>
                <a:ext cx="0" cy="68"/>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10" name="Line 26"/>
              <p:cNvSpPr>
                <a:spLocks noChangeShapeType="1"/>
              </p:cNvSpPr>
              <p:nvPr/>
            </p:nvSpPr>
            <p:spPr bwMode="auto">
              <a:xfrm flipV="1">
                <a:off x="2184" y="3821"/>
                <a:ext cx="0" cy="68"/>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11" name="Line 27"/>
              <p:cNvSpPr>
                <a:spLocks noChangeShapeType="1"/>
              </p:cNvSpPr>
              <p:nvPr/>
            </p:nvSpPr>
            <p:spPr bwMode="auto">
              <a:xfrm flipV="1">
                <a:off x="2726" y="3821"/>
                <a:ext cx="0" cy="68"/>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12" name="Line 28"/>
              <p:cNvSpPr>
                <a:spLocks noChangeShapeType="1"/>
              </p:cNvSpPr>
              <p:nvPr/>
            </p:nvSpPr>
            <p:spPr bwMode="auto">
              <a:xfrm flipV="1">
                <a:off x="3268" y="3821"/>
                <a:ext cx="0" cy="68"/>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13" name="Line 29"/>
              <p:cNvSpPr>
                <a:spLocks noChangeShapeType="1"/>
              </p:cNvSpPr>
              <p:nvPr/>
            </p:nvSpPr>
            <p:spPr bwMode="auto">
              <a:xfrm flipV="1">
                <a:off x="3810" y="3821"/>
                <a:ext cx="0" cy="68"/>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14" name="Line 30"/>
              <p:cNvSpPr>
                <a:spLocks noChangeShapeType="1"/>
              </p:cNvSpPr>
              <p:nvPr/>
            </p:nvSpPr>
            <p:spPr bwMode="auto">
              <a:xfrm flipV="1">
                <a:off x="4352" y="3821"/>
                <a:ext cx="0" cy="68"/>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15" name="Line 31"/>
              <p:cNvSpPr>
                <a:spLocks noChangeShapeType="1"/>
              </p:cNvSpPr>
              <p:nvPr/>
            </p:nvSpPr>
            <p:spPr bwMode="auto">
              <a:xfrm flipV="1">
                <a:off x="4894" y="3821"/>
                <a:ext cx="0" cy="68"/>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16" name="Line 32"/>
              <p:cNvSpPr>
                <a:spLocks noChangeShapeType="1"/>
              </p:cNvSpPr>
              <p:nvPr/>
            </p:nvSpPr>
            <p:spPr bwMode="auto">
              <a:xfrm flipV="1">
                <a:off x="2997" y="3821"/>
                <a:ext cx="0" cy="68"/>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17" name="Rectangle 33"/>
              <p:cNvSpPr>
                <a:spLocks noChangeArrowheads="1"/>
              </p:cNvSpPr>
              <p:nvPr/>
            </p:nvSpPr>
            <p:spPr bwMode="auto">
              <a:xfrm>
                <a:off x="503" y="3679"/>
                <a:ext cx="370"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a:solidFill>
                      <a:srgbClr val="000000"/>
                    </a:solidFill>
                    <a:latin typeface="Arial" charset="0"/>
                  </a:rPr>
                  <a:t>0.00</a:t>
                </a:r>
                <a:endParaRPr lang="en-US"/>
              </a:p>
            </p:txBody>
          </p:sp>
          <p:sp>
            <p:nvSpPr>
              <p:cNvPr id="20318" name="Line 34"/>
              <p:cNvSpPr>
                <a:spLocks noChangeShapeType="1"/>
              </p:cNvSpPr>
              <p:nvPr/>
            </p:nvSpPr>
            <p:spPr bwMode="auto">
              <a:xfrm flipH="1">
                <a:off x="929" y="3730"/>
                <a:ext cx="72"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19" name="Rectangle 35"/>
              <p:cNvSpPr>
                <a:spLocks noChangeArrowheads="1"/>
              </p:cNvSpPr>
              <p:nvPr/>
            </p:nvSpPr>
            <p:spPr bwMode="auto">
              <a:xfrm>
                <a:off x="503" y="3387"/>
                <a:ext cx="370"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a:solidFill>
                      <a:srgbClr val="000000"/>
                    </a:solidFill>
                    <a:latin typeface="Arial" charset="0"/>
                  </a:rPr>
                  <a:t>0.10</a:t>
                </a:r>
                <a:endParaRPr lang="en-US"/>
              </a:p>
            </p:txBody>
          </p:sp>
          <p:sp>
            <p:nvSpPr>
              <p:cNvPr id="20320" name="Line 36"/>
              <p:cNvSpPr>
                <a:spLocks noChangeShapeType="1"/>
              </p:cNvSpPr>
              <p:nvPr/>
            </p:nvSpPr>
            <p:spPr bwMode="auto">
              <a:xfrm flipH="1">
                <a:off x="929" y="3437"/>
                <a:ext cx="72"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21" name="Rectangle 37"/>
              <p:cNvSpPr>
                <a:spLocks noChangeArrowheads="1"/>
              </p:cNvSpPr>
              <p:nvPr/>
            </p:nvSpPr>
            <p:spPr bwMode="auto">
              <a:xfrm>
                <a:off x="503" y="3094"/>
                <a:ext cx="370"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a:solidFill>
                      <a:srgbClr val="000000"/>
                    </a:solidFill>
                    <a:latin typeface="Arial" charset="0"/>
                  </a:rPr>
                  <a:t>0.20</a:t>
                </a:r>
                <a:endParaRPr lang="en-US"/>
              </a:p>
            </p:txBody>
          </p:sp>
          <p:sp>
            <p:nvSpPr>
              <p:cNvPr id="20322" name="Line 38"/>
              <p:cNvSpPr>
                <a:spLocks noChangeShapeType="1"/>
              </p:cNvSpPr>
              <p:nvPr/>
            </p:nvSpPr>
            <p:spPr bwMode="auto">
              <a:xfrm flipH="1">
                <a:off x="929" y="3144"/>
                <a:ext cx="72"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23" name="Rectangle 39"/>
              <p:cNvSpPr>
                <a:spLocks noChangeArrowheads="1"/>
              </p:cNvSpPr>
              <p:nvPr/>
            </p:nvSpPr>
            <p:spPr bwMode="auto">
              <a:xfrm>
                <a:off x="503" y="2798"/>
                <a:ext cx="370"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a:solidFill>
                      <a:srgbClr val="000000"/>
                    </a:solidFill>
                    <a:latin typeface="Arial" charset="0"/>
                  </a:rPr>
                  <a:t>0.30</a:t>
                </a:r>
                <a:endParaRPr lang="en-US"/>
              </a:p>
            </p:txBody>
          </p:sp>
          <p:sp>
            <p:nvSpPr>
              <p:cNvPr id="20324" name="Line 40"/>
              <p:cNvSpPr>
                <a:spLocks noChangeShapeType="1"/>
              </p:cNvSpPr>
              <p:nvPr/>
            </p:nvSpPr>
            <p:spPr bwMode="auto">
              <a:xfrm flipH="1">
                <a:off x="929" y="2851"/>
                <a:ext cx="72"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25" name="Rectangle 41"/>
              <p:cNvSpPr>
                <a:spLocks noChangeArrowheads="1"/>
              </p:cNvSpPr>
              <p:nvPr/>
            </p:nvSpPr>
            <p:spPr bwMode="auto">
              <a:xfrm>
                <a:off x="503" y="2505"/>
                <a:ext cx="370"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a:solidFill>
                      <a:srgbClr val="000000"/>
                    </a:solidFill>
                    <a:latin typeface="Arial" charset="0"/>
                  </a:rPr>
                  <a:t>0.40</a:t>
                </a:r>
                <a:endParaRPr lang="en-US"/>
              </a:p>
            </p:txBody>
          </p:sp>
          <p:sp>
            <p:nvSpPr>
              <p:cNvPr id="20326" name="Line 42"/>
              <p:cNvSpPr>
                <a:spLocks noChangeShapeType="1"/>
              </p:cNvSpPr>
              <p:nvPr/>
            </p:nvSpPr>
            <p:spPr bwMode="auto">
              <a:xfrm flipH="1">
                <a:off x="929" y="2559"/>
                <a:ext cx="72"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27" name="Rectangle 43"/>
              <p:cNvSpPr>
                <a:spLocks noChangeArrowheads="1"/>
              </p:cNvSpPr>
              <p:nvPr/>
            </p:nvSpPr>
            <p:spPr bwMode="auto">
              <a:xfrm>
                <a:off x="503" y="2212"/>
                <a:ext cx="370"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a:solidFill>
                      <a:srgbClr val="000000"/>
                    </a:solidFill>
                    <a:latin typeface="Arial" charset="0"/>
                  </a:rPr>
                  <a:t>0.50</a:t>
                </a:r>
                <a:endParaRPr lang="en-US"/>
              </a:p>
            </p:txBody>
          </p:sp>
          <p:sp>
            <p:nvSpPr>
              <p:cNvPr id="20328" name="Line 44"/>
              <p:cNvSpPr>
                <a:spLocks noChangeShapeType="1"/>
              </p:cNvSpPr>
              <p:nvPr/>
            </p:nvSpPr>
            <p:spPr bwMode="auto">
              <a:xfrm flipH="1">
                <a:off x="929" y="2263"/>
                <a:ext cx="72"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29" name="Rectangle 45"/>
              <p:cNvSpPr>
                <a:spLocks noChangeArrowheads="1"/>
              </p:cNvSpPr>
              <p:nvPr/>
            </p:nvSpPr>
            <p:spPr bwMode="auto">
              <a:xfrm>
                <a:off x="503" y="1919"/>
                <a:ext cx="370"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a:solidFill>
                      <a:srgbClr val="000000"/>
                    </a:solidFill>
                    <a:latin typeface="Arial" charset="0"/>
                  </a:rPr>
                  <a:t>0.60</a:t>
                </a:r>
                <a:endParaRPr lang="en-US"/>
              </a:p>
            </p:txBody>
          </p:sp>
          <p:sp>
            <p:nvSpPr>
              <p:cNvPr id="20330" name="Line 46"/>
              <p:cNvSpPr>
                <a:spLocks noChangeShapeType="1"/>
              </p:cNvSpPr>
              <p:nvPr/>
            </p:nvSpPr>
            <p:spPr bwMode="auto">
              <a:xfrm flipH="1">
                <a:off x="929" y="1970"/>
                <a:ext cx="72"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31" name="Rectangle 47"/>
              <p:cNvSpPr>
                <a:spLocks noChangeArrowheads="1"/>
              </p:cNvSpPr>
              <p:nvPr/>
            </p:nvSpPr>
            <p:spPr bwMode="auto">
              <a:xfrm>
                <a:off x="503" y="1626"/>
                <a:ext cx="370"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a:solidFill>
                      <a:srgbClr val="000000"/>
                    </a:solidFill>
                    <a:latin typeface="Arial" charset="0"/>
                  </a:rPr>
                  <a:t>0.70</a:t>
                </a:r>
                <a:endParaRPr lang="en-US"/>
              </a:p>
            </p:txBody>
          </p:sp>
          <p:sp>
            <p:nvSpPr>
              <p:cNvPr id="20332" name="Line 48"/>
              <p:cNvSpPr>
                <a:spLocks noChangeShapeType="1"/>
              </p:cNvSpPr>
              <p:nvPr/>
            </p:nvSpPr>
            <p:spPr bwMode="auto">
              <a:xfrm flipH="1">
                <a:off x="929" y="1677"/>
                <a:ext cx="72"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33" name="Rectangle 49"/>
              <p:cNvSpPr>
                <a:spLocks noChangeArrowheads="1"/>
              </p:cNvSpPr>
              <p:nvPr/>
            </p:nvSpPr>
            <p:spPr bwMode="auto">
              <a:xfrm>
                <a:off x="503" y="1333"/>
                <a:ext cx="370"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a:solidFill>
                      <a:srgbClr val="000000"/>
                    </a:solidFill>
                    <a:latin typeface="Arial" charset="0"/>
                  </a:rPr>
                  <a:t>0.80</a:t>
                </a:r>
                <a:endParaRPr lang="en-US"/>
              </a:p>
            </p:txBody>
          </p:sp>
          <p:sp>
            <p:nvSpPr>
              <p:cNvPr id="20334" name="Line 50"/>
              <p:cNvSpPr>
                <a:spLocks noChangeShapeType="1"/>
              </p:cNvSpPr>
              <p:nvPr/>
            </p:nvSpPr>
            <p:spPr bwMode="auto">
              <a:xfrm flipH="1">
                <a:off x="929" y="1384"/>
                <a:ext cx="72"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35" name="Rectangle 51"/>
              <p:cNvSpPr>
                <a:spLocks noChangeArrowheads="1"/>
              </p:cNvSpPr>
              <p:nvPr/>
            </p:nvSpPr>
            <p:spPr bwMode="auto">
              <a:xfrm>
                <a:off x="503" y="1040"/>
                <a:ext cx="370"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a:solidFill>
                      <a:srgbClr val="000000"/>
                    </a:solidFill>
                    <a:latin typeface="Arial" charset="0"/>
                  </a:rPr>
                  <a:t>0.90</a:t>
                </a:r>
                <a:endParaRPr lang="en-US"/>
              </a:p>
            </p:txBody>
          </p:sp>
          <p:sp>
            <p:nvSpPr>
              <p:cNvPr id="20336" name="Line 52"/>
              <p:cNvSpPr>
                <a:spLocks noChangeShapeType="1"/>
              </p:cNvSpPr>
              <p:nvPr/>
            </p:nvSpPr>
            <p:spPr bwMode="auto">
              <a:xfrm flipH="1">
                <a:off x="929" y="1091"/>
                <a:ext cx="72"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37" name="Rectangle 53"/>
              <p:cNvSpPr>
                <a:spLocks noChangeArrowheads="1"/>
              </p:cNvSpPr>
              <p:nvPr/>
            </p:nvSpPr>
            <p:spPr bwMode="auto">
              <a:xfrm>
                <a:off x="503" y="747"/>
                <a:ext cx="370"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a:solidFill>
                      <a:srgbClr val="000000"/>
                    </a:solidFill>
                    <a:latin typeface="Arial" charset="0"/>
                  </a:rPr>
                  <a:t>1.00</a:t>
                </a:r>
                <a:endParaRPr lang="en-US"/>
              </a:p>
            </p:txBody>
          </p:sp>
          <p:sp>
            <p:nvSpPr>
              <p:cNvPr id="20338" name="Line 54"/>
              <p:cNvSpPr>
                <a:spLocks noChangeShapeType="1"/>
              </p:cNvSpPr>
              <p:nvPr/>
            </p:nvSpPr>
            <p:spPr bwMode="auto">
              <a:xfrm flipH="1">
                <a:off x="929" y="798"/>
                <a:ext cx="72"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39" name="Line 55"/>
              <p:cNvSpPr>
                <a:spLocks noChangeShapeType="1"/>
              </p:cNvSpPr>
              <p:nvPr/>
            </p:nvSpPr>
            <p:spPr bwMode="auto">
              <a:xfrm flipH="1">
                <a:off x="1001" y="3821"/>
                <a:ext cx="399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40" name="Line 56"/>
              <p:cNvSpPr>
                <a:spLocks noChangeShapeType="1"/>
              </p:cNvSpPr>
              <p:nvPr/>
            </p:nvSpPr>
            <p:spPr bwMode="auto">
              <a:xfrm flipV="1">
                <a:off x="1001" y="708"/>
                <a:ext cx="0" cy="311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41" name="Line 57"/>
              <p:cNvSpPr>
                <a:spLocks noChangeShapeType="1"/>
              </p:cNvSpPr>
              <p:nvPr/>
            </p:nvSpPr>
            <p:spPr bwMode="auto">
              <a:xfrm flipH="1">
                <a:off x="1321" y="3727"/>
                <a:ext cx="22"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42" name="Line 58"/>
              <p:cNvSpPr>
                <a:spLocks noChangeShapeType="1"/>
              </p:cNvSpPr>
              <p:nvPr/>
            </p:nvSpPr>
            <p:spPr bwMode="auto">
              <a:xfrm flipH="1">
                <a:off x="1343" y="3727"/>
                <a:ext cx="25"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43" name="Line 59"/>
              <p:cNvSpPr>
                <a:spLocks noChangeShapeType="1"/>
              </p:cNvSpPr>
              <p:nvPr/>
            </p:nvSpPr>
            <p:spPr bwMode="auto">
              <a:xfrm flipH="1">
                <a:off x="1368" y="3727"/>
                <a:ext cx="22"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44" name="Line 60"/>
              <p:cNvSpPr>
                <a:spLocks noChangeShapeType="1"/>
              </p:cNvSpPr>
              <p:nvPr/>
            </p:nvSpPr>
            <p:spPr bwMode="auto">
              <a:xfrm flipH="1">
                <a:off x="1390" y="3727"/>
                <a:ext cx="22"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45" name="Line 61"/>
              <p:cNvSpPr>
                <a:spLocks noChangeShapeType="1"/>
              </p:cNvSpPr>
              <p:nvPr/>
            </p:nvSpPr>
            <p:spPr bwMode="auto">
              <a:xfrm flipH="1">
                <a:off x="1412" y="3727"/>
                <a:ext cx="25"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46" name="Line 62"/>
              <p:cNvSpPr>
                <a:spLocks noChangeShapeType="1"/>
              </p:cNvSpPr>
              <p:nvPr/>
            </p:nvSpPr>
            <p:spPr bwMode="auto">
              <a:xfrm>
                <a:off x="1437" y="3727"/>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47" name="Line 63"/>
              <p:cNvSpPr>
                <a:spLocks noChangeShapeType="1"/>
              </p:cNvSpPr>
              <p:nvPr/>
            </p:nvSpPr>
            <p:spPr bwMode="auto">
              <a:xfrm flipH="1">
                <a:off x="1437" y="3727"/>
                <a:ext cx="12"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48" name="Line 64"/>
              <p:cNvSpPr>
                <a:spLocks noChangeShapeType="1"/>
              </p:cNvSpPr>
              <p:nvPr/>
            </p:nvSpPr>
            <p:spPr bwMode="auto">
              <a:xfrm flipH="1">
                <a:off x="1449" y="3727"/>
                <a:ext cx="1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49" name="Line 65"/>
              <p:cNvSpPr>
                <a:spLocks noChangeShapeType="1"/>
              </p:cNvSpPr>
              <p:nvPr/>
            </p:nvSpPr>
            <p:spPr bwMode="auto">
              <a:xfrm flipH="1">
                <a:off x="1465" y="3727"/>
                <a:ext cx="12"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50" name="Line 66"/>
              <p:cNvSpPr>
                <a:spLocks noChangeShapeType="1"/>
              </p:cNvSpPr>
              <p:nvPr/>
            </p:nvSpPr>
            <p:spPr bwMode="auto">
              <a:xfrm flipH="1">
                <a:off x="1477" y="3724"/>
                <a:ext cx="16"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51" name="Line 67"/>
              <p:cNvSpPr>
                <a:spLocks noChangeShapeType="1"/>
              </p:cNvSpPr>
              <p:nvPr/>
            </p:nvSpPr>
            <p:spPr bwMode="auto">
              <a:xfrm flipH="1">
                <a:off x="1493" y="3724"/>
                <a:ext cx="12"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52" name="Line 68"/>
              <p:cNvSpPr>
                <a:spLocks noChangeShapeType="1"/>
              </p:cNvSpPr>
              <p:nvPr/>
            </p:nvSpPr>
            <p:spPr bwMode="auto">
              <a:xfrm>
                <a:off x="1505" y="3724"/>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53" name="Line 69"/>
              <p:cNvSpPr>
                <a:spLocks noChangeShapeType="1"/>
              </p:cNvSpPr>
              <p:nvPr/>
            </p:nvSpPr>
            <p:spPr bwMode="auto">
              <a:xfrm flipH="1">
                <a:off x="1505" y="3724"/>
                <a:ext cx="1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54" name="Line 70"/>
              <p:cNvSpPr>
                <a:spLocks noChangeShapeType="1"/>
              </p:cNvSpPr>
              <p:nvPr/>
            </p:nvSpPr>
            <p:spPr bwMode="auto">
              <a:xfrm flipH="1">
                <a:off x="1518" y="3724"/>
                <a:ext cx="9"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55" name="Line 71"/>
              <p:cNvSpPr>
                <a:spLocks noChangeShapeType="1"/>
              </p:cNvSpPr>
              <p:nvPr/>
            </p:nvSpPr>
            <p:spPr bwMode="auto">
              <a:xfrm flipH="1">
                <a:off x="1527" y="3724"/>
                <a:ext cx="9"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56" name="Line 72"/>
              <p:cNvSpPr>
                <a:spLocks noChangeShapeType="1"/>
              </p:cNvSpPr>
              <p:nvPr/>
            </p:nvSpPr>
            <p:spPr bwMode="auto">
              <a:xfrm flipH="1">
                <a:off x="1536" y="3724"/>
                <a:ext cx="1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57" name="Line 73"/>
              <p:cNvSpPr>
                <a:spLocks noChangeShapeType="1"/>
              </p:cNvSpPr>
              <p:nvPr/>
            </p:nvSpPr>
            <p:spPr bwMode="auto">
              <a:xfrm flipH="1">
                <a:off x="1549" y="3724"/>
                <a:ext cx="9"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58" name="Line 74"/>
              <p:cNvSpPr>
                <a:spLocks noChangeShapeType="1"/>
              </p:cNvSpPr>
              <p:nvPr/>
            </p:nvSpPr>
            <p:spPr bwMode="auto">
              <a:xfrm>
                <a:off x="1558" y="3724"/>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59" name="Line 75"/>
              <p:cNvSpPr>
                <a:spLocks noChangeShapeType="1"/>
              </p:cNvSpPr>
              <p:nvPr/>
            </p:nvSpPr>
            <p:spPr bwMode="auto">
              <a:xfrm flipH="1">
                <a:off x="1558" y="3721"/>
                <a:ext cx="9"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60" name="Line 76"/>
              <p:cNvSpPr>
                <a:spLocks noChangeShapeType="1"/>
              </p:cNvSpPr>
              <p:nvPr/>
            </p:nvSpPr>
            <p:spPr bwMode="auto">
              <a:xfrm flipH="1">
                <a:off x="1567" y="3721"/>
                <a:ext cx="7"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61" name="Line 77"/>
              <p:cNvSpPr>
                <a:spLocks noChangeShapeType="1"/>
              </p:cNvSpPr>
              <p:nvPr/>
            </p:nvSpPr>
            <p:spPr bwMode="auto">
              <a:xfrm flipH="1">
                <a:off x="1574" y="3721"/>
                <a:ext cx="9"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62" name="Line 78"/>
              <p:cNvSpPr>
                <a:spLocks noChangeShapeType="1"/>
              </p:cNvSpPr>
              <p:nvPr/>
            </p:nvSpPr>
            <p:spPr bwMode="auto">
              <a:xfrm flipH="1">
                <a:off x="1583" y="3721"/>
                <a:ext cx="9"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63" name="Line 79"/>
              <p:cNvSpPr>
                <a:spLocks noChangeShapeType="1"/>
              </p:cNvSpPr>
              <p:nvPr/>
            </p:nvSpPr>
            <p:spPr bwMode="auto">
              <a:xfrm flipH="1">
                <a:off x="1592" y="3721"/>
                <a:ext cx="7"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64" name="Line 80"/>
              <p:cNvSpPr>
                <a:spLocks noChangeShapeType="1"/>
              </p:cNvSpPr>
              <p:nvPr/>
            </p:nvSpPr>
            <p:spPr bwMode="auto">
              <a:xfrm>
                <a:off x="1599" y="3721"/>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65" name="Line 81"/>
              <p:cNvSpPr>
                <a:spLocks noChangeShapeType="1"/>
              </p:cNvSpPr>
              <p:nvPr/>
            </p:nvSpPr>
            <p:spPr bwMode="auto">
              <a:xfrm flipH="1">
                <a:off x="1599" y="3721"/>
                <a:ext cx="9"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66" name="Line 82"/>
              <p:cNvSpPr>
                <a:spLocks noChangeShapeType="1"/>
              </p:cNvSpPr>
              <p:nvPr/>
            </p:nvSpPr>
            <p:spPr bwMode="auto">
              <a:xfrm flipH="1">
                <a:off x="1608" y="3721"/>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67" name="Line 83"/>
              <p:cNvSpPr>
                <a:spLocks noChangeShapeType="1"/>
              </p:cNvSpPr>
              <p:nvPr/>
            </p:nvSpPr>
            <p:spPr bwMode="auto">
              <a:xfrm flipH="1">
                <a:off x="1614" y="3718"/>
                <a:ext cx="6"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68" name="Line 84"/>
              <p:cNvSpPr>
                <a:spLocks noChangeShapeType="1"/>
              </p:cNvSpPr>
              <p:nvPr/>
            </p:nvSpPr>
            <p:spPr bwMode="auto">
              <a:xfrm flipH="1">
                <a:off x="1620" y="3718"/>
                <a:ext cx="7"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69" name="Line 85"/>
              <p:cNvSpPr>
                <a:spLocks noChangeShapeType="1"/>
              </p:cNvSpPr>
              <p:nvPr/>
            </p:nvSpPr>
            <p:spPr bwMode="auto">
              <a:xfrm flipH="1">
                <a:off x="1627" y="3718"/>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70" name="Line 86"/>
              <p:cNvSpPr>
                <a:spLocks noChangeShapeType="1"/>
              </p:cNvSpPr>
              <p:nvPr/>
            </p:nvSpPr>
            <p:spPr bwMode="auto">
              <a:xfrm>
                <a:off x="1633" y="3718"/>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71" name="Line 87"/>
              <p:cNvSpPr>
                <a:spLocks noChangeShapeType="1"/>
              </p:cNvSpPr>
              <p:nvPr/>
            </p:nvSpPr>
            <p:spPr bwMode="auto">
              <a:xfrm flipH="1">
                <a:off x="1633" y="3718"/>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72" name="Line 88"/>
              <p:cNvSpPr>
                <a:spLocks noChangeShapeType="1"/>
              </p:cNvSpPr>
              <p:nvPr/>
            </p:nvSpPr>
            <p:spPr bwMode="auto">
              <a:xfrm flipH="1">
                <a:off x="1639" y="3718"/>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73" name="Line 89"/>
              <p:cNvSpPr>
                <a:spLocks noChangeShapeType="1"/>
              </p:cNvSpPr>
              <p:nvPr/>
            </p:nvSpPr>
            <p:spPr bwMode="auto">
              <a:xfrm flipH="1">
                <a:off x="1645" y="3718"/>
                <a:ext cx="7"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74" name="Line 90"/>
              <p:cNvSpPr>
                <a:spLocks noChangeShapeType="1"/>
              </p:cNvSpPr>
              <p:nvPr/>
            </p:nvSpPr>
            <p:spPr bwMode="auto">
              <a:xfrm flipH="1">
                <a:off x="1652" y="3718"/>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75" name="Line 91"/>
              <p:cNvSpPr>
                <a:spLocks noChangeShapeType="1"/>
              </p:cNvSpPr>
              <p:nvPr/>
            </p:nvSpPr>
            <p:spPr bwMode="auto">
              <a:xfrm flipH="1">
                <a:off x="1658" y="3715"/>
                <a:ext cx="6"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76" name="Line 92"/>
              <p:cNvSpPr>
                <a:spLocks noChangeShapeType="1"/>
              </p:cNvSpPr>
              <p:nvPr/>
            </p:nvSpPr>
            <p:spPr bwMode="auto">
              <a:xfrm>
                <a:off x="1664" y="3715"/>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77" name="Line 93"/>
              <p:cNvSpPr>
                <a:spLocks noChangeShapeType="1"/>
              </p:cNvSpPr>
              <p:nvPr/>
            </p:nvSpPr>
            <p:spPr bwMode="auto">
              <a:xfrm flipH="1">
                <a:off x="1664" y="3715"/>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78" name="Line 94"/>
              <p:cNvSpPr>
                <a:spLocks noChangeShapeType="1"/>
              </p:cNvSpPr>
              <p:nvPr/>
            </p:nvSpPr>
            <p:spPr bwMode="auto">
              <a:xfrm flipH="1">
                <a:off x="1670" y="3715"/>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79" name="Line 95"/>
              <p:cNvSpPr>
                <a:spLocks noChangeShapeType="1"/>
              </p:cNvSpPr>
              <p:nvPr/>
            </p:nvSpPr>
            <p:spPr bwMode="auto">
              <a:xfrm flipH="1">
                <a:off x="1673" y="3715"/>
                <a:ext cx="7"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80" name="Line 96"/>
              <p:cNvSpPr>
                <a:spLocks noChangeShapeType="1"/>
              </p:cNvSpPr>
              <p:nvPr/>
            </p:nvSpPr>
            <p:spPr bwMode="auto">
              <a:xfrm flipH="1">
                <a:off x="1680" y="3715"/>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81" name="Line 97"/>
              <p:cNvSpPr>
                <a:spLocks noChangeShapeType="1"/>
              </p:cNvSpPr>
              <p:nvPr/>
            </p:nvSpPr>
            <p:spPr bwMode="auto">
              <a:xfrm flipH="1">
                <a:off x="1686" y="3715"/>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82" name="Line 98"/>
              <p:cNvSpPr>
                <a:spLocks noChangeShapeType="1"/>
              </p:cNvSpPr>
              <p:nvPr/>
            </p:nvSpPr>
            <p:spPr bwMode="auto">
              <a:xfrm>
                <a:off x="1689" y="3715"/>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83" name="Line 99"/>
              <p:cNvSpPr>
                <a:spLocks noChangeShapeType="1"/>
              </p:cNvSpPr>
              <p:nvPr/>
            </p:nvSpPr>
            <p:spPr bwMode="auto">
              <a:xfrm flipH="1">
                <a:off x="1689" y="3715"/>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84" name="Line 100"/>
              <p:cNvSpPr>
                <a:spLocks noChangeShapeType="1"/>
              </p:cNvSpPr>
              <p:nvPr/>
            </p:nvSpPr>
            <p:spPr bwMode="auto">
              <a:xfrm flipH="1">
                <a:off x="1695" y="3712"/>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85" name="Line 101"/>
              <p:cNvSpPr>
                <a:spLocks noChangeShapeType="1"/>
              </p:cNvSpPr>
              <p:nvPr/>
            </p:nvSpPr>
            <p:spPr bwMode="auto">
              <a:xfrm flipH="1">
                <a:off x="1698" y="3712"/>
                <a:ext cx="7"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86" name="Line 102"/>
              <p:cNvSpPr>
                <a:spLocks noChangeShapeType="1"/>
              </p:cNvSpPr>
              <p:nvPr/>
            </p:nvSpPr>
            <p:spPr bwMode="auto">
              <a:xfrm flipH="1">
                <a:off x="1705" y="3712"/>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87" name="Line 103"/>
              <p:cNvSpPr>
                <a:spLocks noChangeShapeType="1"/>
              </p:cNvSpPr>
              <p:nvPr/>
            </p:nvSpPr>
            <p:spPr bwMode="auto">
              <a:xfrm flipH="1">
                <a:off x="1708" y="3712"/>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88" name="Line 104"/>
              <p:cNvSpPr>
                <a:spLocks noChangeShapeType="1"/>
              </p:cNvSpPr>
              <p:nvPr/>
            </p:nvSpPr>
            <p:spPr bwMode="auto">
              <a:xfrm>
                <a:off x="1714" y="3712"/>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89" name="Line 105"/>
              <p:cNvSpPr>
                <a:spLocks noChangeShapeType="1"/>
              </p:cNvSpPr>
              <p:nvPr/>
            </p:nvSpPr>
            <p:spPr bwMode="auto">
              <a:xfrm flipH="1">
                <a:off x="1714" y="3712"/>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90" name="Line 106"/>
              <p:cNvSpPr>
                <a:spLocks noChangeShapeType="1"/>
              </p:cNvSpPr>
              <p:nvPr/>
            </p:nvSpPr>
            <p:spPr bwMode="auto">
              <a:xfrm flipH="1">
                <a:off x="1717" y="3712"/>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91" name="Line 107"/>
              <p:cNvSpPr>
                <a:spLocks noChangeShapeType="1"/>
              </p:cNvSpPr>
              <p:nvPr/>
            </p:nvSpPr>
            <p:spPr bwMode="auto">
              <a:xfrm flipH="1">
                <a:off x="1723" y="3712"/>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92" name="Line 108"/>
              <p:cNvSpPr>
                <a:spLocks noChangeShapeType="1"/>
              </p:cNvSpPr>
              <p:nvPr/>
            </p:nvSpPr>
            <p:spPr bwMode="auto">
              <a:xfrm flipH="1">
                <a:off x="1726" y="3708"/>
                <a:ext cx="3" cy="4"/>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93" name="Line 109"/>
              <p:cNvSpPr>
                <a:spLocks noChangeShapeType="1"/>
              </p:cNvSpPr>
              <p:nvPr/>
            </p:nvSpPr>
            <p:spPr bwMode="auto">
              <a:xfrm flipH="1">
                <a:off x="1729" y="3708"/>
                <a:ext cx="7"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94" name="Line 110"/>
              <p:cNvSpPr>
                <a:spLocks noChangeShapeType="1"/>
              </p:cNvSpPr>
              <p:nvPr/>
            </p:nvSpPr>
            <p:spPr bwMode="auto">
              <a:xfrm>
                <a:off x="1736" y="3708"/>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95" name="Line 111"/>
              <p:cNvSpPr>
                <a:spLocks noChangeShapeType="1"/>
              </p:cNvSpPr>
              <p:nvPr/>
            </p:nvSpPr>
            <p:spPr bwMode="auto">
              <a:xfrm flipH="1">
                <a:off x="1736" y="3708"/>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96" name="Line 112"/>
              <p:cNvSpPr>
                <a:spLocks noChangeShapeType="1"/>
              </p:cNvSpPr>
              <p:nvPr/>
            </p:nvSpPr>
            <p:spPr bwMode="auto">
              <a:xfrm flipH="1">
                <a:off x="1739" y="3708"/>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97" name="Line 113"/>
              <p:cNvSpPr>
                <a:spLocks noChangeShapeType="1"/>
              </p:cNvSpPr>
              <p:nvPr/>
            </p:nvSpPr>
            <p:spPr bwMode="auto">
              <a:xfrm flipH="1">
                <a:off x="1742" y="3708"/>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98" name="Line 114"/>
              <p:cNvSpPr>
                <a:spLocks noChangeShapeType="1"/>
              </p:cNvSpPr>
              <p:nvPr/>
            </p:nvSpPr>
            <p:spPr bwMode="auto">
              <a:xfrm flipH="1">
                <a:off x="1748" y="3708"/>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399" name="Line 115"/>
              <p:cNvSpPr>
                <a:spLocks noChangeShapeType="1"/>
              </p:cNvSpPr>
              <p:nvPr/>
            </p:nvSpPr>
            <p:spPr bwMode="auto">
              <a:xfrm flipH="1">
                <a:off x="1751" y="3705"/>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00" name="Line 116"/>
              <p:cNvSpPr>
                <a:spLocks noChangeShapeType="1"/>
              </p:cNvSpPr>
              <p:nvPr/>
            </p:nvSpPr>
            <p:spPr bwMode="auto">
              <a:xfrm>
                <a:off x="1754" y="3705"/>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01" name="Line 117"/>
              <p:cNvSpPr>
                <a:spLocks noChangeShapeType="1"/>
              </p:cNvSpPr>
              <p:nvPr/>
            </p:nvSpPr>
            <p:spPr bwMode="auto">
              <a:xfrm flipH="1">
                <a:off x="1754" y="3705"/>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02" name="Line 118"/>
              <p:cNvSpPr>
                <a:spLocks noChangeShapeType="1"/>
              </p:cNvSpPr>
              <p:nvPr/>
            </p:nvSpPr>
            <p:spPr bwMode="auto">
              <a:xfrm flipH="1">
                <a:off x="1757" y="3705"/>
                <a:ext cx="4"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03" name="Line 119"/>
              <p:cNvSpPr>
                <a:spLocks noChangeShapeType="1"/>
              </p:cNvSpPr>
              <p:nvPr/>
            </p:nvSpPr>
            <p:spPr bwMode="auto">
              <a:xfrm flipH="1">
                <a:off x="1761" y="3705"/>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04" name="Line 120"/>
              <p:cNvSpPr>
                <a:spLocks noChangeShapeType="1"/>
              </p:cNvSpPr>
              <p:nvPr/>
            </p:nvSpPr>
            <p:spPr bwMode="auto">
              <a:xfrm flipH="1">
                <a:off x="1767" y="3705"/>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05" name="Line 121"/>
              <p:cNvSpPr>
                <a:spLocks noChangeShapeType="1"/>
              </p:cNvSpPr>
              <p:nvPr/>
            </p:nvSpPr>
            <p:spPr bwMode="auto">
              <a:xfrm flipH="1">
                <a:off x="1770" y="3705"/>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06" name="Line 122"/>
              <p:cNvSpPr>
                <a:spLocks noChangeShapeType="1"/>
              </p:cNvSpPr>
              <p:nvPr/>
            </p:nvSpPr>
            <p:spPr bwMode="auto">
              <a:xfrm>
                <a:off x="1773" y="3705"/>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07" name="Line 123"/>
              <p:cNvSpPr>
                <a:spLocks noChangeShapeType="1"/>
              </p:cNvSpPr>
              <p:nvPr/>
            </p:nvSpPr>
            <p:spPr bwMode="auto">
              <a:xfrm flipH="1">
                <a:off x="1773" y="3705"/>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08" name="Line 124"/>
              <p:cNvSpPr>
                <a:spLocks noChangeShapeType="1"/>
              </p:cNvSpPr>
              <p:nvPr/>
            </p:nvSpPr>
            <p:spPr bwMode="auto">
              <a:xfrm flipH="1">
                <a:off x="1776" y="3702"/>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09" name="Line 125"/>
              <p:cNvSpPr>
                <a:spLocks noChangeShapeType="1"/>
              </p:cNvSpPr>
              <p:nvPr/>
            </p:nvSpPr>
            <p:spPr bwMode="auto">
              <a:xfrm flipH="1">
                <a:off x="1779" y="3702"/>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10" name="Line 126"/>
              <p:cNvSpPr>
                <a:spLocks noChangeShapeType="1"/>
              </p:cNvSpPr>
              <p:nvPr/>
            </p:nvSpPr>
            <p:spPr bwMode="auto">
              <a:xfrm flipH="1">
                <a:off x="1782" y="3702"/>
                <a:ext cx="4"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11" name="Line 127"/>
              <p:cNvSpPr>
                <a:spLocks noChangeShapeType="1"/>
              </p:cNvSpPr>
              <p:nvPr/>
            </p:nvSpPr>
            <p:spPr bwMode="auto">
              <a:xfrm flipH="1">
                <a:off x="1786" y="3702"/>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12" name="Line 128"/>
              <p:cNvSpPr>
                <a:spLocks noChangeShapeType="1"/>
              </p:cNvSpPr>
              <p:nvPr/>
            </p:nvSpPr>
            <p:spPr bwMode="auto">
              <a:xfrm>
                <a:off x="1789" y="3702"/>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13" name="Line 129"/>
              <p:cNvSpPr>
                <a:spLocks noChangeShapeType="1"/>
              </p:cNvSpPr>
              <p:nvPr/>
            </p:nvSpPr>
            <p:spPr bwMode="auto">
              <a:xfrm flipH="1">
                <a:off x="1789" y="3702"/>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14" name="Line 130"/>
              <p:cNvSpPr>
                <a:spLocks noChangeShapeType="1"/>
              </p:cNvSpPr>
              <p:nvPr/>
            </p:nvSpPr>
            <p:spPr bwMode="auto">
              <a:xfrm flipH="1">
                <a:off x="1795" y="3702"/>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15" name="Line 131"/>
              <p:cNvSpPr>
                <a:spLocks noChangeShapeType="1"/>
              </p:cNvSpPr>
              <p:nvPr/>
            </p:nvSpPr>
            <p:spPr bwMode="auto">
              <a:xfrm flipH="1">
                <a:off x="1798" y="3699"/>
                <a:ext cx="6"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16" name="Line 132"/>
              <p:cNvSpPr>
                <a:spLocks noChangeShapeType="1"/>
              </p:cNvSpPr>
              <p:nvPr/>
            </p:nvSpPr>
            <p:spPr bwMode="auto">
              <a:xfrm flipH="1">
                <a:off x="1804" y="3699"/>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17" name="Line 133"/>
              <p:cNvSpPr>
                <a:spLocks noChangeShapeType="1"/>
              </p:cNvSpPr>
              <p:nvPr/>
            </p:nvSpPr>
            <p:spPr bwMode="auto">
              <a:xfrm flipH="1">
                <a:off x="1807" y="3699"/>
                <a:ext cx="7"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18" name="Line 134"/>
              <p:cNvSpPr>
                <a:spLocks noChangeShapeType="1"/>
              </p:cNvSpPr>
              <p:nvPr/>
            </p:nvSpPr>
            <p:spPr bwMode="auto">
              <a:xfrm>
                <a:off x="1814" y="3699"/>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19" name="Line 135"/>
              <p:cNvSpPr>
                <a:spLocks noChangeShapeType="1"/>
              </p:cNvSpPr>
              <p:nvPr/>
            </p:nvSpPr>
            <p:spPr bwMode="auto">
              <a:xfrm flipH="1">
                <a:off x="1814" y="3699"/>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20" name="Line 136"/>
              <p:cNvSpPr>
                <a:spLocks noChangeShapeType="1"/>
              </p:cNvSpPr>
              <p:nvPr/>
            </p:nvSpPr>
            <p:spPr bwMode="auto">
              <a:xfrm flipH="1">
                <a:off x="1817" y="3696"/>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21" name="Line 137"/>
              <p:cNvSpPr>
                <a:spLocks noChangeShapeType="1"/>
              </p:cNvSpPr>
              <p:nvPr/>
            </p:nvSpPr>
            <p:spPr bwMode="auto">
              <a:xfrm flipH="1">
                <a:off x="1820" y="3696"/>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22" name="Line 138"/>
              <p:cNvSpPr>
                <a:spLocks noChangeShapeType="1"/>
              </p:cNvSpPr>
              <p:nvPr/>
            </p:nvSpPr>
            <p:spPr bwMode="auto">
              <a:xfrm flipH="1">
                <a:off x="1826" y="3696"/>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23" name="Line 139"/>
              <p:cNvSpPr>
                <a:spLocks noChangeShapeType="1"/>
              </p:cNvSpPr>
              <p:nvPr/>
            </p:nvSpPr>
            <p:spPr bwMode="auto">
              <a:xfrm flipH="1">
                <a:off x="1829" y="3696"/>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24" name="Line 140"/>
              <p:cNvSpPr>
                <a:spLocks noChangeShapeType="1"/>
              </p:cNvSpPr>
              <p:nvPr/>
            </p:nvSpPr>
            <p:spPr bwMode="auto">
              <a:xfrm>
                <a:off x="1832" y="3696"/>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25" name="Line 141"/>
              <p:cNvSpPr>
                <a:spLocks noChangeShapeType="1"/>
              </p:cNvSpPr>
              <p:nvPr/>
            </p:nvSpPr>
            <p:spPr bwMode="auto">
              <a:xfrm flipH="1">
                <a:off x="1832" y="3696"/>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26" name="Line 142"/>
              <p:cNvSpPr>
                <a:spLocks noChangeShapeType="1"/>
              </p:cNvSpPr>
              <p:nvPr/>
            </p:nvSpPr>
            <p:spPr bwMode="auto">
              <a:xfrm flipH="1">
                <a:off x="1835" y="3693"/>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27" name="Line 143"/>
              <p:cNvSpPr>
                <a:spLocks noChangeShapeType="1"/>
              </p:cNvSpPr>
              <p:nvPr/>
            </p:nvSpPr>
            <p:spPr bwMode="auto">
              <a:xfrm flipH="1">
                <a:off x="1838" y="3693"/>
                <a:ext cx="4"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28" name="Line 144"/>
              <p:cNvSpPr>
                <a:spLocks noChangeShapeType="1"/>
              </p:cNvSpPr>
              <p:nvPr/>
            </p:nvSpPr>
            <p:spPr bwMode="auto">
              <a:xfrm flipH="1">
                <a:off x="1842" y="3693"/>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29" name="Line 145"/>
              <p:cNvSpPr>
                <a:spLocks noChangeShapeType="1"/>
              </p:cNvSpPr>
              <p:nvPr/>
            </p:nvSpPr>
            <p:spPr bwMode="auto">
              <a:xfrm flipH="1">
                <a:off x="1845" y="3693"/>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30" name="Line 146"/>
              <p:cNvSpPr>
                <a:spLocks noChangeShapeType="1"/>
              </p:cNvSpPr>
              <p:nvPr/>
            </p:nvSpPr>
            <p:spPr bwMode="auto">
              <a:xfrm>
                <a:off x="1848" y="3693"/>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31" name="Line 147"/>
              <p:cNvSpPr>
                <a:spLocks noChangeShapeType="1"/>
              </p:cNvSpPr>
              <p:nvPr/>
            </p:nvSpPr>
            <p:spPr bwMode="auto">
              <a:xfrm flipH="1">
                <a:off x="1848" y="3693"/>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32" name="Line 148"/>
              <p:cNvSpPr>
                <a:spLocks noChangeShapeType="1"/>
              </p:cNvSpPr>
              <p:nvPr/>
            </p:nvSpPr>
            <p:spPr bwMode="auto">
              <a:xfrm flipH="1">
                <a:off x="1851" y="3690"/>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33" name="Line 149"/>
              <p:cNvSpPr>
                <a:spLocks noChangeShapeType="1"/>
              </p:cNvSpPr>
              <p:nvPr/>
            </p:nvSpPr>
            <p:spPr bwMode="auto">
              <a:xfrm flipH="1">
                <a:off x="1854" y="3690"/>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34" name="Line 150"/>
              <p:cNvSpPr>
                <a:spLocks noChangeShapeType="1"/>
              </p:cNvSpPr>
              <p:nvPr/>
            </p:nvSpPr>
            <p:spPr bwMode="auto">
              <a:xfrm flipH="1">
                <a:off x="1857" y="3690"/>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35" name="Line 151"/>
              <p:cNvSpPr>
                <a:spLocks noChangeShapeType="1"/>
              </p:cNvSpPr>
              <p:nvPr/>
            </p:nvSpPr>
            <p:spPr bwMode="auto">
              <a:xfrm flipH="1">
                <a:off x="1860" y="3690"/>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36" name="Line 152"/>
              <p:cNvSpPr>
                <a:spLocks noChangeShapeType="1"/>
              </p:cNvSpPr>
              <p:nvPr/>
            </p:nvSpPr>
            <p:spPr bwMode="auto">
              <a:xfrm>
                <a:off x="1866" y="3690"/>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37" name="Line 153"/>
              <p:cNvSpPr>
                <a:spLocks noChangeShapeType="1"/>
              </p:cNvSpPr>
              <p:nvPr/>
            </p:nvSpPr>
            <p:spPr bwMode="auto">
              <a:xfrm flipH="1">
                <a:off x="1866" y="3687"/>
                <a:ext cx="4"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38" name="Line 154"/>
              <p:cNvSpPr>
                <a:spLocks noChangeShapeType="1"/>
              </p:cNvSpPr>
              <p:nvPr/>
            </p:nvSpPr>
            <p:spPr bwMode="auto">
              <a:xfrm flipH="1">
                <a:off x="1870" y="3687"/>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39" name="Line 155"/>
              <p:cNvSpPr>
                <a:spLocks noChangeShapeType="1"/>
              </p:cNvSpPr>
              <p:nvPr/>
            </p:nvSpPr>
            <p:spPr bwMode="auto">
              <a:xfrm flipH="1">
                <a:off x="1876" y="3687"/>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40" name="Line 156"/>
              <p:cNvSpPr>
                <a:spLocks noChangeShapeType="1"/>
              </p:cNvSpPr>
              <p:nvPr/>
            </p:nvSpPr>
            <p:spPr bwMode="auto">
              <a:xfrm flipH="1">
                <a:off x="1879" y="3687"/>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41" name="Line 157"/>
              <p:cNvSpPr>
                <a:spLocks noChangeShapeType="1"/>
              </p:cNvSpPr>
              <p:nvPr/>
            </p:nvSpPr>
            <p:spPr bwMode="auto">
              <a:xfrm flipH="1">
                <a:off x="1885" y="3684"/>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42" name="Line 158"/>
              <p:cNvSpPr>
                <a:spLocks noChangeShapeType="1"/>
              </p:cNvSpPr>
              <p:nvPr/>
            </p:nvSpPr>
            <p:spPr bwMode="auto">
              <a:xfrm>
                <a:off x="1888" y="3684"/>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43" name="Line 159"/>
              <p:cNvSpPr>
                <a:spLocks noChangeShapeType="1"/>
              </p:cNvSpPr>
              <p:nvPr/>
            </p:nvSpPr>
            <p:spPr bwMode="auto">
              <a:xfrm flipH="1">
                <a:off x="1888" y="3684"/>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44" name="Line 160"/>
              <p:cNvSpPr>
                <a:spLocks noChangeShapeType="1"/>
              </p:cNvSpPr>
              <p:nvPr/>
            </p:nvSpPr>
            <p:spPr bwMode="auto">
              <a:xfrm flipH="1">
                <a:off x="1891" y="3684"/>
                <a:ext cx="7"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45" name="Line 161"/>
              <p:cNvSpPr>
                <a:spLocks noChangeShapeType="1"/>
              </p:cNvSpPr>
              <p:nvPr/>
            </p:nvSpPr>
            <p:spPr bwMode="auto">
              <a:xfrm flipH="1">
                <a:off x="1898" y="3680"/>
                <a:ext cx="3" cy="4"/>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46" name="Line 162"/>
              <p:cNvSpPr>
                <a:spLocks noChangeShapeType="1"/>
              </p:cNvSpPr>
              <p:nvPr/>
            </p:nvSpPr>
            <p:spPr bwMode="auto">
              <a:xfrm flipH="1">
                <a:off x="1901" y="3680"/>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47" name="Line 163"/>
              <p:cNvSpPr>
                <a:spLocks noChangeShapeType="1"/>
              </p:cNvSpPr>
              <p:nvPr/>
            </p:nvSpPr>
            <p:spPr bwMode="auto">
              <a:xfrm flipH="1">
                <a:off x="1904" y="3680"/>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48" name="Line 164"/>
              <p:cNvSpPr>
                <a:spLocks noChangeShapeType="1"/>
              </p:cNvSpPr>
              <p:nvPr/>
            </p:nvSpPr>
            <p:spPr bwMode="auto">
              <a:xfrm>
                <a:off x="1910" y="3680"/>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49" name="Line 165"/>
              <p:cNvSpPr>
                <a:spLocks noChangeShapeType="1"/>
              </p:cNvSpPr>
              <p:nvPr/>
            </p:nvSpPr>
            <p:spPr bwMode="auto">
              <a:xfrm flipH="1">
                <a:off x="1910" y="3677"/>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50" name="Line 166"/>
              <p:cNvSpPr>
                <a:spLocks noChangeShapeType="1"/>
              </p:cNvSpPr>
              <p:nvPr/>
            </p:nvSpPr>
            <p:spPr bwMode="auto">
              <a:xfrm flipH="1">
                <a:off x="1913" y="3677"/>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51" name="Line 167"/>
              <p:cNvSpPr>
                <a:spLocks noChangeShapeType="1"/>
              </p:cNvSpPr>
              <p:nvPr/>
            </p:nvSpPr>
            <p:spPr bwMode="auto">
              <a:xfrm flipH="1">
                <a:off x="1916" y="3677"/>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52" name="Line 168"/>
              <p:cNvSpPr>
                <a:spLocks noChangeShapeType="1"/>
              </p:cNvSpPr>
              <p:nvPr/>
            </p:nvSpPr>
            <p:spPr bwMode="auto">
              <a:xfrm flipH="1">
                <a:off x="1919" y="3677"/>
                <a:ext cx="4"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53" name="Line 169"/>
              <p:cNvSpPr>
                <a:spLocks noChangeShapeType="1"/>
              </p:cNvSpPr>
              <p:nvPr/>
            </p:nvSpPr>
            <p:spPr bwMode="auto">
              <a:xfrm flipH="1">
                <a:off x="1923" y="3674"/>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54" name="Line 170"/>
              <p:cNvSpPr>
                <a:spLocks noChangeShapeType="1"/>
              </p:cNvSpPr>
              <p:nvPr/>
            </p:nvSpPr>
            <p:spPr bwMode="auto">
              <a:xfrm>
                <a:off x="1926" y="3674"/>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55" name="Line 171"/>
              <p:cNvSpPr>
                <a:spLocks noChangeShapeType="1"/>
              </p:cNvSpPr>
              <p:nvPr/>
            </p:nvSpPr>
            <p:spPr bwMode="auto">
              <a:xfrm flipH="1">
                <a:off x="1926" y="3674"/>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56" name="Line 172"/>
              <p:cNvSpPr>
                <a:spLocks noChangeShapeType="1"/>
              </p:cNvSpPr>
              <p:nvPr/>
            </p:nvSpPr>
            <p:spPr bwMode="auto">
              <a:xfrm flipH="1">
                <a:off x="1929" y="3674"/>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57" name="Line 173"/>
              <p:cNvSpPr>
                <a:spLocks noChangeShapeType="1"/>
              </p:cNvSpPr>
              <p:nvPr/>
            </p:nvSpPr>
            <p:spPr bwMode="auto">
              <a:xfrm flipH="1">
                <a:off x="1932" y="3671"/>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58" name="Line 174"/>
              <p:cNvSpPr>
                <a:spLocks noChangeShapeType="1"/>
              </p:cNvSpPr>
              <p:nvPr/>
            </p:nvSpPr>
            <p:spPr bwMode="auto">
              <a:xfrm flipH="1">
                <a:off x="1935" y="3671"/>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59" name="Line 175"/>
              <p:cNvSpPr>
                <a:spLocks noChangeShapeType="1"/>
              </p:cNvSpPr>
              <p:nvPr/>
            </p:nvSpPr>
            <p:spPr bwMode="auto">
              <a:xfrm flipH="1">
                <a:off x="1938" y="3671"/>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60" name="Line 176"/>
              <p:cNvSpPr>
                <a:spLocks noChangeShapeType="1"/>
              </p:cNvSpPr>
              <p:nvPr/>
            </p:nvSpPr>
            <p:spPr bwMode="auto">
              <a:xfrm>
                <a:off x="1944" y="3671"/>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61" name="Line 177"/>
              <p:cNvSpPr>
                <a:spLocks noChangeShapeType="1"/>
              </p:cNvSpPr>
              <p:nvPr/>
            </p:nvSpPr>
            <p:spPr bwMode="auto">
              <a:xfrm flipH="1">
                <a:off x="1944" y="3668"/>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62" name="Line 178"/>
              <p:cNvSpPr>
                <a:spLocks noChangeShapeType="1"/>
              </p:cNvSpPr>
              <p:nvPr/>
            </p:nvSpPr>
            <p:spPr bwMode="auto">
              <a:xfrm flipH="1">
                <a:off x="1947" y="3668"/>
                <a:ext cx="4"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63" name="Line 179"/>
              <p:cNvSpPr>
                <a:spLocks noChangeShapeType="1"/>
              </p:cNvSpPr>
              <p:nvPr/>
            </p:nvSpPr>
            <p:spPr bwMode="auto">
              <a:xfrm flipH="1">
                <a:off x="1951" y="3668"/>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64" name="Line 180"/>
              <p:cNvSpPr>
                <a:spLocks noChangeShapeType="1"/>
              </p:cNvSpPr>
              <p:nvPr/>
            </p:nvSpPr>
            <p:spPr bwMode="auto">
              <a:xfrm flipH="1">
                <a:off x="1957" y="3665"/>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65" name="Line 181"/>
              <p:cNvSpPr>
                <a:spLocks noChangeShapeType="1"/>
              </p:cNvSpPr>
              <p:nvPr/>
            </p:nvSpPr>
            <p:spPr bwMode="auto">
              <a:xfrm flipH="1">
                <a:off x="1960" y="3665"/>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66" name="Line 182"/>
              <p:cNvSpPr>
                <a:spLocks noChangeShapeType="1"/>
              </p:cNvSpPr>
              <p:nvPr/>
            </p:nvSpPr>
            <p:spPr bwMode="auto">
              <a:xfrm>
                <a:off x="1963" y="3665"/>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67" name="Line 183"/>
              <p:cNvSpPr>
                <a:spLocks noChangeShapeType="1"/>
              </p:cNvSpPr>
              <p:nvPr/>
            </p:nvSpPr>
            <p:spPr bwMode="auto">
              <a:xfrm flipH="1">
                <a:off x="1963" y="3662"/>
                <a:ext cx="6"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68" name="Line 184"/>
              <p:cNvSpPr>
                <a:spLocks noChangeShapeType="1"/>
              </p:cNvSpPr>
              <p:nvPr/>
            </p:nvSpPr>
            <p:spPr bwMode="auto">
              <a:xfrm flipH="1">
                <a:off x="1969" y="3662"/>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69" name="Line 185"/>
              <p:cNvSpPr>
                <a:spLocks noChangeShapeType="1"/>
              </p:cNvSpPr>
              <p:nvPr/>
            </p:nvSpPr>
            <p:spPr bwMode="auto">
              <a:xfrm flipH="1">
                <a:off x="1972" y="3662"/>
                <a:ext cx="4"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70" name="Line 186"/>
              <p:cNvSpPr>
                <a:spLocks noChangeShapeType="1"/>
              </p:cNvSpPr>
              <p:nvPr/>
            </p:nvSpPr>
            <p:spPr bwMode="auto">
              <a:xfrm flipH="1">
                <a:off x="1976" y="3659"/>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71" name="Line 187"/>
              <p:cNvSpPr>
                <a:spLocks noChangeShapeType="1"/>
              </p:cNvSpPr>
              <p:nvPr/>
            </p:nvSpPr>
            <p:spPr bwMode="auto">
              <a:xfrm flipH="1">
                <a:off x="1979" y="3659"/>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72" name="Line 188"/>
              <p:cNvSpPr>
                <a:spLocks noChangeShapeType="1"/>
              </p:cNvSpPr>
              <p:nvPr/>
            </p:nvSpPr>
            <p:spPr bwMode="auto">
              <a:xfrm>
                <a:off x="1982" y="3659"/>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73" name="Line 189"/>
              <p:cNvSpPr>
                <a:spLocks noChangeShapeType="1"/>
              </p:cNvSpPr>
              <p:nvPr/>
            </p:nvSpPr>
            <p:spPr bwMode="auto">
              <a:xfrm flipH="1">
                <a:off x="1982" y="3659"/>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74" name="Line 190"/>
              <p:cNvSpPr>
                <a:spLocks noChangeShapeType="1"/>
              </p:cNvSpPr>
              <p:nvPr/>
            </p:nvSpPr>
            <p:spPr bwMode="auto">
              <a:xfrm flipH="1">
                <a:off x="1985" y="3655"/>
                <a:ext cx="3" cy="4"/>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75" name="Line 191"/>
              <p:cNvSpPr>
                <a:spLocks noChangeShapeType="1"/>
              </p:cNvSpPr>
              <p:nvPr/>
            </p:nvSpPr>
            <p:spPr bwMode="auto">
              <a:xfrm flipH="1">
                <a:off x="1988" y="3655"/>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76" name="Line 192"/>
              <p:cNvSpPr>
                <a:spLocks noChangeShapeType="1"/>
              </p:cNvSpPr>
              <p:nvPr/>
            </p:nvSpPr>
            <p:spPr bwMode="auto">
              <a:xfrm flipH="1">
                <a:off x="1991" y="3652"/>
                <a:ext cx="6"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77" name="Line 193"/>
              <p:cNvSpPr>
                <a:spLocks noChangeShapeType="1"/>
              </p:cNvSpPr>
              <p:nvPr/>
            </p:nvSpPr>
            <p:spPr bwMode="auto">
              <a:xfrm flipH="1">
                <a:off x="1997" y="3652"/>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78" name="Line 194"/>
              <p:cNvSpPr>
                <a:spLocks noChangeShapeType="1"/>
              </p:cNvSpPr>
              <p:nvPr/>
            </p:nvSpPr>
            <p:spPr bwMode="auto">
              <a:xfrm>
                <a:off x="2000" y="3652"/>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79" name="Line 195"/>
              <p:cNvSpPr>
                <a:spLocks noChangeShapeType="1"/>
              </p:cNvSpPr>
              <p:nvPr/>
            </p:nvSpPr>
            <p:spPr bwMode="auto">
              <a:xfrm flipH="1">
                <a:off x="2000" y="3652"/>
                <a:ext cx="4"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80" name="Line 196"/>
              <p:cNvSpPr>
                <a:spLocks noChangeShapeType="1"/>
              </p:cNvSpPr>
              <p:nvPr/>
            </p:nvSpPr>
            <p:spPr bwMode="auto">
              <a:xfrm flipH="1">
                <a:off x="2004" y="3649"/>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81" name="Line 197"/>
              <p:cNvSpPr>
                <a:spLocks noChangeShapeType="1"/>
              </p:cNvSpPr>
              <p:nvPr/>
            </p:nvSpPr>
            <p:spPr bwMode="auto">
              <a:xfrm flipH="1">
                <a:off x="2007" y="3649"/>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82" name="Line 198"/>
              <p:cNvSpPr>
                <a:spLocks noChangeShapeType="1"/>
              </p:cNvSpPr>
              <p:nvPr/>
            </p:nvSpPr>
            <p:spPr bwMode="auto">
              <a:xfrm flipH="1">
                <a:off x="2013" y="3646"/>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83" name="Line 199"/>
              <p:cNvSpPr>
                <a:spLocks noChangeShapeType="1"/>
              </p:cNvSpPr>
              <p:nvPr/>
            </p:nvSpPr>
            <p:spPr bwMode="auto">
              <a:xfrm flipH="1">
                <a:off x="2016" y="3646"/>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84" name="Line 200"/>
              <p:cNvSpPr>
                <a:spLocks noChangeShapeType="1"/>
              </p:cNvSpPr>
              <p:nvPr/>
            </p:nvSpPr>
            <p:spPr bwMode="auto">
              <a:xfrm>
                <a:off x="2022" y="3646"/>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85" name="Line 201"/>
              <p:cNvSpPr>
                <a:spLocks noChangeShapeType="1"/>
              </p:cNvSpPr>
              <p:nvPr/>
            </p:nvSpPr>
            <p:spPr bwMode="auto">
              <a:xfrm flipH="1">
                <a:off x="2022" y="3643"/>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86" name="Line 202"/>
              <p:cNvSpPr>
                <a:spLocks noChangeShapeType="1"/>
              </p:cNvSpPr>
              <p:nvPr/>
            </p:nvSpPr>
            <p:spPr bwMode="auto">
              <a:xfrm flipH="1">
                <a:off x="2025" y="3643"/>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87" name="Line 203"/>
              <p:cNvSpPr>
                <a:spLocks noChangeShapeType="1"/>
              </p:cNvSpPr>
              <p:nvPr/>
            </p:nvSpPr>
            <p:spPr bwMode="auto">
              <a:xfrm flipH="1">
                <a:off x="2028" y="3640"/>
                <a:ext cx="4"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88" name="Line 204"/>
              <p:cNvSpPr>
                <a:spLocks noChangeShapeType="1"/>
              </p:cNvSpPr>
              <p:nvPr/>
            </p:nvSpPr>
            <p:spPr bwMode="auto">
              <a:xfrm flipH="1">
                <a:off x="2032" y="3640"/>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89" name="Line 205"/>
              <p:cNvSpPr>
                <a:spLocks noChangeShapeType="1"/>
              </p:cNvSpPr>
              <p:nvPr/>
            </p:nvSpPr>
            <p:spPr bwMode="auto">
              <a:xfrm flipH="1">
                <a:off x="2038" y="3637"/>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0" name="Line 206"/>
              <p:cNvSpPr>
                <a:spLocks noChangeShapeType="1"/>
              </p:cNvSpPr>
              <p:nvPr/>
            </p:nvSpPr>
            <p:spPr bwMode="auto">
              <a:xfrm>
                <a:off x="2041" y="3637"/>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9462" name="Group 408"/>
            <p:cNvGrpSpPr>
              <a:grpSpLocks/>
            </p:cNvGrpSpPr>
            <p:nvPr/>
          </p:nvGrpSpPr>
          <p:grpSpPr bwMode="auto">
            <a:xfrm>
              <a:off x="2041" y="2954"/>
              <a:ext cx="632" cy="683"/>
              <a:chOff x="2041" y="2954"/>
              <a:chExt cx="632" cy="683"/>
            </a:xfrm>
          </p:grpSpPr>
          <p:sp>
            <p:nvSpPr>
              <p:cNvPr id="20091" name="Line 208"/>
              <p:cNvSpPr>
                <a:spLocks noChangeShapeType="1"/>
              </p:cNvSpPr>
              <p:nvPr/>
            </p:nvSpPr>
            <p:spPr bwMode="auto">
              <a:xfrm flipH="1">
                <a:off x="2041" y="3637"/>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92" name="Line 209"/>
              <p:cNvSpPr>
                <a:spLocks noChangeShapeType="1"/>
              </p:cNvSpPr>
              <p:nvPr/>
            </p:nvSpPr>
            <p:spPr bwMode="auto">
              <a:xfrm flipH="1">
                <a:off x="2044" y="3634"/>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93" name="Line 210"/>
              <p:cNvSpPr>
                <a:spLocks noChangeShapeType="1"/>
              </p:cNvSpPr>
              <p:nvPr/>
            </p:nvSpPr>
            <p:spPr bwMode="auto">
              <a:xfrm flipH="1">
                <a:off x="2047" y="3634"/>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94" name="Line 211"/>
              <p:cNvSpPr>
                <a:spLocks noChangeShapeType="1"/>
              </p:cNvSpPr>
              <p:nvPr/>
            </p:nvSpPr>
            <p:spPr bwMode="auto">
              <a:xfrm flipH="1">
                <a:off x="2053" y="3631"/>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95" name="Line 212"/>
              <p:cNvSpPr>
                <a:spLocks noChangeShapeType="1"/>
              </p:cNvSpPr>
              <p:nvPr/>
            </p:nvSpPr>
            <p:spPr bwMode="auto">
              <a:xfrm flipH="1">
                <a:off x="2056" y="3631"/>
                <a:ext cx="4"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96" name="Line 213"/>
              <p:cNvSpPr>
                <a:spLocks noChangeShapeType="1"/>
              </p:cNvSpPr>
              <p:nvPr/>
            </p:nvSpPr>
            <p:spPr bwMode="auto">
              <a:xfrm>
                <a:off x="2060" y="3631"/>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97" name="Line 214"/>
              <p:cNvSpPr>
                <a:spLocks noChangeShapeType="1"/>
              </p:cNvSpPr>
              <p:nvPr/>
            </p:nvSpPr>
            <p:spPr bwMode="auto">
              <a:xfrm flipH="1">
                <a:off x="2060" y="3627"/>
                <a:ext cx="3" cy="4"/>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98" name="Line 215"/>
              <p:cNvSpPr>
                <a:spLocks noChangeShapeType="1"/>
              </p:cNvSpPr>
              <p:nvPr/>
            </p:nvSpPr>
            <p:spPr bwMode="auto">
              <a:xfrm flipH="1">
                <a:off x="2063" y="3627"/>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99" name="Line 216"/>
              <p:cNvSpPr>
                <a:spLocks noChangeShapeType="1"/>
              </p:cNvSpPr>
              <p:nvPr/>
            </p:nvSpPr>
            <p:spPr bwMode="auto">
              <a:xfrm flipH="1">
                <a:off x="2066" y="3624"/>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00" name="Line 217"/>
              <p:cNvSpPr>
                <a:spLocks noChangeShapeType="1"/>
              </p:cNvSpPr>
              <p:nvPr/>
            </p:nvSpPr>
            <p:spPr bwMode="auto">
              <a:xfrm flipH="1">
                <a:off x="2069" y="3624"/>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01" name="Line 218"/>
              <p:cNvSpPr>
                <a:spLocks noChangeShapeType="1"/>
              </p:cNvSpPr>
              <p:nvPr/>
            </p:nvSpPr>
            <p:spPr bwMode="auto">
              <a:xfrm flipH="1">
                <a:off x="2075" y="3621"/>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02" name="Line 219"/>
              <p:cNvSpPr>
                <a:spLocks noChangeShapeType="1"/>
              </p:cNvSpPr>
              <p:nvPr/>
            </p:nvSpPr>
            <p:spPr bwMode="auto">
              <a:xfrm>
                <a:off x="2078" y="3621"/>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03" name="Line 220"/>
              <p:cNvSpPr>
                <a:spLocks noChangeShapeType="1"/>
              </p:cNvSpPr>
              <p:nvPr/>
            </p:nvSpPr>
            <p:spPr bwMode="auto">
              <a:xfrm flipH="1">
                <a:off x="2078" y="3621"/>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04" name="Line 221"/>
              <p:cNvSpPr>
                <a:spLocks noChangeShapeType="1"/>
              </p:cNvSpPr>
              <p:nvPr/>
            </p:nvSpPr>
            <p:spPr bwMode="auto">
              <a:xfrm flipH="1">
                <a:off x="2081" y="3618"/>
                <a:ext cx="4"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05" name="Line 222"/>
              <p:cNvSpPr>
                <a:spLocks noChangeShapeType="1"/>
              </p:cNvSpPr>
              <p:nvPr/>
            </p:nvSpPr>
            <p:spPr bwMode="auto">
              <a:xfrm flipH="1">
                <a:off x="2085" y="3618"/>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06" name="Line 223"/>
              <p:cNvSpPr>
                <a:spLocks noChangeShapeType="1"/>
              </p:cNvSpPr>
              <p:nvPr/>
            </p:nvSpPr>
            <p:spPr bwMode="auto">
              <a:xfrm flipH="1">
                <a:off x="2088" y="3615"/>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07" name="Line 224"/>
              <p:cNvSpPr>
                <a:spLocks noChangeShapeType="1"/>
              </p:cNvSpPr>
              <p:nvPr/>
            </p:nvSpPr>
            <p:spPr bwMode="auto">
              <a:xfrm flipH="1">
                <a:off x="2091" y="3612"/>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08" name="Line 225"/>
              <p:cNvSpPr>
                <a:spLocks noChangeShapeType="1"/>
              </p:cNvSpPr>
              <p:nvPr/>
            </p:nvSpPr>
            <p:spPr bwMode="auto">
              <a:xfrm>
                <a:off x="2094" y="3612"/>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09" name="Line 226"/>
              <p:cNvSpPr>
                <a:spLocks noChangeShapeType="1"/>
              </p:cNvSpPr>
              <p:nvPr/>
            </p:nvSpPr>
            <p:spPr bwMode="auto">
              <a:xfrm flipH="1">
                <a:off x="2094" y="3612"/>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10" name="Line 227"/>
              <p:cNvSpPr>
                <a:spLocks noChangeShapeType="1"/>
              </p:cNvSpPr>
              <p:nvPr/>
            </p:nvSpPr>
            <p:spPr bwMode="auto">
              <a:xfrm flipH="1">
                <a:off x="2097" y="3609"/>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11" name="Line 228"/>
              <p:cNvSpPr>
                <a:spLocks noChangeShapeType="1"/>
              </p:cNvSpPr>
              <p:nvPr/>
            </p:nvSpPr>
            <p:spPr bwMode="auto">
              <a:xfrm flipH="1">
                <a:off x="2100" y="3609"/>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12" name="Line 229"/>
              <p:cNvSpPr>
                <a:spLocks noChangeShapeType="1"/>
              </p:cNvSpPr>
              <p:nvPr/>
            </p:nvSpPr>
            <p:spPr bwMode="auto">
              <a:xfrm flipH="1">
                <a:off x="2106" y="3606"/>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13" name="Line 230"/>
              <p:cNvSpPr>
                <a:spLocks noChangeShapeType="1"/>
              </p:cNvSpPr>
              <p:nvPr/>
            </p:nvSpPr>
            <p:spPr bwMode="auto">
              <a:xfrm flipH="1">
                <a:off x="2109" y="3602"/>
                <a:ext cx="4" cy="4"/>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14" name="Line 231"/>
              <p:cNvSpPr>
                <a:spLocks noChangeShapeType="1"/>
              </p:cNvSpPr>
              <p:nvPr/>
            </p:nvSpPr>
            <p:spPr bwMode="auto">
              <a:xfrm>
                <a:off x="2113" y="3602"/>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15" name="Line 232"/>
              <p:cNvSpPr>
                <a:spLocks noChangeShapeType="1"/>
              </p:cNvSpPr>
              <p:nvPr/>
            </p:nvSpPr>
            <p:spPr bwMode="auto">
              <a:xfrm flipH="1">
                <a:off x="2113" y="3602"/>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16" name="Line 233"/>
              <p:cNvSpPr>
                <a:spLocks noChangeShapeType="1"/>
              </p:cNvSpPr>
              <p:nvPr/>
            </p:nvSpPr>
            <p:spPr bwMode="auto">
              <a:xfrm flipH="1">
                <a:off x="2116" y="3599"/>
                <a:ext cx="6"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17" name="Line 234"/>
              <p:cNvSpPr>
                <a:spLocks noChangeShapeType="1"/>
              </p:cNvSpPr>
              <p:nvPr/>
            </p:nvSpPr>
            <p:spPr bwMode="auto">
              <a:xfrm flipH="1">
                <a:off x="2122" y="3596"/>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18" name="Line 235"/>
              <p:cNvSpPr>
                <a:spLocks noChangeShapeType="1"/>
              </p:cNvSpPr>
              <p:nvPr/>
            </p:nvSpPr>
            <p:spPr bwMode="auto">
              <a:xfrm flipH="1">
                <a:off x="2125" y="3596"/>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19" name="Line 236"/>
              <p:cNvSpPr>
                <a:spLocks noChangeShapeType="1"/>
              </p:cNvSpPr>
              <p:nvPr/>
            </p:nvSpPr>
            <p:spPr bwMode="auto">
              <a:xfrm flipH="1">
                <a:off x="2128" y="3593"/>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20" name="Line 237"/>
              <p:cNvSpPr>
                <a:spLocks noChangeShapeType="1"/>
              </p:cNvSpPr>
              <p:nvPr/>
            </p:nvSpPr>
            <p:spPr bwMode="auto">
              <a:xfrm>
                <a:off x="2131" y="3593"/>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21" name="Line 238"/>
              <p:cNvSpPr>
                <a:spLocks noChangeShapeType="1"/>
              </p:cNvSpPr>
              <p:nvPr/>
            </p:nvSpPr>
            <p:spPr bwMode="auto">
              <a:xfrm flipH="1">
                <a:off x="2131" y="3590"/>
                <a:ext cx="6"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22" name="Line 239"/>
              <p:cNvSpPr>
                <a:spLocks noChangeShapeType="1"/>
              </p:cNvSpPr>
              <p:nvPr/>
            </p:nvSpPr>
            <p:spPr bwMode="auto">
              <a:xfrm flipH="1">
                <a:off x="2137" y="3590"/>
                <a:ext cx="4"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23" name="Line 240"/>
              <p:cNvSpPr>
                <a:spLocks noChangeShapeType="1"/>
              </p:cNvSpPr>
              <p:nvPr/>
            </p:nvSpPr>
            <p:spPr bwMode="auto">
              <a:xfrm flipH="1">
                <a:off x="2141" y="3587"/>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24" name="Line 241"/>
              <p:cNvSpPr>
                <a:spLocks noChangeShapeType="1"/>
              </p:cNvSpPr>
              <p:nvPr/>
            </p:nvSpPr>
            <p:spPr bwMode="auto">
              <a:xfrm flipH="1">
                <a:off x="2144" y="3584"/>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25" name="Line 242"/>
              <p:cNvSpPr>
                <a:spLocks noChangeShapeType="1"/>
              </p:cNvSpPr>
              <p:nvPr/>
            </p:nvSpPr>
            <p:spPr bwMode="auto">
              <a:xfrm flipH="1">
                <a:off x="2147" y="3584"/>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26" name="Line 243"/>
              <p:cNvSpPr>
                <a:spLocks noChangeShapeType="1"/>
              </p:cNvSpPr>
              <p:nvPr/>
            </p:nvSpPr>
            <p:spPr bwMode="auto">
              <a:xfrm>
                <a:off x="2150" y="3584"/>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27" name="Line 244"/>
              <p:cNvSpPr>
                <a:spLocks noChangeShapeType="1"/>
              </p:cNvSpPr>
              <p:nvPr/>
            </p:nvSpPr>
            <p:spPr bwMode="auto">
              <a:xfrm flipH="1">
                <a:off x="2150" y="3581"/>
                <a:ext cx="6"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28" name="Line 245"/>
              <p:cNvSpPr>
                <a:spLocks noChangeShapeType="1"/>
              </p:cNvSpPr>
              <p:nvPr/>
            </p:nvSpPr>
            <p:spPr bwMode="auto">
              <a:xfrm flipH="1">
                <a:off x="2156" y="3578"/>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29" name="Line 246"/>
              <p:cNvSpPr>
                <a:spLocks noChangeShapeType="1"/>
              </p:cNvSpPr>
              <p:nvPr/>
            </p:nvSpPr>
            <p:spPr bwMode="auto">
              <a:xfrm flipH="1">
                <a:off x="2159" y="3574"/>
                <a:ext cx="3" cy="4"/>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30" name="Line 247"/>
              <p:cNvSpPr>
                <a:spLocks noChangeShapeType="1"/>
              </p:cNvSpPr>
              <p:nvPr/>
            </p:nvSpPr>
            <p:spPr bwMode="auto">
              <a:xfrm flipH="1">
                <a:off x="2162" y="3571"/>
                <a:ext cx="7"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31" name="Line 248"/>
              <p:cNvSpPr>
                <a:spLocks noChangeShapeType="1"/>
              </p:cNvSpPr>
              <p:nvPr/>
            </p:nvSpPr>
            <p:spPr bwMode="auto">
              <a:xfrm flipH="1">
                <a:off x="2169" y="3571"/>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32" name="Line 249"/>
              <p:cNvSpPr>
                <a:spLocks noChangeShapeType="1"/>
              </p:cNvSpPr>
              <p:nvPr/>
            </p:nvSpPr>
            <p:spPr bwMode="auto">
              <a:xfrm>
                <a:off x="2172" y="3571"/>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33" name="Line 250"/>
              <p:cNvSpPr>
                <a:spLocks noChangeShapeType="1"/>
              </p:cNvSpPr>
              <p:nvPr/>
            </p:nvSpPr>
            <p:spPr bwMode="auto">
              <a:xfrm flipH="1">
                <a:off x="2172" y="3568"/>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34" name="Line 251"/>
              <p:cNvSpPr>
                <a:spLocks noChangeShapeType="1"/>
              </p:cNvSpPr>
              <p:nvPr/>
            </p:nvSpPr>
            <p:spPr bwMode="auto">
              <a:xfrm flipH="1">
                <a:off x="2175" y="3565"/>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35" name="Line 252"/>
              <p:cNvSpPr>
                <a:spLocks noChangeShapeType="1"/>
              </p:cNvSpPr>
              <p:nvPr/>
            </p:nvSpPr>
            <p:spPr bwMode="auto">
              <a:xfrm flipH="1">
                <a:off x="2178" y="3562"/>
                <a:ext cx="6"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36" name="Line 253"/>
              <p:cNvSpPr>
                <a:spLocks noChangeShapeType="1"/>
              </p:cNvSpPr>
              <p:nvPr/>
            </p:nvSpPr>
            <p:spPr bwMode="auto">
              <a:xfrm flipH="1">
                <a:off x="2184" y="3562"/>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37" name="Line 254"/>
              <p:cNvSpPr>
                <a:spLocks noChangeShapeType="1"/>
              </p:cNvSpPr>
              <p:nvPr/>
            </p:nvSpPr>
            <p:spPr bwMode="auto">
              <a:xfrm flipH="1">
                <a:off x="2187" y="3559"/>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38" name="Line 255"/>
              <p:cNvSpPr>
                <a:spLocks noChangeShapeType="1"/>
              </p:cNvSpPr>
              <p:nvPr/>
            </p:nvSpPr>
            <p:spPr bwMode="auto">
              <a:xfrm>
                <a:off x="2190" y="3559"/>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39" name="Line 256"/>
              <p:cNvSpPr>
                <a:spLocks noChangeShapeType="1"/>
              </p:cNvSpPr>
              <p:nvPr/>
            </p:nvSpPr>
            <p:spPr bwMode="auto">
              <a:xfrm flipH="1">
                <a:off x="2190" y="3556"/>
                <a:ext cx="4"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40" name="Line 257"/>
              <p:cNvSpPr>
                <a:spLocks noChangeShapeType="1"/>
              </p:cNvSpPr>
              <p:nvPr/>
            </p:nvSpPr>
            <p:spPr bwMode="auto">
              <a:xfrm flipH="1">
                <a:off x="2194" y="3553"/>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41" name="Line 258"/>
              <p:cNvSpPr>
                <a:spLocks noChangeShapeType="1"/>
              </p:cNvSpPr>
              <p:nvPr/>
            </p:nvSpPr>
            <p:spPr bwMode="auto">
              <a:xfrm flipH="1">
                <a:off x="2197" y="3550"/>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42" name="Line 259"/>
              <p:cNvSpPr>
                <a:spLocks noChangeShapeType="1"/>
              </p:cNvSpPr>
              <p:nvPr/>
            </p:nvSpPr>
            <p:spPr bwMode="auto">
              <a:xfrm flipH="1">
                <a:off x="2200" y="3550"/>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43" name="Line 260"/>
              <p:cNvSpPr>
                <a:spLocks noChangeShapeType="1"/>
              </p:cNvSpPr>
              <p:nvPr/>
            </p:nvSpPr>
            <p:spPr bwMode="auto">
              <a:xfrm flipH="1">
                <a:off x="2206" y="3546"/>
                <a:ext cx="3" cy="4"/>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44" name="Line 261"/>
              <p:cNvSpPr>
                <a:spLocks noChangeShapeType="1"/>
              </p:cNvSpPr>
              <p:nvPr/>
            </p:nvSpPr>
            <p:spPr bwMode="auto">
              <a:xfrm>
                <a:off x="2209" y="3546"/>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45" name="Line 262"/>
              <p:cNvSpPr>
                <a:spLocks noChangeShapeType="1"/>
              </p:cNvSpPr>
              <p:nvPr/>
            </p:nvSpPr>
            <p:spPr bwMode="auto">
              <a:xfrm flipH="1">
                <a:off x="2209" y="3543"/>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46" name="Line 263"/>
              <p:cNvSpPr>
                <a:spLocks noChangeShapeType="1"/>
              </p:cNvSpPr>
              <p:nvPr/>
            </p:nvSpPr>
            <p:spPr bwMode="auto">
              <a:xfrm flipH="1">
                <a:off x="2212" y="3540"/>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47" name="Line 264"/>
              <p:cNvSpPr>
                <a:spLocks noChangeShapeType="1"/>
              </p:cNvSpPr>
              <p:nvPr/>
            </p:nvSpPr>
            <p:spPr bwMode="auto">
              <a:xfrm flipH="1">
                <a:off x="2215" y="3537"/>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48" name="Line 265"/>
              <p:cNvSpPr>
                <a:spLocks noChangeShapeType="1"/>
              </p:cNvSpPr>
              <p:nvPr/>
            </p:nvSpPr>
            <p:spPr bwMode="auto">
              <a:xfrm flipH="1">
                <a:off x="2218" y="3534"/>
                <a:ext cx="7"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49" name="Line 266"/>
              <p:cNvSpPr>
                <a:spLocks noChangeShapeType="1"/>
              </p:cNvSpPr>
              <p:nvPr/>
            </p:nvSpPr>
            <p:spPr bwMode="auto">
              <a:xfrm flipH="1">
                <a:off x="2225" y="3531"/>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50" name="Line 267"/>
              <p:cNvSpPr>
                <a:spLocks noChangeShapeType="1"/>
              </p:cNvSpPr>
              <p:nvPr/>
            </p:nvSpPr>
            <p:spPr bwMode="auto">
              <a:xfrm>
                <a:off x="2228" y="3531"/>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51" name="Line 268"/>
              <p:cNvSpPr>
                <a:spLocks noChangeShapeType="1"/>
              </p:cNvSpPr>
              <p:nvPr/>
            </p:nvSpPr>
            <p:spPr bwMode="auto">
              <a:xfrm flipH="1">
                <a:off x="2228" y="3528"/>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52" name="Line 269"/>
              <p:cNvSpPr>
                <a:spLocks noChangeShapeType="1"/>
              </p:cNvSpPr>
              <p:nvPr/>
            </p:nvSpPr>
            <p:spPr bwMode="auto">
              <a:xfrm flipH="1">
                <a:off x="2231" y="3525"/>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53" name="Line 270"/>
              <p:cNvSpPr>
                <a:spLocks noChangeShapeType="1"/>
              </p:cNvSpPr>
              <p:nvPr/>
            </p:nvSpPr>
            <p:spPr bwMode="auto">
              <a:xfrm flipH="1">
                <a:off x="2234" y="3521"/>
                <a:ext cx="6" cy="4"/>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54" name="Line 271"/>
              <p:cNvSpPr>
                <a:spLocks noChangeShapeType="1"/>
              </p:cNvSpPr>
              <p:nvPr/>
            </p:nvSpPr>
            <p:spPr bwMode="auto">
              <a:xfrm flipH="1">
                <a:off x="2240" y="3518"/>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55" name="Line 272"/>
              <p:cNvSpPr>
                <a:spLocks noChangeShapeType="1"/>
              </p:cNvSpPr>
              <p:nvPr/>
            </p:nvSpPr>
            <p:spPr bwMode="auto">
              <a:xfrm flipH="1">
                <a:off x="2243" y="3515"/>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56" name="Line 273"/>
              <p:cNvSpPr>
                <a:spLocks noChangeShapeType="1"/>
              </p:cNvSpPr>
              <p:nvPr/>
            </p:nvSpPr>
            <p:spPr bwMode="auto">
              <a:xfrm>
                <a:off x="2246" y="3515"/>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57" name="Line 274"/>
              <p:cNvSpPr>
                <a:spLocks noChangeShapeType="1"/>
              </p:cNvSpPr>
              <p:nvPr/>
            </p:nvSpPr>
            <p:spPr bwMode="auto">
              <a:xfrm flipH="1">
                <a:off x="2246" y="3512"/>
                <a:ext cx="4"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58" name="Line 275"/>
              <p:cNvSpPr>
                <a:spLocks noChangeShapeType="1"/>
              </p:cNvSpPr>
              <p:nvPr/>
            </p:nvSpPr>
            <p:spPr bwMode="auto">
              <a:xfrm flipH="1">
                <a:off x="2250" y="3509"/>
                <a:ext cx="6"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59" name="Line 276"/>
              <p:cNvSpPr>
                <a:spLocks noChangeShapeType="1"/>
              </p:cNvSpPr>
              <p:nvPr/>
            </p:nvSpPr>
            <p:spPr bwMode="auto">
              <a:xfrm flipH="1">
                <a:off x="2256" y="3506"/>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60" name="Line 277"/>
              <p:cNvSpPr>
                <a:spLocks noChangeShapeType="1"/>
              </p:cNvSpPr>
              <p:nvPr/>
            </p:nvSpPr>
            <p:spPr bwMode="auto">
              <a:xfrm flipH="1">
                <a:off x="2259" y="3503"/>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61" name="Line 278"/>
              <p:cNvSpPr>
                <a:spLocks noChangeShapeType="1"/>
              </p:cNvSpPr>
              <p:nvPr/>
            </p:nvSpPr>
            <p:spPr bwMode="auto">
              <a:xfrm flipH="1">
                <a:off x="2262" y="3500"/>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62" name="Line 279"/>
              <p:cNvSpPr>
                <a:spLocks noChangeShapeType="1"/>
              </p:cNvSpPr>
              <p:nvPr/>
            </p:nvSpPr>
            <p:spPr bwMode="auto">
              <a:xfrm>
                <a:off x="2265" y="3500"/>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63" name="Line 280"/>
              <p:cNvSpPr>
                <a:spLocks noChangeShapeType="1"/>
              </p:cNvSpPr>
              <p:nvPr/>
            </p:nvSpPr>
            <p:spPr bwMode="auto">
              <a:xfrm flipH="1">
                <a:off x="2265" y="3500"/>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64" name="Line 281"/>
              <p:cNvSpPr>
                <a:spLocks noChangeShapeType="1"/>
              </p:cNvSpPr>
              <p:nvPr/>
            </p:nvSpPr>
            <p:spPr bwMode="auto">
              <a:xfrm flipH="1">
                <a:off x="2271" y="3497"/>
                <a:ext cx="4"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65" name="Line 282"/>
              <p:cNvSpPr>
                <a:spLocks noChangeShapeType="1"/>
              </p:cNvSpPr>
              <p:nvPr/>
            </p:nvSpPr>
            <p:spPr bwMode="auto">
              <a:xfrm flipH="1">
                <a:off x="2275" y="3493"/>
                <a:ext cx="3" cy="4"/>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66" name="Line 283"/>
              <p:cNvSpPr>
                <a:spLocks noChangeShapeType="1"/>
              </p:cNvSpPr>
              <p:nvPr/>
            </p:nvSpPr>
            <p:spPr bwMode="auto">
              <a:xfrm flipH="1">
                <a:off x="2278" y="3490"/>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67" name="Line 284"/>
              <p:cNvSpPr>
                <a:spLocks noChangeShapeType="1"/>
              </p:cNvSpPr>
              <p:nvPr/>
            </p:nvSpPr>
            <p:spPr bwMode="auto">
              <a:xfrm flipH="1">
                <a:off x="2281" y="3487"/>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68" name="Line 285"/>
              <p:cNvSpPr>
                <a:spLocks noChangeShapeType="1"/>
              </p:cNvSpPr>
              <p:nvPr/>
            </p:nvSpPr>
            <p:spPr bwMode="auto">
              <a:xfrm>
                <a:off x="2284" y="3487"/>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69" name="Line 286"/>
              <p:cNvSpPr>
                <a:spLocks noChangeShapeType="1"/>
              </p:cNvSpPr>
              <p:nvPr/>
            </p:nvSpPr>
            <p:spPr bwMode="auto">
              <a:xfrm flipH="1">
                <a:off x="2284" y="3481"/>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70" name="Line 287"/>
              <p:cNvSpPr>
                <a:spLocks noChangeShapeType="1"/>
              </p:cNvSpPr>
              <p:nvPr/>
            </p:nvSpPr>
            <p:spPr bwMode="auto">
              <a:xfrm flipH="1">
                <a:off x="2287" y="3478"/>
                <a:ext cx="6"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71" name="Line 288"/>
              <p:cNvSpPr>
                <a:spLocks noChangeShapeType="1"/>
              </p:cNvSpPr>
              <p:nvPr/>
            </p:nvSpPr>
            <p:spPr bwMode="auto">
              <a:xfrm flipH="1">
                <a:off x="2293" y="3475"/>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72" name="Line 289"/>
              <p:cNvSpPr>
                <a:spLocks noChangeShapeType="1"/>
              </p:cNvSpPr>
              <p:nvPr/>
            </p:nvSpPr>
            <p:spPr bwMode="auto">
              <a:xfrm flipH="1">
                <a:off x="2296" y="3472"/>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73" name="Line 290"/>
              <p:cNvSpPr>
                <a:spLocks noChangeShapeType="1"/>
              </p:cNvSpPr>
              <p:nvPr/>
            </p:nvSpPr>
            <p:spPr bwMode="auto">
              <a:xfrm flipH="1">
                <a:off x="2299" y="3468"/>
                <a:ext cx="4" cy="4"/>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74" name="Line 291"/>
              <p:cNvSpPr>
                <a:spLocks noChangeShapeType="1"/>
              </p:cNvSpPr>
              <p:nvPr/>
            </p:nvSpPr>
            <p:spPr bwMode="auto">
              <a:xfrm>
                <a:off x="2303" y="3468"/>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75" name="Line 292"/>
              <p:cNvSpPr>
                <a:spLocks noChangeShapeType="1"/>
              </p:cNvSpPr>
              <p:nvPr/>
            </p:nvSpPr>
            <p:spPr bwMode="auto">
              <a:xfrm flipH="1">
                <a:off x="2303" y="3465"/>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76" name="Line 293"/>
              <p:cNvSpPr>
                <a:spLocks noChangeShapeType="1"/>
              </p:cNvSpPr>
              <p:nvPr/>
            </p:nvSpPr>
            <p:spPr bwMode="auto">
              <a:xfrm flipH="1">
                <a:off x="2306" y="3462"/>
                <a:ext cx="6"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77" name="Line 294"/>
              <p:cNvSpPr>
                <a:spLocks noChangeShapeType="1"/>
              </p:cNvSpPr>
              <p:nvPr/>
            </p:nvSpPr>
            <p:spPr bwMode="auto">
              <a:xfrm flipH="1">
                <a:off x="2312" y="3459"/>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78" name="Line 295"/>
              <p:cNvSpPr>
                <a:spLocks noChangeShapeType="1"/>
              </p:cNvSpPr>
              <p:nvPr/>
            </p:nvSpPr>
            <p:spPr bwMode="auto">
              <a:xfrm flipH="1">
                <a:off x="2315" y="3453"/>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79" name="Line 296"/>
              <p:cNvSpPr>
                <a:spLocks noChangeShapeType="1"/>
              </p:cNvSpPr>
              <p:nvPr/>
            </p:nvSpPr>
            <p:spPr bwMode="auto">
              <a:xfrm flipH="1">
                <a:off x="2318" y="3450"/>
                <a:ext cx="6"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80" name="Line 297"/>
              <p:cNvSpPr>
                <a:spLocks noChangeShapeType="1"/>
              </p:cNvSpPr>
              <p:nvPr/>
            </p:nvSpPr>
            <p:spPr bwMode="auto">
              <a:xfrm>
                <a:off x="2324" y="3450"/>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81" name="Line 298"/>
              <p:cNvSpPr>
                <a:spLocks noChangeShapeType="1"/>
              </p:cNvSpPr>
              <p:nvPr/>
            </p:nvSpPr>
            <p:spPr bwMode="auto">
              <a:xfrm flipH="1">
                <a:off x="2324" y="3447"/>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82" name="Line 299"/>
              <p:cNvSpPr>
                <a:spLocks noChangeShapeType="1"/>
              </p:cNvSpPr>
              <p:nvPr/>
            </p:nvSpPr>
            <p:spPr bwMode="auto">
              <a:xfrm flipH="1">
                <a:off x="2327" y="3444"/>
                <a:ext cx="4"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83" name="Line 300"/>
              <p:cNvSpPr>
                <a:spLocks noChangeShapeType="1"/>
              </p:cNvSpPr>
              <p:nvPr/>
            </p:nvSpPr>
            <p:spPr bwMode="auto">
              <a:xfrm flipH="1">
                <a:off x="2331" y="3437"/>
                <a:ext cx="3" cy="7"/>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84" name="Line 301"/>
              <p:cNvSpPr>
                <a:spLocks noChangeShapeType="1"/>
              </p:cNvSpPr>
              <p:nvPr/>
            </p:nvSpPr>
            <p:spPr bwMode="auto">
              <a:xfrm flipH="1">
                <a:off x="2334" y="3434"/>
                <a:ext cx="6"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85" name="Line 302"/>
              <p:cNvSpPr>
                <a:spLocks noChangeShapeType="1"/>
              </p:cNvSpPr>
              <p:nvPr/>
            </p:nvSpPr>
            <p:spPr bwMode="auto">
              <a:xfrm flipH="1">
                <a:off x="2340" y="3431"/>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86" name="Line 303"/>
              <p:cNvSpPr>
                <a:spLocks noChangeShapeType="1"/>
              </p:cNvSpPr>
              <p:nvPr/>
            </p:nvSpPr>
            <p:spPr bwMode="auto">
              <a:xfrm>
                <a:off x="2343" y="3431"/>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87" name="Line 304"/>
              <p:cNvSpPr>
                <a:spLocks noChangeShapeType="1"/>
              </p:cNvSpPr>
              <p:nvPr/>
            </p:nvSpPr>
            <p:spPr bwMode="auto">
              <a:xfrm flipH="1">
                <a:off x="2343" y="3428"/>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88" name="Line 305"/>
              <p:cNvSpPr>
                <a:spLocks noChangeShapeType="1"/>
              </p:cNvSpPr>
              <p:nvPr/>
            </p:nvSpPr>
            <p:spPr bwMode="auto">
              <a:xfrm flipH="1">
                <a:off x="2346" y="3422"/>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89" name="Line 306"/>
              <p:cNvSpPr>
                <a:spLocks noChangeShapeType="1"/>
              </p:cNvSpPr>
              <p:nvPr/>
            </p:nvSpPr>
            <p:spPr bwMode="auto">
              <a:xfrm flipH="1">
                <a:off x="2349" y="3419"/>
                <a:ext cx="7"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90" name="Line 307"/>
              <p:cNvSpPr>
                <a:spLocks noChangeShapeType="1"/>
              </p:cNvSpPr>
              <p:nvPr/>
            </p:nvSpPr>
            <p:spPr bwMode="auto">
              <a:xfrm flipH="1">
                <a:off x="2356" y="3416"/>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91" name="Line 308"/>
              <p:cNvSpPr>
                <a:spLocks noChangeShapeType="1"/>
              </p:cNvSpPr>
              <p:nvPr/>
            </p:nvSpPr>
            <p:spPr bwMode="auto">
              <a:xfrm flipH="1">
                <a:off x="2359" y="3409"/>
                <a:ext cx="3" cy="7"/>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92" name="Line 309"/>
              <p:cNvSpPr>
                <a:spLocks noChangeShapeType="1"/>
              </p:cNvSpPr>
              <p:nvPr/>
            </p:nvSpPr>
            <p:spPr bwMode="auto">
              <a:xfrm>
                <a:off x="2362" y="3409"/>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93" name="Line 310"/>
              <p:cNvSpPr>
                <a:spLocks noChangeShapeType="1"/>
              </p:cNvSpPr>
              <p:nvPr/>
            </p:nvSpPr>
            <p:spPr bwMode="auto">
              <a:xfrm flipH="1">
                <a:off x="2362" y="3406"/>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94" name="Line 311"/>
              <p:cNvSpPr>
                <a:spLocks noChangeShapeType="1"/>
              </p:cNvSpPr>
              <p:nvPr/>
            </p:nvSpPr>
            <p:spPr bwMode="auto">
              <a:xfrm flipH="1">
                <a:off x="2365" y="3403"/>
                <a:ext cx="6"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95" name="Line 312"/>
              <p:cNvSpPr>
                <a:spLocks noChangeShapeType="1"/>
              </p:cNvSpPr>
              <p:nvPr/>
            </p:nvSpPr>
            <p:spPr bwMode="auto">
              <a:xfrm flipH="1">
                <a:off x="2371" y="3400"/>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96" name="Line 313"/>
              <p:cNvSpPr>
                <a:spLocks noChangeShapeType="1"/>
              </p:cNvSpPr>
              <p:nvPr/>
            </p:nvSpPr>
            <p:spPr bwMode="auto">
              <a:xfrm flipH="1">
                <a:off x="2374" y="3394"/>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97" name="Line 314"/>
              <p:cNvSpPr>
                <a:spLocks noChangeShapeType="1"/>
              </p:cNvSpPr>
              <p:nvPr/>
            </p:nvSpPr>
            <p:spPr bwMode="auto">
              <a:xfrm flipH="1">
                <a:off x="2377" y="3391"/>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98" name="Line 315"/>
              <p:cNvSpPr>
                <a:spLocks noChangeShapeType="1"/>
              </p:cNvSpPr>
              <p:nvPr/>
            </p:nvSpPr>
            <p:spPr bwMode="auto">
              <a:xfrm>
                <a:off x="2380" y="3391"/>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199" name="Line 316"/>
              <p:cNvSpPr>
                <a:spLocks noChangeShapeType="1"/>
              </p:cNvSpPr>
              <p:nvPr/>
            </p:nvSpPr>
            <p:spPr bwMode="auto">
              <a:xfrm flipH="1">
                <a:off x="2380" y="3387"/>
                <a:ext cx="4" cy="4"/>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00" name="Line 317"/>
              <p:cNvSpPr>
                <a:spLocks noChangeShapeType="1"/>
              </p:cNvSpPr>
              <p:nvPr/>
            </p:nvSpPr>
            <p:spPr bwMode="auto">
              <a:xfrm flipH="1">
                <a:off x="2384" y="3381"/>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01" name="Line 318"/>
              <p:cNvSpPr>
                <a:spLocks noChangeShapeType="1"/>
              </p:cNvSpPr>
              <p:nvPr/>
            </p:nvSpPr>
            <p:spPr bwMode="auto">
              <a:xfrm flipH="1">
                <a:off x="2387" y="3378"/>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02" name="Line 319"/>
              <p:cNvSpPr>
                <a:spLocks noChangeShapeType="1"/>
              </p:cNvSpPr>
              <p:nvPr/>
            </p:nvSpPr>
            <p:spPr bwMode="auto">
              <a:xfrm flipH="1">
                <a:off x="2390" y="3375"/>
                <a:ext cx="6"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03" name="Line 320"/>
              <p:cNvSpPr>
                <a:spLocks noChangeShapeType="1"/>
              </p:cNvSpPr>
              <p:nvPr/>
            </p:nvSpPr>
            <p:spPr bwMode="auto">
              <a:xfrm flipH="1">
                <a:off x="2396" y="3369"/>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04" name="Line 321"/>
              <p:cNvSpPr>
                <a:spLocks noChangeShapeType="1"/>
              </p:cNvSpPr>
              <p:nvPr/>
            </p:nvSpPr>
            <p:spPr bwMode="auto">
              <a:xfrm>
                <a:off x="2399" y="3369"/>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05" name="Line 322"/>
              <p:cNvSpPr>
                <a:spLocks noChangeShapeType="1"/>
              </p:cNvSpPr>
              <p:nvPr/>
            </p:nvSpPr>
            <p:spPr bwMode="auto">
              <a:xfrm flipH="1">
                <a:off x="2399" y="3366"/>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06" name="Line 323"/>
              <p:cNvSpPr>
                <a:spLocks noChangeShapeType="1"/>
              </p:cNvSpPr>
              <p:nvPr/>
            </p:nvSpPr>
            <p:spPr bwMode="auto">
              <a:xfrm flipH="1">
                <a:off x="2402" y="3363"/>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07" name="Line 324"/>
              <p:cNvSpPr>
                <a:spLocks noChangeShapeType="1"/>
              </p:cNvSpPr>
              <p:nvPr/>
            </p:nvSpPr>
            <p:spPr bwMode="auto">
              <a:xfrm flipH="1">
                <a:off x="2405" y="3356"/>
                <a:ext cx="3" cy="7"/>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08" name="Line 325"/>
              <p:cNvSpPr>
                <a:spLocks noChangeShapeType="1"/>
              </p:cNvSpPr>
              <p:nvPr/>
            </p:nvSpPr>
            <p:spPr bwMode="auto">
              <a:xfrm flipH="1">
                <a:off x="2408" y="3353"/>
                <a:ext cx="7"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09" name="Line 326"/>
              <p:cNvSpPr>
                <a:spLocks noChangeShapeType="1"/>
              </p:cNvSpPr>
              <p:nvPr/>
            </p:nvSpPr>
            <p:spPr bwMode="auto">
              <a:xfrm flipH="1">
                <a:off x="2415" y="3347"/>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10" name="Line 327"/>
              <p:cNvSpPr>
                <a:spLocks noChangeShapeType="1"/>
              </p:cNvSpPr>
              <p:nvPr/>
            </p:nvSpPr>
            <p:spPr bwMode="auto">
              <a:xfrm>
                <a:off x="2418" y="3347"/>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11" name="Line 328"/>
              <p:cNvSpPr>
                <a:spLocks noChangeShapeType="1"/>
              </p:cNvSpPr>
              <p:nvPr/>
            </p:nvSpPr>
            <p:spPr bwMode="auto">
              <a:xfrm flipH="1">
                <a:off x="2418" y="3344"/>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12" name="Line 329"/>
              <p:cNvSpPr>
                <a:spLocks noChangeShapeType="1"/>
              </p:cNvSpPr>
              <p:nvPr/>
            </p:nvSpPr>
            <p:spPr bwMode="auto">
              <a:xfrm flipH="1">
                <a:off x="2421" y="3338"/>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13" name="Line 330"/>
              <p:cNvSpPr>
                <a:spLocks noChangeShapeType="1"/>
              </p:cNvSpPr>
              <p:nvPr/>
            </p:nvSpPr>
            <p:spPr bwMode="auto">
              <a:xfrm flipH="1">
                <a:off x="2424" y="3334"/>
                <a:ext cx="6" cy="4"/>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14" name="Line 331"/>
              <p:cNvSpPr>
                <a:spLocks noChangeShapeType="1"/>
              </p:cNvSpPr>
              <p:nvPr/>
            </p:nvSpPr>
            <p:spPr bwMode="auto">
              <a:xfrm flipH="1">
                <a:off x="2430" y="3328"/>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15" name="Line 332"/>
              <p:cNvSpPr>
                <a:spLocks noChangeShapeType="1"/>
              </p:cNvSpPr>
              <p:nvPr/>
            </p:nvSpPr>
            <p:spPr bwMode="auto">
              <a:xfrm flipH="1">
                <a:off x="2433" y="3325"/>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16" name="Line 333"/>
              <p:cNvSpPr>
                <a:spLocks noChangeShapeType="1"/>
              </p:cNvSpPr>
              <p:nvPr/>
            </p:nvSpPr>
            <p:spPr bwMode="auto">
              <a:xfrm>
                <a:off x="2436" y="3325"/>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17" name="Line 334"/>
              <p:cNvSpPr>
                <a:spLocks noChangeShapeType="1"/>
              </p:cNvSpPr>
              <p:nvPr/>
            </p:nvSpPr>
            <p:spPr bwMode="auto">
              <a:xfrm flipH="1">
                <a:off x="2436" y="3319"/>
                <a:ext cx="4"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18" name="Line 335"/>
              <p:cNvSpPr>
                <a:spLocks noChangeShapeType="1"/>
              </p:cNvSpPr>
              <p:nvPr/>
            </p:nvSpPr>
            <p:spPr bwMode="auto">
              <a:xfrm flipH="1">
                <a:off x="2440" y="3313"/>
                <a:ext cx="6"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19" name="Line 336"/>
              <p:cNvSpPr>
                <a:spLocks noChangeShapeType="1"/>
              </p:cNvSpPr>
              <p:nvPr/>
            </p:nvSpPr>
            <p:spPr bwMode="auto">
              <a:xfrm flipH="1">
                <a:off x="2446" y="3310"/>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20" name="Line 337"/>
              <p:cNvSpPr>
                <a:spLocks noChangeShapeType="1"/>
              </p:cNvSpPr>
              <p:nvPr/>
            </p:nvSpPr>
            <p:spPr bwMode="auto">
              <a:xfrm flipH="1">
                <a:off x="2449" y="3303"/>
                <a:ext cx="3" cy="7"/>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21" name="Line 338"/>
              <p:cNvSpPr>
                <a:spLocks noChangeShapeType="1"/>
              </p:cNvSpPr>
              <p:nvPr/>
            </p:nvSpPr>
            <p:spPr bwMode="auto">
              <a:xfrm flipH="1">
                <a:off x="2452" y="3300"/>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22" name="Line 339"/>
              <p:cNvSpPr>
                <a:spLocks noChangeShapeType="1"/>
              </p:cNvSpPr>
              <p:nvPr/>
            </p:nvSpPr>
            <p:spPr bwMode="auto">
              <a:xfrm>
                <a:off x="2455" y="3300"/>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23" name="Line 340"/>
              <p:cNvSpPr>
                <a:spLocks noChangeShapeType="1"/>
              </p:cNvSpPr>
              <p:nvPr/>
            </p:nvSpPr>
            <p:spPr bwMode="auto">
              <a:xfrm flipH="1">
                <a:off x="2455" y="3294"/>
                <a:ext cx="6"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24" name="Line 341"/>
              <p:cNvSpPr>
                <a:spLocks noChangeShapeType="1"/>
              </p:cNvSpPr>
              <p:nvPr/>
            </p:nvSpPr>
            <p:spPr bwMode="auto">
              <a:xfrm flipH="1">
                <a:off x="2461" y="3288"/>
                <a:ext cx="4"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25" name="Line 342"/>
              <p:cNvSpPr>
                <a:spLocks noChangeShapeType="1"/>
              </p:cNvSpPr>
              <p:nvPr/>
            </p:nvSpPr>
            <p:spPr bwMode="auto">
              <a:xfrm flipH="1">
                <a:off x="2465" y="3285"/>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26" name="Line 343"/>
              <p:cNvSpPr>
                <a:spLocks noChangeShapeType="1"/>
              </p:cNvSpPr>
              <p:nvPr/>
            </p:nvSpPr>
            <p:spPr bwMode="auto">
              <a:xfrm flipH="1">
                <a:off x="2468" y="3278"/>
                <a:ext cx="3" cy="7"/>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27" name="Line 344"/>
              <p:cNvSpPr>
                <a:spLocks noChangeShapeType="1"/>
              </p:cNvSpPr>
              <p:nvPr/>
            </p:nvSpPr>
            <p:spPr bwMode="auto">
              <a:xfrm flipH="1">
                <a:off x="2471" y="3275"/>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28" name="Line 345"/>
              <p:cNvSpPr>
                <a:spLocks noChangeShapeType="1"/>
              </p:cNvSpPr>
              <p:nvPr/>
            </p:nvSpPr>
            <p:spPr bwMode="auto">
              <a:xfrm>
                <a:off x="2474" y="3275"/>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29" name="Line 346"/>
              <p:cNvSpPr>
                <a:spLocks noChangeShapeType="1"/>
              </p:cNvSpPr>
              <p:nvPr/>
            </p:nvSpPr>
            <p:spPr bwMode="auto">
              <a:xfrm flipH="1">
                <a:off x="2474" y="3269"/>
                <a:ext cx="6"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30" name="Line 347"/>
              <p:cNvSpPr>
                <a:spLocks noChangeShapeType="1"/>
              </p:cNvSpPr>
              <p:nvPr/>
            </p:nvSpPr>
            <p:spPr bwMode="auto">
              <a:xfrm flipH="1">
                <a:off x="2480" y="3263"/>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31" name="Line 348"/>
              <p:cNvSpPr>
                <a:spLocks noChangeShapeType="1"/>
              </p:cNvSpPr>
              <p:nvPr/>
            </p:nvSpPr>
            <p:spPr bwMode="auto">
              <a:xfrm flipH="1">
                <a:off x="2483" y="3260"/>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32" name="Line 349"/>
              <p:cNvSpPr>
                <a:spLocks noChangeShapeType="1"/>
              </p:cNvSpPr>
              <p:nvPr/>
            </p:nvSpPr>
            <p:spPr bwMode="auto">
              <a:xfrm flipH="1">
                <a:off x="2486" y="3253"/>
                <a:ext cx="3" cy="7"/>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33" name="Line 350"/>
              <p:cNvSpPr>
                <a:spLocks noChangeShapeType="1"/>
              </p:cNvSpPr>
              <p:nvPr/>
            </p:nvSpPr>
            <p:spPr bwMode="auto">
              <a:xfrm flipH="1">
                <a:off x="2489" y="3247"/>
                <a:ext cx="4"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34" name="Line 351"/>
              <p:cNvSpPr>
                <a:spLocks noChangeShapeType="1"/>
              </p:cNvSpPr>
              <p:nvPr/>
            </p:nvSpPr>
            <p:spPr bwMode="auto">
              <a:xfrm>
                <a:off x="2493" y="3247"/>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35" name="Line 352"/>
              <p:cNvSpPr>
                <a:spLocks noChangeShapeType="1"/>
              </p:cNvSpPr>
              <p:nvPr/>
            </p:nvSpPr>
            <p:spPr bwMode="auto">
              <a:xfrm flipH="1">
                <a:off x="2493" y="3241"/>
                <a:ext cx="6"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36" name="Line 353"/>
              <p:cNvSpPr>
                <a:spLocks noChangeShapeType="1"/>
              </p:cNvSpPr>
              <p:nvPr/>
            </p:nvSpPr>
            <p:spPr bwMode="auto">
              <a:xfrm flipH="1">
                <a:off x="2499" y="3238"/>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37" name="Line 354"/>
              <p:cNvSpPr>
                <a:spLocks noChangeShapeType="1"/>
              </p:cNvSpPr>
              <p:nvPr/>
            </p:nvSpPr>
            <p:spPr bwMode="auto">
              <a:xfrm flipH="1">
                <a:off x="2502" y="3232"/>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38" name="Line 355"/>
              <p:cNvSpPr>
                <a:spLocks noChangeShapeType="1"/>
              </p:cNvSpPr>
              <p:nvPr/>
            </p:nvSpPr>
            <p:spPr bwMode="auto">
              <a:xfrm flipH="1">
                <a:off x="2505" y="3225"/>
                <a:ext cx="3" cy="7"/>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39" name="Line 356"/>
              <p:cNvSpPr>
                <a:spLocks noChangeShapeType="1"/>
              </p:cNvSpPr>
              <p:nvPr/>
            </p:nvSpPr>
            <p:spPr bwMode="auto">
              <a:xfrm flipH="1">
                <a:off x="2508" y="3222"/>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40" name="Line 357"/>
              <p:cNvSpPr>
                <a:spLocks noChangeShapeType="1"/>
              </p:cNvSpPr>
              <p:nvPr/>
            </p:nvSpPr>
            <p:spPr bwMode="auto">
              <a:xfrm>
                <a:off x="2511" y="3222"/>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41" name="Line 358"/>
              <p:cNvSpPr>
                <a:spLocks noChangeShapeType="1"/>
              </p:cNvSpPr>
              <p:nvPr/>
            </p:nvSpPr>
            <p:spPr bwMode="auto">
              <a:xfrm flipH="1">
                <a:off x="2511" y="3216"/>
                <a:ext cx="6"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42" name="Line 359"/>
              <p:cNvSpPr>
                <a:spLocks noChangeShapeType="1"/>
              </p:cNvSpPr>
              <p:nvPr/>
            </p:nvSpPr>
            <p:spPr bwMode="auto">
              <a:xfrm flipH="1">
                <a:off x="2517" y="3210"/>
                <a:ext cx="4"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43" name="Line 360"/>
              <p:cNvSpPr>
                <a:spLocks noChangeShapeType="1"/>
              </p:cNvSpPr>
              <p:nvPr/>
            </p:nvSpPr>
            <p:spPr bwMode="auto">
              <a:xfrm flipH="1">
                <a:off x="2521" y="3204"/>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44" name="Line 361"/>
              <p:cNvSpPr>
                <a:spLocks noChangeShapeType="1"/>
              </p:cNvSpPr>
              <p:nvPr/>
            </p:nvSpPr>
            <p:spPr bwMode="auto">
              <a:xfrm flipH="1">
                <a:off x="2524" y="3197"/>
                <a:ext cx="3" cy="7"/>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45" name="Line 362"/>
              <p:cNvSpPr>
                <a:spLocks noChangeShapeType="1"/>
              </p:cNvSpPr>
              <p:nvPr/>
            </p:nvSpPr>
            <p:spPr bwMode="auto">
              <a:xfrm flipH="1">
                <a:off x="2527" y="3194"/>
                <a:ext cx="6"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46" name="Line 363"/>
              <p:cNvSpPr>
                <a:spLocks noChangeShapeType="1"/>
              </p:cNvSpPr>
              <p:nvPr/>
            </p:nvSpPr>
            <p:spPr bwMode="auto">
              <a:xfrm>
                <a:off x="2533" y="3194"/>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47" name="Line 364"/>
              <p:cNvSpPr>
                <a:spLocks noChangeShapeType="1"/>
              </p:cNvSpPr>
              <p:nvPr/>
            </p:nvSpPr>
            <p:spPr bwMode="auto">
              <a:xfrm flipH="1">
                <a:off x="2533" y="3188"/>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48" name="Line 365"/>
              <p:cNvSpPr>
                <a:spLocks noChangeShapeType="1"/>
              </p:cNvSpPr>
              <p:nvPr/>
            </p:nvSpPr>
            <p:spPr bwMode="auto">
              <a:xfrm flipH="1">
                <a:off x="2536" y="3182"/>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49" name="Line 366"/>
              <p:cNvSpPr>
                <a:spLocks noChangeShapeType="1"/>
              </p:cNvSpPr>
              <p:nvPr/>
            </p:nvSpPr>
            <p:spPr bwMode="auto">
              <a:xfrm flipH="1">
                <a:off x="2539" y="3176"/>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50" name="Line 367"/>
              <p:cNvSpPr>
                <a:spLocks noChangeShapeType="1"/>
              </p:cNvSpPr>
              <p:nvPr/>
            </p:nvSpPr>
            <p:spPr bwMode="auto">
              <a:xfrm flipH="1">
                <a:off x="2542" y="3169"/>
                <a:ext cx="4" cy="7"/>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51" name="Line 368"/>
              <p:cNvSpPr>
                <a:spLocks noChangeShapeType="1"/>
              </p:cNvSpPr>
              <p:nvPr/>
            </p:nvSpPr>
            <p:spPr bwMode="auto">
              <a:xfrm flipH="1">
                <a:off x="2546" y="3163"/>
                <a:ext cx="6"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52" name="Line 369"/>
              <p:cNvSpPr>
                <a:spLocks noChangeShapeType="1"/>
              </p:cNvSpPr>
              <p:nvPr/>
            </p:nvSpPr>
            <p:spPr bwMode="auto">
              <a:xfrm>
                <a:off x="2552" y="3163"/>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53" name="Line 370"/>
              <p:cNvSpPr>
                <a:spLocks noChangeShapeType="1"/>
              </p:cNvSpPr>
              <p:nvPr/>
            </p:nvSpPr>
            <p:spPr bwMode="auto">
              <a:xfrm flipH="1">
                <a:off x="2552" y="3157"/>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54" name="Line 371"/>
              <p:cNvSpPr>
                <a:spLocks noChangeShapeType="1"/>
              </p:cNvSpPr>
              <p:nvPr/>
            </p:nvSpPr>
            <p:spPr bwMode="auto">
              <a:xfrm flipH="1">
                <a:off x="2555" y="3151"/>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55" name="Line 372"/>
              <p:cNvSpPr>
                <a:spLocks noChangeShapeType="1"/>
              </p:cNvSpPr>
              <p:nvPr/>
            </p:nvSpPr>
            <p:spPr bwMode="auto">
              <a:xfrm flipH="1">
                <a:off x="2558" y="3144"/>
                <a:ext cx="3" cy="7"/>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56" name="Line 373"/>
              <p:cNvSpPr>
                <a:spLocks noChangeShapeType="1"/>
              </p:cNvSpPr>
              <p:nvPr/>
            </p:nvSpPr>
            <p:spPr bwMode="auto">
              <a:xfrm flipH="1">
                <a:off x="2561" y="3138"/>
                <a:ext cx="6"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57" name="Line 374"/>
              <p:cNvSpPr>
                <a:spLocks noChangeShapeType="1"/>
              </p:cNvSpPr>
              <p:nvPr/>
            </p:nvSpPr>
            <p:spPr bwMode="auto">
              <a:xfrm flipH="1">
                <a:off x="2567" y="3132"/>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58" name="Line 375"/>
              <p:cNvSpPr>
                <a:spLocks noChangeShapeType="1"/>
              </p:cNvSpPr>
              <p:nvPr/>
            </p:nvSpPr>
            <p:spPr bwMode="auto">
              <a:xfrm>
                <a:off x="2570" y="3132"/>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59" name="Line 376"/>
              <p:cNvSpPr>
                <a:spLocks noChangeShapeType="1"/>
              </p:cNvSpPr>
              <p:nvPr/>
            </p:nvSpPr>
            <p:spPr bwMode="auto">
              <a:xfrm flipH="1">
                <a:off x="2570" y="3126"/>
                <a:ext cx="4"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60" name="Line 377"/>
              <p:cNvSpPr>
                <a:spLocks noChangeShapeType="1"/>
              </p:cNvSpPr>
              <p:nvPr/>
            </p:nvSpPr>
            <p:spPr bwMode="auto">
              <a:xfrm flipH="1">
                <a:off x="2574" y="3119"/>
                <a:ext cx="3" cy="7"/>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61" name="Line 378"/>
              <p:cNvSpPr>
                <a:spLocks noChangeShapeType="1"/>
              </p:cNvSpPr>
              <p:nvPr/>
            </p:nvSpPr>
            <p:spPr bwMode="auto">
              <a:xfrm flipH="1">
                <a:off x="2577" y="3113"/>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62" name="Line 379"/>
              <p:cNvSpPr>
                <a:spLocks noChangeShapeType="1"/>
              </p:cNvSpPr>
              <p:nvPr/>
            </p:nvSpPr>
            <p:spPr bwMode="auto">
              <a:xfrm flipH="1">
                <a:off x="2580" y="3107"/>
                <a:ext cx="6"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63" name="Line 380"/>
              <p:cNvSpPr>
                <a:spLocks noChangeShapeType="1"/>
              </p:cNvSpPr>
              <p:nvPr/>
            </p:nvSpPr>
            <p:spPr bwMode="auto">
              <a:xfrm flipH="1">
                <a:off x="2586" y="3101"/>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64" name="Line 381"/>
              <p:cNvSpPr>
                <a:spLocks noChangeShapeType="1"/>
              </p:cNvSpPr>
              <p:nvPr/>
            </p:nvSpPr>
            <p:spPr bwMode="auto">
              <a:xfrm>
                <a:off x="2589" y="3101"/>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65" name="Line 382"/>
              <p:cNvSpPr>
                <a:spLocks noChangeShapeType="1"/>
              </p:cNvSpPr>
              <p:nvPr/>
            </p:nvSpPr>
            <p:spPr bwMode="auto">
              <a:xfrm flipH="1">
                <a:off x="2589" y="3095"/>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66" name="Line 383"/>
              <p:cNvSpPr>
                <a:spLocks noChangeShapeType="1"/>
              </p:cNvSpPr>
              <p:nvPr/>
            </p:nvSpPr>
            <p:spPr bwMode="auto">
              <a:xfrm flipH="1">
                <a:off x="2592" y="3088"/>
                <a:ext cx="3" cy="7"/>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67" name="Line 384"/>
              <p:cNvSpPr>
                <a:spLocks noChangeShapeType="1"/>
              </p:cNvSpPr>
              <p:nvPr/>
            </p:nvSpPr>
            <p:spPr bwMode="auto">
              <a:xfrm flipH="1">
                <a:off x="2595" y="3082"/>
                <a:ext cx="7"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68" name="Line 385"/>
              <p:cNvSpPr>
                <a:spLocks noChangeShapeType="1"/>
              </p:cNvSpPr>
              <p:nvPr/>
            </p:nvSpPr>
            <p:spPr bwMode="auto">
              <a:xfrm flipH="1">
                <a:off x="2602" y="3076"/>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69" name="Line 386"/>
              <p:cNvSpPr>
                <a:spLocks noChangeShapeType="1"/>
              </p:cNvSpPr>
              <p:nvPr/>
            </p:nvSpPr>
            <p:spPr bwMode="auto">
              <a:xfrm flipH="1">
                <a:off x="2605" y="3070"/>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70" name="Line 387"/>
              <p:cNvSpPr>
                <a:spLocks noChangeShapeType="1"/>
              </p:cNvSpPr>
              <p:nvPr/>
            </p:nvSpPr>
            <p:spPr bwMode="auto">
              <a:xfrm>
                <a:off x="2608" y="3070"/>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71" name="Line 388"/>
              <p:cNvSpPr>
                <a:spLocks noChangeShapeType="1"/>
              </p:cNvSpPr>
              <p:nvPr/>
            </p:nvSpPr>
            <p:spPr bwMode="auto">
              <a:xfrm flipH="1">
                <a:off x="2608" y="3063"/>
                <a:ext cx="3" cy="7"/>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72" name="Line 389"/>
              <p:cNvSpPr>
                <a:spLocks noChangeShapeType="1"/>
              </p:cNvSpPr>
              <p:nvPr/>
            </p:nvSpPr>
            <p:spPr bwMode="auto">
              <a:xfrm flipH="1">
                <a:off x="2611" y="3057"/>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73" name="Line 390"/>
              <p:cNvSpPr>
                <a:spLocks noChangeShapeType="1"/>
              </p:cNvSpPr>
              <p:nvPr/>
            </p:nvSpPr>
            <p:spPr bwMode="auto">
              <a:xfrm flipH="1">
                <a:off x="2614" y="3051"/>
                <a:ext cx="6"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74" name="Line 391"/>
              <p:cNvSpPr>
                <a:spLocks noChangeShapeType="1"/>
              </p:cNvSpPr>
              <p:nvPr/>
            </p:nvSpPr>
            <p:spPr bwMode="auto">
              <a:xfrm flipH="1">
                <a:off x="2620" y="3045"/>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75" name="Line 392"/>
              <p:cNvSpPr>
                <a:spLocks noChangeShapeType="1"/>
              </p:cNvSpPr>
              <p:nvPr/>
            </p:nvSpPr>
            <p:spPr bwMode="auto">
              <a:xfrm flipH="1">
                <a:off x="2623" y="3038"/>
                <a:ext cx="3" cy="7"/>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76" name="Line 393"/>
              <p:cNvSpPr>
                <a:spLocks noChangeShapeType="1"/>
              </p:cNvSpPr>
              <p:nvPr/>
            </p:nvSpPr>
            <p:spPr bwMode="auto">
              <a:xfrm>
                <a:off x="2626" y="3038"/>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77" name="Line 394"/>
              <p:cNvSpPr>
                <a:spLocks noChangeShapeType="1"/>
              </p:cNvSpPr>
              <p:nvPr/>
            </p:nvSpPr>
            <p:spPr bwMode="auto">
              <a:xfrm flipH="1">
                <a:off x="2626" y="3029"/>
                <a:ext cx="4"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78" name="Line 395"/>
              <p:cNvSpPr>
                <a:spLocks noChangeShapeType="1"/>
              </p:cNvSpPr>
              <p:nvPr/>
            </p:nvSpPr>
            <p:spPr bwMode="auto">
              <a:xfrm flipH="1">
                <a:off x="2630" y="3023"/>
                <a:ext cx="6"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79" name="Line 396"/>
              <p:cNvSpPr>
                <a:spLocks noChangeShapeType="1"/>
              </p:cNvSpPr>
              <p:nvPr/>
            </p:nvSpPr>
            <p:spPr bwMode="auto">
              <a:xfrm flipH="1">
                <a:off x="2636" y="3017"/>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80" name="Line 397"/>
              <p:cNvSpPr>
                <a:spLocks noChangeShapeType="1"/>
              </p:cNvSpPr>
              <p:nvPr/>
            </p:nvSpPr>
            <p:spPr bwMode="auto">
              <a:xfrm flipH="1">
                <a:off x="2639" y="3010"/>
                <a:ext cx="3" cy="7"/>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81" name="Line 398"/>
              <p:cNvSpPr>
                <a:spLocks noChangeShapeType="1"/>
              </p:cNvSpPr>
              <p:nvPr/>
            </p:nvSpPr>
            <p:spPr bwMode="auto">
              <a:xfrm flipH="1">
                <a:off x="2642" y="3001"/>
                <a:ext cx="3"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82" name="Line 399"/>
              <p:cNvSpPr>
                <a:spLocks noChangeShapeType="1"/>
              </p:cNvSpPr>
              <p:nvPr/>
            </p:nvSpPr>
            <p:spPr bwMode="auto">
              <a:xfrm>
                <a:off x="2645" y="3001"/>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83" name="Line 400"/>
              <p:cNvSpPr>
                <a:spLocks noChangeShapeType="1"/>
              </p:cNvSpPr>
              <p:nvPr/>
            </p:nvSpPr>
            <p:spPr bwMode="auto">
              <a:xfrm flipH="1">
                <a:off x="2645" y="2995"/>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84" name="Line 401"/>
              <p:cNvSpPr>
                <a:spLocks noChangeShapeType="1"/>
              </p:cNvSpPr>
              <p:nvPr/>
            </p:nvSpPr>
            <p:spPr bwMode="auto">
              <a:xfrm flipH="1">
                <a:off x="2648" y="2989"/>
                <a:ext cx="7"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85" name="Line 402"/>
              <p:cNvSpPr>
                <a:spLocks noChangeShapeType="1"/>
              </p:cNvSpPr>
              <p:nvPr/>
            </p:nvSpPr>
            <p:spPr bwMode="auto">
              <a:xfrm flipH="1">
                <a:off x="2655" y="2982"/>
                <a:ext cx="3" cy="7"/>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86" name="Line 403"/>
              <p:cNvSpPr>
                <a:spLocks noChangeShapeType="1"/>
              </p:cNvSpPr>
              <p:nvPr/>
            </p:nvSpPr>
            <p:spPr bwMode="auto">
              <a:xfrm flipH="1">
                <a:off x="2658" y="2976"/>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87" name="Line 404"/>
              <p:cNvSpPr>
                <a:spLocks noChangeShapeType="1"/>
              </p:cNvSpPr>
              <p:nvPr/>
            </p:nvSpPr>
            <p:spPr bwMode="auto">
              <a:xfrm flipH="1">
                <a:off x="2661" y="2970"/>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88" name="Line 405"/>
              <p:cNvSpPr>
                <a:spLocks noChangeShapeType="1"/>
              </p:cNvSpPr>
              <p:nvPr/>
            </p:nvSpPr>
            <p:spPr bwMode="auto">
              <a:xfrm>
                <a:off x="2664" y="2970"/>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89" name="Line 406"/>
              <p:cNvSpPr>
                <a:spLocks noChangeShapeType="1"/>
              </p:cNvSpPr>
              <p:nvPr/>
            </p:nvSpPr>
            <p:spPr bwMode="auto">
              <a:xfrm flipH="1">
                <a:off x="2664" y="2964"/>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290" name="Line 407"/>
              <p:cNvSpPr>
                <a:spLocks noChangeShapeType="1"/>
              </p:cNvSpPr>
              <p:nvPr/>
            </p:nvSpPr>
            <p:spPr bwMode="auto">
              <a:xfrm flipH="1">
                <a:off x="2667" y="2954"/>
                <a:ext cx="6" cy="1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9463" name="Group 609"/>
            <p:cNvGrpSpPr>
              <a:grpSpLocks/>
            </p:cNvGrpSpPr>
            <p:nvPr/>
          </p:nvGrpSpPr>
          <p:grpSpPr bwMode="auto">
            <a:xfrm>
              <a:off x="2673" y="1602"/>
              <a:ext cx="633" cy="1352"/>
              <a:chOff x="2673" y="1602"/>
              <a:chExt cx="633" cy="1352"/>
            </a:xfrm>
          </p:grpSpPr>
          <p:sp>
            <p:nvSpPr>
              <p:cNvPr id="19891" name="Line 409"/>
              <p:cNvSpPr>
                <a:spLocks noChangeShapeType="1"/>
              </p:cNvSpPr>
              <p:nvPr/>
            </p:nvSpPr>
            <p:spPr bwMode="auto">
              <a:xfrm flipH="1">
                <a:off x="2673" y="2948"/>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92" name="Line 410"/>
              <p:cNvSpPr>
                <a:spLocks noChangeShapeType="1"/>
              </p:cNvSpPr>
              <p:nvPr/>
            </p:nvSpPr>
            <p:spPr bwMode="auto">
              <a:xfrm flipH="1">
                <a:off x="2676" y="2942"/>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93" name="Line 411"/>
              <p:cNvSpPr>
                <a:spLocks noChangeShapeType="1"/>
              </p:cNvSpPr>
              <p:nvPr/>
            </p:nvSpPr>
            <p:spPr bwMode="auto">
              <a:xfrm flipH="1">
                <a:off x="2679" y="2936"/>
                <a:ext cx="4"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94" name="Line 412"/>
              <p:cNvSpPr>
                <a:spLocks noChangeShapeType="1"/>
              </p:cNvSpPr>
              <p:nvPr/>
            </p:nvSpPr>
            <p:spPr bwMode="auto">
              <a:xfrm>
                <a:off x="2683" y="2936"/>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95" name="Line 413"/>
              <p:cNvSpPr>
                <a:spLocks noChangeShapeType="1"/>
              </p:cNvSpPr>
              <p:nvPr/>
            </p:nvSpPr>
            <p:spPr bwMode="auto">
              <a:xfrm flipH="1">
                <a:off x="2683" y="2926"/>
                <a:ext cx="3" cy="1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96" name="Line 414"/>
              <p:cNvSpPr>
                <a:spLocks noChangeShapeType="1"/>
              </p:cNvSpPr>
              <p:nvPr/>
            </p:nvSpPr>
            <p:spPr bwMode="auto">
              <a:xfrm flipH="1">
                <a:off x="2686" y="2920"/>
                <a:ext cx="6"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97" name="Line 415"/>
              <p:cNvSpPr>
                <a:spLocks noChangeShapeType="1"/>
              </p:cNvSpPr>
              <p:nvPr/>
            </p:nvSpPr>
            <p:spPr bwMode="auto">
              <a:xfrm flipH="1">
                <a:off x="2692" y="2914"/>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98" name="Line 416"/>
              <p:cNvSpPr>
                <a:spLocks noChangeShapeType="1"/>
              </p:cNvSpPr>
              <p:nvPr/>
            </p:nvSpPr>
            <p:spPr bwMode="auto">
              <a:xfrm flipH="1">
                <a:off x="2695" y="2904"/>
                <a:ext cx="3" cy="1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99" name="Line 417"/>
              <p:cNvSpPr>
                <a:spLocks noChangeShapeType="1"/>
              </p:cNvSpPr>
              <p:nvPr/>
            </p:nvSpPr>
            <p:spPr bwMode="auto">
              <a:xfrm flipH="1">
                <a:off x="2698" y="2898"/>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00" name="Line 418"/>
              <p:cNvSpPr>
                <a:spLocks noChangeShapeType="1"/>
              </p:cNvSpPr>
              <p:nvPr/>
            </p:nvSpPr>
            <p:spPr bwMode="auto">
              <a:xfrm>
                <a:off x="2701" y="2898"/>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01" name="Line 419"/>
              <p:cNvSpPr>
                <a:spLocks noChangeShapeType="1"/>
              </p:cNvSpPr>
              <p:nvPr/>
            </p:nvSpPr>
            <p:spPr bwMode="auto">
              <a:xfrm flipH="1">
                <a:off x="2701" y="2892"/>
                <a:ext cx="6"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02" name="Line 420"/>
              <p:cNvSpPr>
                <a:spLocks noChangeShapeType="1"/>
              </p:cNvSpPr>
              <p:nvPr/>
            </p:nvSpPr>
            <p:spPr bwMode="auto">
              <a:xfrm flipH="1">
                <a:off x="2707" y="2883"/>
                <a:ext cx="4"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03" name="Line 421"/>
              <p:cNvSpPr>
                <a:spLocks noChangeShapeType="1"/>
              </p:cNvSpPr>
              <p:nvPr/>
            </p:nvSpPr>
            <p:spPr bwMode="auto">
              <a:xfrm flipH="1">
                <a:off x="2711" y="2876"/>
                <a:ext cx="3" cy="7"/>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04" name="Line 422"/>
              <p:cNvSpPr>
                <a:spLocks noChangeShapeType="1"/>
              </p:cNvSpPr>
              <p:nvPr/>
            </p:nvSpPr>
            <p:spPr bwMode="auto">
              <a:xfrm flipH="1">
                <a:off x="2714" y="2867"/>
                <a:ext cx="3"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05" name="Line 423"/>
              <p:cNvSpPr>
                <a:spLocks noChangeShapeType="1"/>
              </p:cNvSpPr>
              <p:nvPr/>
            </p:nvSpPr>
            <p:spPr bwMode="auto">
              <a:xfrm flipH="1">
                <a:off x="2717" y="2861"/>
                <a:ext cx="6"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06" name="Line 424"/>
              <p:cNvSpPr>
                <a:spLocks noChangeShapeType="1"/>
              </p:cNvSpPr>
              <p:nvPr/>
            </p:nvSpPr>
            <p:spPr bwMode="auto">
              <a:xfrm>
                <a:off x="2723" y="2861"/>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07" name="Line 425"/>
              <p:cNvSpPr>
                <a:spLocks noChangeShapeType="1"/>
              </p:cNvSpPr>
              <p:nvPr/>
            </p:nvSpPr>
            <p:spPr bwMode="auto">
              <a:xfrm flipH="1">
                <a:off x="2723" y="2851"/>
                <a:ext cx="3" cy="1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08" name="Line 426"/>
              <p:cNvSpPr>
                <a:spLocks noChangeShapeType="1"/>
              </p:cNvSpPr>
              <p:nvPr/>
            </p:nvSpPr>
            <p:spPr bwMode="auto">
              <a:xfrm flipH="1">
                <a:off x="2726" y="2845"/>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09" name="Line 427"/>
              <p:cNvSpPr>
                <a:spLocks noChangeShapeType="1"/>
              </p:cNvSpPr>
              <p:nvPr/>
            </p:nvSpPr>
            <p:spPr bwMode="auto">
              <a:xfrm flipH="1">
                <a:off x="2729" y="2836"/>
                <a:ext cx="3"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10" name="Line 428"/>
              <p:cNvSpPr>
                <a:spLocks noChangeShapeType="1"/>
              </p:cNvSpPr>
              <p:nvPr/>
            </p:nvSpPr>
            <p:spPr bwMode="auto">
              <a:xfrm flipH="1">
                <a:off x="2732" y="2830"/>
                <a:ext cx="4"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11" name="Line 429"/>
              <p:cNvSpPr>
                <a:spLocks noChangeShapeType="1"/>
              </p:cNvSpPr>
              <p:nvPr/>
            </p:nvSpPr>
            <p:spPr bwMode="auto">
              <a:xfrm flipH="1">
                <a:off x="2736" y="2823"/>
                <a:ext cx="6" cy="7"/>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12" name="Line 430"/>
              <p:cNvSpPr>
                <a:spLocks noChangeShapeType="1"/>
              </p:cNvSpPr>
              <p:nvPr/>
            </p:nvSpPr>
            <p:spPr bwMode="auto">
              <a:xfrm>
                <a:off x="2742" y="2823"/>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13" name="Line 431"/>
              <p:cNvSpPr>
                <a:spLocks noChangeShapeType="1"/>
              </p:cNvSpPr>
              <p:nvPr/>
            </p:nvSpPr>
            <p:spPr bwMode="auto">
              <a:xfrm flipH="1">
                <a:off x="2742" y="2814"/>
                <a:ext cx="3"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14" name="Line 432"/>
              <p:cNvSpPr>
                <a:spLocks noChangeShapeType="1"/>
              </p:cNvSpPr>
              <p:nvPr/>
            </p:nvSpPr>
            <p:spPr bwMode="auto">
              <a:xfrm flipH="1">
                <a:off x="2745" y="2808"/>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15" name="Line 433"/>
              <p:cNvSpPr>
                <a:spLocks noChangeShapeType="1"/>
              </p:cNvSpPr>
              <p:nvPr/>
            </p:nvSpPr>
            <p:spPr bwMode="auto">
              <a:xfrm flipH="1">
                <a:off x="2748" y="2798"/>
                <a:ext cx="3" cy="1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16" name="Line 434"/>
              <p:cNvSpPr>
                <a:spLocks noChangeShapeType="1"/>
              </p:cNvSpPr>
              <p:nvPr/>
            </p:nvSpPr>
            <p:spPr bwMode="auto">
              <a:xfrm flipH="1">
                <a:off x="2751" y="2792"/>
                <a:ext cx="6"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17" name="Line 435"/>
              <p:cNvSpPr>
                <a:spLocks noChangeShapeType="1"/>
              </p:cNvSpPr>
              <p:nvPr/>
            </p:nvSpPr>
            <p:spPr bwMode="auto">
              <a:xfrm flipH="1">
                <a:off x="2757" y="2783"/>
                <a:ext cx="3"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18" name="Line 436"/>
              <p:cNvSpPr>
                <a:spLocks noChangeShapeType="1"/>
              </p:cNvSpPr>
              <p:nvPr/>
            </p:nvSpPr>
            <p:spPr bwMode="auto">
              <a:xfrm>
                <a:off x="2760" y="2783"/>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19" name="Line 437"/>
              <p:cNvSpPr>
                <a:spLocks noChangeShapeType="1"/>
              </p:cNvSpPr>
              <p:nvPr/>
            </p:nvSpPr>
            <p:spPr bwMode="auto">
              <a:xfrm flipH="1">
                <a:off x="2760" y="2777"/>
                <a:ext cx="4"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20" name="Line 438"/>
              <p:cNvSpPr>
                <a:spLocks noChangeShapeType="1"/>
              </p:cNvSpPr>
              <p:nvPr/>
            </p:nvSpPr>
            <p:spPr bwMode="auto">
              <a:xfrm flipH="1">
                <a:off x="2764" y="2767"/>
                <a:ext cx="3" cy="1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21" name="Line 439"/>
              <p:cNvSpPr>
                <a:spLocks noChangeShapeType="1"/>
              </p:cNvSpPr>
              <p:nvPr/>
            </p:nvSpPr>
            <p:spPr bwMode="auto">
              <a:xfrm flipH="1">
                <a:off x="2767" y="2761"/>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22" name="Line 440"/>
              <p:cNvSpPr>
                <a:spLocks noChangeShapeType="1"/>
              </p:cNvSpPr>
              <p:nvPr/>
            </p:nvSpPr>
            <p:spPr bwMode="auto">
              <a:xfrm flipH="1">
                <a:off x="2770" y="2752"/>
                <a:ext cx="6"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23" name="Line 441"/>
              <p:cNvSpPr>
                <a:spLocks noChangeShapeType="1"/>
              </p:cNvSpPr>
              <p:nvPr/>
            </p:nvSpPr>
            <p:spPr bwMode="auto">
              <a:xfrm flipH="1">
                <a:off x="2776" y="2746"/>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24" name="Line 442"/>
              <p:cNvSpPr>
                <a:spLocks noChangeShapeType="1"/>
              </p:cNvSpPr>
              <p:nvPr/>
            </p:nvSpPr>
            <p:spPr bwMode="auto">
              <a:xfrm>
                <a:off x="2779" y="2746"/>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25" name="Line 443"/>
              <p:cNvSpPr>
                <a:spLocks noChangeShapeType="1"/>
              </p:cNvSpPr>
              <p:nvPr/>
            </p:nvSpPr>
            <p:spPr bwMode="auto">
              <a:xfrm flipH="1">
                <a:off x="2779" y="2736"/>
                <a:ext cx="3" cy="1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26" name="Line 444"/>
              <p:cNvSpPr>
                <a:spLocks noChangeShapeType="1"/>
              </p:cNvSpPr>
              <p:nvPr/>
            </p:nvSpPr>
            <p:spPr bwMode="auto">
              <a:xfrm flipH="1">
                <a:off x="2782" y="2727"/>
                <a:ext cx="3"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27" name="Line 445"/>
              <p:cNvSpPr>
                <a:spLocks noChangeShapeType="1"/>
              </p:cNvSpPr>
              <p:nvPr/>
            </p:nvSpPr>
            <p:spPr bwMode="auto">
              <a:xfrm flipH="1">
                <a:off x="2785" y="2721"/>
                <a:ext cx="7"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28" name="Line 446"/>
              <p:cNvSpPr>
                <a:spLocks noChangeShapeType="1"/>
              </p:cNvSpPr>
              <p:nvPr/>
            </p:nvSpPr>
            <p:spPr bwMode="auto">
              <a:xfrm flipH="1">
                <a:off x="2792" y="2711"/>
                <a:ext cx="3" cy="1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29" name="Line 447"/>
              <p:cNvSpPr>
                <a:spLocks noChangeShapeType="1"/>
              </p:cNvSpPr>
              <p:nvPr/>
            </p:nvSpPr>
            <p:spPr bwMode="auto">
              <a:xfrm flipH="1">
                <a:off x="2795" y="2705"/>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30" name="Line 448"/>
              <p:cNvSpPr>
                <a:spLocks noChangeShapeType="1"/>
              </p:cNvSpPr>
              <p:nvPr/>
            </p:nvSpPr>
            <p:spPr bwMode="auto">
              <a:xfrm>
                <a:off x="2798" y="2705"/>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31" name="Line 449"/>
              <p:cNvSpPr>
                <a:spLocks noChangeShapeType="1"/>
              </p:cNvSpPr>
              <p:nvPr/>
            </p:nvSpPr>
            <p:spPr bwMode="auto">
              <a:xfrm flipH="1">
                <a:off x="2798" y="2696"/>
                <a:ext cx="3"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32" name="Line 450"/>
              <p:cNvSpPr>
                <a:spLocks noChangeShapeType="1"/>
              </p:cNvSpPr>
              <p:nvPr/>
            </p:nvSpPr>
            <p:spPr bwMode="auto">
              <a:xfrm flipH="1">
                <a:off x="2801" y="2689"/>
                <a:ext cx="3" cy="7"/>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33" name="Line 451"/>
              <p:cNvSpPr>
                <a:spLocks noChangeShapeType="1"/>
              </p:cNvSpPr>
              <p:nvPr/>
            </p:nvSpPr>
            <p:spPr bwMode="auto">
              <a:xfrm flipH="1">
                <a:off x="2804" y="2680"/>
                <a:ext cx="6"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34" name="Line 452"/>
              <p:cNvSpPr>
                <a:spLocks noChangeShapeType="1"/>
              </p:cNvSpPr>
              <p:nvPr/>
            </p:nvSpPr>
            <p:spPr bwMode="auto">
              <a:xfrm flipH="1">
                <a:off x="2810" y="2674"/>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35" name="Line 453"/>
              <p:cNvSpPr>
                <a:spLocks noChangeShapeType="1"/>
              </p:cNvSpPr>
              <p:nvPr/>
            </p:nvSpPr>
            <p:spPr bwMode="auto">
              <a:xfrm flipH="1">
                <a:off x="2813" y="2664"/>
                <a:ext cx="3" cy="1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36" name="Line 454"/>
              <p:cNvSpPr>
                <a:spLocks noChangeShapeType="1"/>
              </p:cNvSpPr>
              <p:nvPr/>
            </p:nvSpPr>
            <p:spPr bwMode="auto">
              <a:xfrm>
                <a:off x="2816" y="2664"/>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37" name="Line 455"/>
              <p:cNvSpPr>
                <a:spLocks noChangeShapeType="1"/>
              </p:cNvSpPr>
              <p:nvPr/>
            </p:nvSpPr>
            <p:spPr bwMode="auto">
              <a:xfrm flipH="1">
                <a:off x="2816" y="2655"/>
                <a:ext cx="4"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38" name="Line 456"/>
              <p:cNvSpPr>
                <a:spLocks noChangeShapeType="1"/>
              </p:cNvSpPr>
              <p:nvPr/>
            </p:nvSpPr>
            <p:spPr bwMode="auto">
              <a:xfrm flipH="1">
                <a:off x="2820" y="2649"/>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39" name="Line 457"/>
              <p:cNvSpPr>
                <a:spLocks noChangeShapeType="1"/>
              </p:cNvSpPr>
              <p:nvPr/>
            </p:nvSpPr>
            <p:spPr bwMode="auto">
              <a:xfrm flipH="1">
                <a:off x="2823" y="2640"/>
                <a:ext cx="6"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40" name="Line 458"/>
              <p:cNvSpPr>
                <a:spLocks noChangeShapeType="1"/>
              </p:cNvSpPr>
              <p:nvPr/>
            </p:nvSpPr>
            <p:spPr bwMode="auto">
              <a:xfrm flipH="1">
                <a:off x="2829" y="2633"/>
                <a:ext cx="3" cy="7"/>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41" name="Line 459"/>
              <p:cNvSpPr>
                <a:spLocks noChangeShapeType="1"/>
              </p:cNvSpPr>
              <p:nvPr/>
            </p:nvSpPr>
            <p:spPr bwMode="auto">
              <a:xfrm flipH="1">
                <a:off x="2832" y="2624"/>
                <a:ext cx="3"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42" name="Line 460"/>
              <p:cNvSpPr>
                <a:spLocks noChangeShapeType="1"/>
              </p:cNvSpPr>
              <p:nvPr/>
            </p:nvSpPr>
            <p:spPr bwMode="auto">
              <a:xfrm>
                <a:off x="2835" y="2624"/>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43" name="Line 461"/>
              <p:cNvSpPr>
                <a:spLocks noChangeShapeType="1"/>
              </p:cNvSpPr>
              <p:nvPr/>
            </p:nvSpPr>
            <p:spPr bwMode="auto">
              <a:xfrm flipH="1">
                <a:off x="2835" y="2618"/>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44" name="Line 462"/>
              <p:cNvSpPr>
                <a:spLocks noChangeShapeType="1"/>
              </p:cNvSpPr>
              <p:nvPr/>
            </p:nvSpPr>
            <p:spPr bwMode="auto">
              <a:xfrm flipH="1">
                <a:off x="2838" y="2608"/>
                <a:ext cx="3" cy="1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45" name="Line 463"/>
              <p:cNvSpPr>
                <a:spLocks noChangeShapeType="1"/>
              </p:cNvSpPr>
              <p:nvPr/>
            </p:nvSpPr>
            <p:spPr bwMode="auto">
              <a:xfrm flipH="1">
                <a:off x="2841" y="2599"/>
                <a:ext cx="7"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46" name="Line 464"/>
              <p:cNvSpPr>
                <a:spLocks noChangeShapeType="1"/>
              </p:cNvSpPr>
              <p:nvPr/>
            </p:nvSpPr>
            <p:spPr bwMode="auto">
              <a:xfrm flipH="1">
                <a:off x="2848" y="2593"/>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47" name="Line 465"/>
              <p:cNvSpPr>
                <a:spLocks noChangeShapeType="1"/>
              </p:cNvSpPr>
              <p:nvPr/>
            </p:nvSpPr>
            <p:spPr bwMode="auto">
              <a:xfrm flipH="1">
                <a:off x="2851" y="2583"/>
                <a:ext cx="3" cy="1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48" name="Line 466"/>
              <p:cNvSpPr>
                <a:spLocks noChangeShapeType="1"/>
              </p:cNvSpPr>
              <p:nvPr/>
            </p:nvSpPr>
            <p:spPr bwMode="auto">
              <a:xfrm>
                <a:off x="2854" y="2583"/>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49" name="Line 467"/>
              <p:cNvSpPr>
                <a:spLocks noChangeShapeType="1"/>
              </p:cNvSpPr>
              <p:nvPr/>
            </p:nvSpPr>
            <p:spPr bwMode="auto">
              <a:xfrm flipH="1">
                <a:off x="2854" y="2574"/>
                <a:ext cx="3"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50" name="Line 468"/>
              <p:cNvSpPr>
                <a:spLocks noChangeShapeType="1"/>
              </p:cNvSpPr>
              <p:nvPr/>
            </p:nvSpPr>
            <p:spPr bwMode="auto">
              <a:xfrm flipH="1">
                <a:off x="2857" y="2568"/>
                <a:ext cx="6"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51" name="Line 469"/>
              <p:cNvSpPr>
                <a:spLocks noChangeShapeType="1"/>
              </p:cNvSpPr>
              <p:nvPr/>
            </p:nvSpPr>
            <p:spPr bwMode="auto">
              <a:xfrm flipH="1">
                <a:off x="2863" y="2559"/>
                <a:ext cx="3"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52" name="Line 470"/>
              <p:cNvSpPr>
                <a:spLocks noChangeShapeType="1"/>
              </p:cNvSpPr>
              <p:nvPr/>
            </p:nvSpPr>
            <p:spPr bwMode="auto">
              <a:xfrm flipH="1">
                <a:off x="2866" y="2549"/>
                <a:ext cx="3" cy="1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53" name="Line 471"/>
              <p:cNvSpPr>
                <a:spLocks noChangeShapeType="1"/>
              </p:cNvSpPr>
              <p:nvPr/>
            </p:nvSpPr>
            <p:spPr bwMode="auto">
              <a:xfrm flipH="1">
                <a:off x="2869" y="2543"/>
                <a:ext cx="4"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54" name="Line 472"/>
              <p:cNvSpPr>
                <a:spLocks noChangeShapeType="1"/>
              </p:cNvSpPr>
              <p:nvPr/>
            </p:nvSpPr>
            <p:spPr bwMode="auto">
              <a:xfrm>
                <a:off x="2873" y="2543"/>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55" name="Line 473"/>
              <p:cNvSpPr>
                <a:spLocks noChangeShapeType="1"/>
              </p:cNvSpPr>
              <p:nvPr/>
            </p:nvSpPr>
            <p:spPr bwMode="auto">
              <a:xfrm flipH="1">
                <a:off x="2873" y="2534"/>
                <a:ext cx="3"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56" name="Line 474"/>
              <p:cNvSpPr>
                <a:spLocks noChangeShapeType="1"/>
              </p:cNvSpPr>
              <p:nvPr/>
            </p:nvSpPr>
            <p:spPr bwMode="auto">
              <a:xfrm flipH="1">
                <a:off x="2876" y="2524"/>
                <a:ext cx="6" cy="1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57" name="Line 475"/>
              <p:cNvSpPr>
                <a:spLocks noChangeShapeType="1"/>
              </p:cNvSpPr>
              <p:nvPr/>
            </p:nvSpPr>
            <p:spPr bwMode="auto">
              <a:xfrm flipH="1">
                <a:off x="2882" y="2518"/>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58" name="Line 476"/>
              <p:cNvSpPr>
                <a:spLocks noChangeShapeType="1"/>
              </p:cNvSpPr>
              <p:nvPr/>
            </p:nvSpPr>
            <p:spPr bwMode="auto">
              <a:xfrm flipH="1">
                <a:off x="2885" y="2509"/>
                <a:ext cx="3"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59" name="Line 477"/>
              <p:cNvSpPr>
                <a:spLocks noChangeShapeType="1"/>
              </p:cNvSpPr>
              <p:nvPr/>
            </p:nvSpPr>
            <p:spPr bwMode="auto">
              <a:xfrm flipH="1">
                <a:off x="2888" y="2499"/>
                <a:ext cx="3" cy="1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60" name="Line 478"/>
              <p:cNvSpPr>
                <a:spLocks noChangeShapeType="1"/>
              </p:cNvSpPr>
              <p:nvPr/>
            </p:nvSpPr>
            <p:spPr bwMode="auto">
              <a:xfrm>
                <a:off x="2891" y="2499"/>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61" name="Line 479"/>
              <p:cNvSpPr>
                <a:spLocks noChangeShapeType="1"/>
              </p:cNvSpPr>
              <p:nvPr/>
            </p:nvSpPr>
            <p:spPr bwMode="auto">
              <a:xfrm flipH="1">
                <a:off x="2891" y="2490"/>
                <a:ext cx="6"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62" name="Line 480"/>
              <p:cNvSpPr>
                <a:spLocks noChangeShapeType="1"/>
              </p:cNvSpPr>
              <p:nvPr/>
            </p:nvSpPr>
            <p:spPr bwMode="auto">
              <a:xfrm flipH="1">
                <a:off x="2897" y="2484"/>
                <a:ext cx="4"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63" name="Line 481"/>
              <p:cNvSpPr>
                <a:spLocks noChangeShapeType="1"/>
              </p:cNvSpPr>
              <p:nvPr/>
            </p:nvSpPr>
            <p:spPr bwMode="auto">
              <a:xfrm flipH="1">
                <a:off x="2901" y="2474"/>
                <a:ext cx="3" cy="1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64" name="Line 482"/>
              <p:cNvSpPr>
                <a:spLocks noChangeShapeType="1"/>
              </p:cNvSpPr>
              <p:nvPr/>
            </p:nvSpPr>
            <p:spPr bwMode="auto">
              <a:xfrm flipH="1">
                <a:off x="2904" y="2465"/>
                <a:ext cx="3"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65" name="Line 483"/>
              <p:cNvSpPr>
                <a:spLocks noChangeShapeType="1"/>
              </p:cNvSpPr>
              <p:nvPr/>
            </p:nvSpPr>
            <p:spPr bwMode="auto">
              <a:xfrm flipH="1">
                <a:off x="2907" y="2456"/>
                <a:ext cx="3"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66" name="Line 484"/>
              <p:cNvSpPr>
                <a:spLocks noChangeShapeType="1"/>
              </p:cNvSpPr>
              <p:nvPr/>
            </p:nvSpPr>
            <p:spPr bwMode="auto">
              <a:xfrm>
                <a:off x="2910" y="2456"/>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67" name="Line 485"/>
              <p:cNvSpPr>
                <a:spLocks noChangeShapeType="1"/>
              </p:cNvSpPr>
              <p:nvPr/>
            </p:nvSpPr>
            <p:spPr bwMode="auto">
              <a:xfrm flipH="1">
                <a:off x="2910" y="2449"/>
                <a:ext cx="6" cy="7"/>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68" name="Line 486"/>
              <p:cNvSpPr>
                <a:spLocks noChangeShapeType="1"/>
              </p:cNvSpPr>
              <p:nvPr/>
            </p:nvSpPr>
            <p:spPr bwMode="auto">
              <a:xfrm flipH="1">
                <a:off x="2916" y="2440"/>
                <a:ext cx="3"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69" name="Line 487"/>
              <p:cNvSpPr>
                <a:spLocks noChangeShapeType="1"/>
              </p:cNvSpPr>
              <p:nvPr/>
            </p:nvSpPr>
            <p:spPr bwMode="auto">
              <a:xfrm flipH="1">
                <a:off x="2919" y="2431"/>
                <a:ext cx="3"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70" name="Line 488"/>
              <p:cNvSpPr>
                <a:spLocks noChangeShapeType="1"/>
              </p:cNvSpPr>
              <p:nvPr/>
            </p:nvSpPr>
            <p:spPr bwMode="auto">
              <a:xfrm flipH="1">
                <a:off x="2922" y="2421"/>
                <a:ext cx="4" cy="1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71" name="Line 489"/>
              <p:cNvSpPr>
                <a:spLocks noChangeShapeType="1"/>
              </p:cNvSpPr>
              <p:nvPr/>
            </p:nvSpPr>
            <p:spPr bwMode="auto">
              <a:xfrm flipH="1">
                <a:off x="2926" y="2415"/>
                <a:ext cx="6"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72" name="Line 490"/>
              <p:cNvSpPr>
                <a:spLocks noChangeShapeType="1"/>
              </p:cNvSpPr>
              <p:nvPr/>
            </p:nvSpPr>
            <p:spPr bwMode="auto">
              <a:xfrm>
                <a:off x="2932" y="2415"/>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73" name="Line 491"/>
              <p:cNvSpPr>
                <a:spLocks noChangeShapeType="1"/>
              </p:cNvSpPr>
              <p:nvPr/>
            </p:nvSpPr>
            <p:spPr bwMode="auto">
              <a:xfrm flipH="1">
                <a:off x="2932" y="2406"/>
                <a:ext cx="3"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74" name="Line 492"/>
              <p:cNvSpPr>
                <a:spLocks noChangeShapeType="1"/>
              </p:cNvSpPr>
              <p:nvPr/>
            </p:nvSpPr>
            <p:spPr bwMode="auto">
              <a:xfrm flipH="1">
                <a:off x="2935" y="2397"/>
                <a:ext cx="3"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75" name="Line 493"/>
              <p:cNvSpPr>
                <a:spLocks noChangeShapeType="1"/>
              </p:cNvSpPr>
              <p:nvPr/>
            </p:nvSpPr>
            <p:spPr bwMode="auto">
              <a:xfrm flipH="1">
                <a:off x="2938" y="2387"/>
                <a:ext cx="3" cy="1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76" name="Line 494"/>
              <p:cNvSpPr>
                <a:spLocks noChangeShapeType="1"/>
              </p:cNvSpPr>
              <p:nvPr/>
            </p:nvSpPr>
            <p:spPr bwMode="auto">
              <a:xfrm flipH="1">
                <a:off x="2941" y="2378"/>
                <a:ext cx="6"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77" name="Line 495"/>
              <p:cNvSpPr>
                <a:spLocks noChangeShapeType="1"/>
              </p:cNvSpPr>
              <p:nvPr/>
            </p:nvSpPr>
            <p:spPr bwMode="auto">
              <a:xfrm flipH="1">
                <a:off x="2947" y="2372"/>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78" name="Line 496"/>
              <p:cNvSpPr>
                <a:spLocks noChangeShapeType="1"/>
              </p:cNvSpPr>
              <p:nvPr/>
            </p:nvSpPr>
            <p:spPr bwMode="auto">
              <a:xfrm>
                <a:off x="2950" y="2372"/>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79" name="Line 497"/>
              <p:cNvSpPr>
                <a:spLocks noChangeShapeType="1"/>
              </p:cNvSpPr>
              <p:nvPr/>
            </p:nvSpPr>
            <p:spPr bwMode="auto">
              <a:xfrm flipH="1">
                <a:off x="2950" y="2362"/>
                <a:ext cx="4" cy="1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80" name="Line 498"/>
              <p:cNvSpPr>
                <a:spLocks noChangeShapeType="1"/>
              </p:cNvSpPr>
              <p:nvPr/>
            </p:nvSpPr>
            <p:spPr bwMode="auto">
              <a:xfrm flipH="1">
                <a:off x="2954" y="2353"/>
                <a:ext cx="3"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81" name="Line 499"/>
              <p:cNvSpPr>
                <a:spLocks noChangeShapeType="1"/>
              </p:cNvSpPr>
              <p:nvPr/>
            </p:nvSpPr>
            <p:spPr bwMode="auto">
              <a:xfrm flipH="1">
                <a:off x="2957" y="2344"/>
                <a:ext cx="3"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82" name="Line 500"/>
              <p:cNvSpPr>
                <a:spLocks noChangeShapeType="1"/>
              </p:cNvSpPr>
              <p:nvPr/>
            </p:nvSpPr>
            <p:spPr bwMode="auto">
              <a:xfrm flipH="1">
                <a:off x="2960" y="2337"/>
                <a:ext cx="6" cy="7"/>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83" name="Line 501"/>
              <p:cNvSpPr>
                <a:spLocks noChangeShapeType="1"/>
              </p:cNvSpPr>
              <p:nvPr/>
            </p:nvSpPr>
            <p:spPr bwMode="auto">
              <a:xfrm flipH="1">
                <a:off x="2966" y="2328"/>
                <a:ext cx="3"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84" name="Line 502"/>
              <p:cNvSpPr>
                <a:spLocks noChangeShapeType="1"/>
              </p:cNvSpPr>
              <p:nvPr/>
            </p:nvSpPr>
            <p:spPr bwMode="auto">
              <a:xfrm>
                <a:off x="2969" y="2328"/>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85" name="Line 503"/>
              <p:cNvSpPr>
                <a:spLocks noChangeShapeType="1"/>
              </p:cNvSpPr>
              <p:nvPr/>
            </p:nvSpPr>
            <p:spPr bwMode="auto">
              <a:xfrm flipH="1">
                <a:off x="2969" y="2319"/>
                <a:ext cx="3"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86" name="Line 504"/>
              <p:cNvSpPr>
                <a:spLocks noChangeShapeType="1"/>
              </p:cNvSpPr>
              <p:nvPr/>
            </p:nvSpPr>
            <p:spPr bwMode="auto">
              <a:xfrm flipH="1">
                <a:off x="2972" y="2309"/>
                <a:ext cx="3" cy="1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87" name="Line 505"/>
              <p:cNvSpPr>
                <a:spLocks noChangeShapeType="1"/>
              </p:cNvSpPr>
              <p:nvPr/>
            </p:nvSpPr>
            <p:spPr bwMode="auto">
              <a:xfrm flipH="1">
                <a:off x="2975" y="2303"/>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88" name="Line 506"/>
              <p:cNvSpPr>
                <a:spLocks noChangeShapeType="1"/>
              </p:cNvSpPr>
              <p:nvPr/>
            </p:nvSpPr>
            <p:spPr bwMode="auto">
              <a:xfrm flipH="1">
                <a:off x="2978" y="2294"/>
                <a:ext cx="7"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89" name="Line 507"/>
              <p:cNvSpPr>
                <a:spLocks noChangeShapeType="1"/>
              </p:cNvSpPr>
              <p:nvPr/>
            </p:nvSpPr>
            <p:spPr bwMode="auto">
              <a:xfrm flipH="1">
                <a:off x="2985" y="2284"/>
                <a:ext cx="3" cy="1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90" name="Line 508"/>
              <p:cNvSpPr>
                <a:spLocks noChangeShapeType="1"/>
              </p:cNvSpPr>
              <p:nvPr/>
            </p:nvSpPr>
            <p:spPr bwMode="auto">
              <a:xfrm>
                <a:off x="2988" y="2284"/>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91" name="Line 509"/>
              <p:cNvSpPr>
                <a:spLocks noChangeShapeType="1"/>
              </p:cNvSpPr>
              <p:nvPr/>
            </p:nvSpPr>
            <p:spPr bwMode="auto">
              <a:xfrm flipH="1">
                <a:off x="2988" y="2278"/>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92" name="Line 510"/>
              <p:cNvSpPr>
                <a:spLocks noChangeShapeType="1"/>
              </p:cNvSpPr>
              <p:nvPr/>
            </p:nvSpPr>
            <p:spPr bwMode="auto">
              <a:xfrm flipH="1">
                <a:off x="2991" y="2269"/>
                <a:ext cx="3"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93" name="Line 511"/>
              <p:cNvSpPr>
                <a:spLocks noChangeShapeType="1"/>
              </p:cNvSpPr>
              <p:nvPr/>
            </p:nvSpPr>
            <p:spPr bwMode="auto">
              <a:xfrm flipH="1">
                <a:off x="2994" y="2259"/>
                <a:ext cx="3" cy="1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94" name="Line 512"/>
              <p:cNvSpPr>
                <a:spLocks noChangeShapeType="1"/>
              </p:cNvSpPr>
              <p:nvPr/>
            </p:nvSpPr>
            <p:spPr bwMode="auto">
              <a:xfrm flipH="1">
                <a:off x="2997" y="2253"/>
                <a:ext cx="6"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95" name="Line 513"/>
              <p:cNvSpPr>
                <a:spLocks noChangeShapeType="1"/>
              </p:cNvSpPr>
              <p:nvPr/>
            </p:nvSpPr>
            <p:spPr bwMode="auto">
              <a:xfrm flipH="1">
                <a:off x="3003" y="2244"/>
                <a:ext cx="3"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96" name="Line 514"/>
              <p:cNvSpPr>
                <a:spLocks noChangeShapeType="1"/>
              </p:cNvSpPr>
              <p:nvPr/>
            </p:nvSpPr>
            <p:spPr bwMode="auto">
              <a:xfrm>
                <a:off x="3006" y="2244"/>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97" name="Line 515"/>
              <p:cNvSpPr>
                <a:spLocks noChangeShapeType="1"/>
              </p:cNvSpPr>
              <p:nvPr/>
            </p:nvSpPr>
            <p:spPr bwMode="auto">
              <a:xfrm flipH="1">
                <a:off x="3006" y="2234"/>
                <a:ext cx="4" cy="1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98" name="Line 516"/>
              <p:cNvSpPr>
                <a:spLocks noChangeShapeType="1"/>
              </p:cNvSpPr>
              <p:nvPr/>
            </p:nvSpPr>
            <p:spPr bwMode="auto">
              <a:xfrm flipH="1">
                <a:off x="3010" y="2225"/>
                <a:ext cx="3"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999" name="Line 517"/>
              <p:cNvSpPr>
                <a:spLocks noChangeShapeType="1"/>
              </p:cNvSpPr>
              <p:nvPr/>
            </p:nvSpPr>
            <p:spPr bwMode="auto">
              <a:xfrm flipH="1">
                <a:off x="3013" y="2219"/>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00" name="Line 518"/>
              <p:cNvSpPr>
                <a:spLocks noChangeShapeType="1"/>
              </p:cNvSpPr>
              <p:nvPr/>
            </p:nvSpPr>
            <p:spPr bwMode="auto">
              <a:xfrm flipH="1">
                <a:off x="3016" y="2210"/>
                <a:ext cx="6"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01" name="Line 519"/>
              <p:cNvSpPr>
                <a:spLocks noChangeShapeType="1"/>
              </p:cNvSpPr>
              <p:nvPr/>
            </p:nvSpPr>
            <p:spPr bwMode="auto">
              <a:xfrm flipH="1">
                <a:off x="3022" y="2200"/>
                <a:ext cx="3" cy="1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02" name="Line 520"/>
              <p:cNvSpPr>
                <a:spLocks noChangeShapeType="1"/>
              </p:cNvSpPr>
              <p:nvPr/>
            </p:nvSpPr>
            <p:spPr bwMode="auto">
              <a:xfrm>
                <a:off x="3025" y="2200"/>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03" name="Line 521"/>
              <p:cNvSpPr>
                <a:spLocks noChangeShapeType="1"/>
              </p:cNvSpPr>
              <p:nvPr/>
            </p:nvSpPr>
            <p:spPr bwMode="auto">
              <a:xfrm flipH="1">
                <a:off x="3025" y="2191"/>
                <a:ext cx="3"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04" name="Line 522"/>
              <p:cNvSpPr>
                <a:spLocks noChangeShapeType="1"/>
              </p:cNvSpPr>
              <p:nvPr/>
            </p:nvSpPr>
            <p:spPr bwMode="auto">
              <a:xfrm flipH="1">
                <a:off x="3028" y="2185"/>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05" name="Line 523"/>
              <p:cNvSpPr>
                <a:spLocks noChangeShapeType="1"/>
              </p:cNvSpPr>
              <p:nvPr/>
            </p:nvSpPr>
            <p:spPr bwMode="auto">
              <a:xfrm flipH="1">
                <a:off x="3031" y="2175"/>
                <a:ext cx="4" cy="1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06" name="Line 524"/>
              <p:cNvSpPr>
                <a:spLocks noChangeShapeType="1"/>
              </p:cNvSpPr>
              <p:nvPr/>
            </p:nvSpPr>
            <p:spPr bwMode="auto">
              <a:xfrm flipH="1">
                <a:off x="3035" y="2166"/>
                <a:ext cx="6"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07" name="Line 525"/>
              <p:cNvSpPr>
                <a:spLocks noChangeShapeType="1"/>
              </p:cNvSpPr>
              <p:nvPr/>
            </p:nvSpPr>
            <p:spPr bwMode="auto">
              <a:xfrm flipH="1">
                <a:off x="3041" y="2157"/>
                <a:ext cx="3"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08" name="Line 526"/>
              <p:cNvSpPr>
                <a:spLocks noChangeShapeType="1"/>
              </p:cNvSpPr>
              <p:nvPr/>
            </p:nvSpPr>
            <p:spPr bwMode="auto">
              <a:xfrm>
                <a:off x="3044" y="2157"/>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09" name="Line 527"/>
              <p:cNvSpPr>
                <a:spLocks noChangeShapeType="1"/>
              </p:cNvSpPr>
              <p:nvPr/>
            </p:nvSpPr>
            <p:spPr bwMode="auto">
              <a:xfrm flipH="1">
                <a:off x="3044" y="2150"/>
                <a:ext cx="3" cy="7"/>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10" name="Line 528"/>
              <p:cNvSpPr>
                <a:spLocks noChangeShapeType="1"/>
              </p:cNvSpPr>
              <p:nvPr/>
            </p:nvSpPr>
            <p:spPr bwMode="auto">
              <a:xfrm flipH="1">
                <a:off x="3047" y="2141"/>
                <a:ext cx="3"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11" name="Line 529"/>
              <p:cNvSpPr>
                <a:spLocks noChangeShapeType="1"/>
              </p:cNvSpPr>
              <p:nvPr/>
            </p:nvSpPr>
            <p:spPr bwMode="auto">
              <a:xfrm flipH="1">
                <a:off x="3050" y="2132"/>
                <a:ext cx="6"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12" name="Line 530"/>
              <p:cNvSpPr>
                <a:spLocks noChangeShapeType="1"/>
              </p:cNvSpPr>
              <p:nvPr/>
            </p:nvSpPr>
            <p:spPr bwMode="auto">
              <a:xfrm flipH="1">
                <a:off x="3056" y="2122"/>
                <a:ext cx="3" cy="1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13" name="Line 531"/>
              <p:cNvSpPr>
                <a:spLocks noChangeShapeType="1"/>
              </p:cNvSpPr>
              <p:nvPr/>
            </p:nvSpPr>
            <p:spPr bwMode="auto">
              <a:xfrm flipH="1">
                <a:off x="3059" y="2113"/>
                <a:ext cx="4"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14" name="Line 532"/>
              <p:cNvSpPr>
                <a:spLocks noChangeShapeType="1"/>
              </p:cNvSpPr>
              <p:nvPr/>
            </p:nvSpPr>
            <p:spPr bwMode="auto">
              <a:xfrm>
                <a:off x="3063" y="2113"/>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15" name="Line 533"/>
              <p:cNvSpPr>
                <a:spLocks noChangeShapeType="1"/>
              </p:cNvSpPr>
              <p:nvPr/>
            </p:nvSpPr>
            <p:spPr bwMode="auto">
              <a:xfrm flipH="1">
                <a:off x="3063" y="2107"/>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16" name="Line 534"/>
              <p:cNvSpPr>
                <a:spLocks noChangeShapeType="1"/>
              </p:cNvSpPr>
              <p:nvPr/>
            </p:nvSpPr>
            <p:spPr bwMode="auto">
              <a:xfrm flipH="1">
                <a:off x="3066" y="2097"/>
                <a:ext cx="6" cy="1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17" name="Line 535"/>
              <p:cNvSpPr>
                <a:spLocks noChangeShapeType="1"/>
              </p:cNvSpPr>
              <p:nvPr/>
            </p:nvSpPr>
            <p:spPr bwMode="auto">
              <a:xfrm flipH="1">
                <a:off x="3072" y="2088"/>
                <a:ext cx="3"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18" name="Line 536"/>
              <p:cNvSpPr>
                <a:spLocks noChangeShapeType="1"/>
              </p:cNvSpPr>
              <p:nvPr/>
            </p:nvSpPr>
            <p:spPr bwMode="auto">
              <a:xfrm flipH="1">
                <a:off x="3075" y="2079"/>
                <a:ext cx="3"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19" name="Line 537"/>
              <p:cNvSpPr>
                <a:spLocks noChangeShapeType="1"/>
              </p:cNvSpPr>
              <p:nvPr/>
            </p:nvSpPr>
            <p:spPr bwMode="auto">
              <a:xfrm flipH="1">
                <a:off x="3078" y="2072"/>
                <a:ext cx="3" cy="7"/>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20" name="Line 538"/>
              <p:cNvSpPr>
                <a:spLocks noChangeShapeType="1"/>
              </p:cNvSpPr>
              <p:nvPr/>
            </p:nvSpPr>
            <p:spPr bwMode="auto">
              <a:xfrm>
                <a:off x="3081" y="2072"/>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21" name="Line 539"/>
              <p:cNvSpPr>
                <a:spLocks noChangeShapeType="1"/>
              </p:cNvSpPr>
              <p:nvPr/>
            </p:nvSpPr>
            <p:spPr bwMode="auto">
              <a:xfrm flipH="1">
                <a:off x="3081" y="2063"/>
                <a:ext cx="6"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22" name="Line 540"/>
              <p:cNvSpPr>
                <a:spLocks noChangeShapeType="1"/>
              </p:cNvSpPr>
              <p:nvPr/>
            </p:nvSpPr>
            <p:spPr bwMode="auto">
              <a:xfrm flipH="1">
                <a:off x="3087" y="2054"/>
                <a:ext cx="4"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23" name="Line 541"/>
              <p:cNvSpPr>
                <a:spLocks noChangeShapeType="1"/>
              </p:cNvSpPr>
              <p:nvPr/>
            </p:nvSpPr>
            <p:spPr bwMode="auto">
              <a:xfrm flipH="1">
                <a:off x="3091" y="2044"/>
                <a:ext cx="3" cy="1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24" name="Line 542"/>
              <p:cNvSpPr>
                <a:spLocks noChangeShapeType="1"/>
              </p:cNvSpPr>
              <p:nvPr/>
            </p:nvSpPr>
            <p:spPr bwMode="auto">
              <a:xfrm flipH="1">
                <a:off x="3094" y="2035"/>
                <a:ext cx="3"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25" name="Line 543"/>
              <p:cNvSpPr>
                <a:spLocks noChangeShapeType="1"/>
              </p:cNvSpPr>
              <p:nvPr/>
            </p:nvSpPr>
            <p:spPr bwMode="auto">
              <a:xfrm flipH="1">
                <a:off x="3097" y="2029"/>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26" name="Line 544"/>
              <p:cNvSpPr>
                <a:spLocks noChangeShapeType="1"/>
              </p:cNvSpPr>
              <p:nvPr/>
            </p:nvSpPr>
            <p:spPr bwMode="auto">
              <a:xfrm>
                <a:off x="3100" y="2029"/>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27" name="Line 545"/>
              <p:cNvSpPr>
                <a:spLocks noChangeShapeType="1"/>
              </p:cNvSpPr>
              <p:nvPr/>
            </p:nvSpPr>
            <p:spPr bwMode="auto">
              <a:xfrm flipH="1">
                <a:off x="3100" y="2019"/>
                <a:ext cx="6" cy="1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28" name="Line 546"/>
              <p:cNvSpPr>
                <a:spLocks noChangeShapeType="1"/>
              </p:cNvSpPr>
              <p:nvPr/>
            </p:nvSpPr>
            <p:spPr bwMode="auto">
              <a:xfrm flipH="1">
                <a:off x="3106" y="2010"/>
                <a:ext cx="3"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29" name="Line 547"/>
              <p:cNvSpPr>
                <a:spLocks noChangeShapeType="1"/>
              </p:cNvSpPr>
              <p:nvPr/>
            </p:nvSpPr>
            <p:spPr bwMode="auto">
              <a:xfrm flipH="1">
                <a:off x="3109" y="2004"/>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30" name="Line 548"/>
              <p:cNvSpPr>
                <a:spLocks noChangeShapeType="1"/>
              </p:cNvSpPr>
              <p:nvPr/>
            </p:nvSpPr>
            <p:spPr bwMode="auto">
              <a:xfrm flipH="1">
                <a:off x="3112" y="1995"/>
                <a:ext cx="4"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31" name="Line 549"/>
              <p:cNvSpPr>
                <a:spLocks noChangeShapeType="1"/>
              </p:cNvSpPr>
              <p:nvPr/>
            </p:nvSpPr>
            <p:spPr bwMode="auto">
              <a:xfrm flipH="1">
                <a:off x="3116" y="1985"/>
                <a:ext cx="3" cy="1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32" name="Line 550"/>
              <p:cNvSpPr>
                <a:spLocks noChangeShapeType="1"/>
              </p:cNvSpPr>
              <p:nvPr/>
            </p:nvSpPr>
            <p:spPr bwMode="auto">
              <a:xfrm>
                <a:off x="3119" y="1985"/>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33" name="Line 551"/>
              <p:cNvSpPr>
                <a:spLocks noChangeShapeType="1"/>
              </p:cNvSpPr>
              <p:nvPr/>
            </p:nvSpPr>
            <p:spPr bwMode="auto">
              <a:xfrm flipH="1">
                <a:off x="3119" y="1979"/>
                <a:ext cx="6"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34" name="Line 552"/>
              <p:cNvSpPr>
                <a:spLocks noChangeShapeType="1"/>
              </p:cNvSpPr>
              <p:nvPr/>
            </p:nvSpPr>
            <p:spPr bwMode="auto">
              <a:xfrm flipH="1">
                <a:off x="3125" y="1970"/>
                <a:ext cx="3"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35" name="Line 553"/>
              <p:cNvSpPr>
                <a:spLocks noChangeShapeType="1"/>
              </p:cNvSpPr>
              <p:nvPr/>
            </p:nvSpPr>
            <p:spPr bwMode="auto">
              <a:xfrm flipH="1">
                <a:off x="3128" y="1960"/>
                <a:ext cx="3" cy="1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36" name="Line 554"/>
              <p:cNvSpPr>
                <a:spLocks noChangeShapeType="1"/>
              </p:cNvSpPr>
              <p:nvPr/>
            </p:nvSpPr>
            <p:spPr bwMode="auto">
              <a:xfrm flipH="1">
                <a:off x="3131" y="1954"/>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37" name="Line 555"/>
              <p:cNvSpPr>
                <a:spLocks noChangeShapeType="1"/>
              </p:cNvSpPr>
              <p:nvPr/>
            </p:nvSpPr>
            <p:spPr bwMode="auto">
              <a:xfrm flipH="1">
                <a:off x="3134" y="1945"/>
                <a:ext cx="6"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38" name="Line 556"/>
              <p:cNvSpPr>
                <a:spLocks noChangeShapeType="1"/>
              </p:cNvSpPr>
              <p:nvPr/>
            </p:nvSpPr>
            <p:spPr bwMode="auto">
              <a:xfrm>
                <a:off x="3140" y="1945"/>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39" name="Line 557"/>
              <p:cNvSpPr>
                <a:spLocks noChangeShapeType="1"/>
              </p:cNvSpPr>
              <p:nvPr/>
            </p:nvSpPr>
            <p:spPr bwMode="auto">
              <a:xfrm flipH="1">
                <a:off x="3140" y="1935"/>
                <a:ext cx="4" cy="1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40" name="Line 558"/>
              <p:cNvSpPr>
                <a:spLocks noChangeShapeType="1"/>
              </p:cNvSpPr>
              <p:nvPr/>
            </p:nvSpPr>
            <p:spPr bwMode="auto">
              <a:xfrm flipH="1">
                <a:off x="3144" y="1929"/>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41" name="Line 559"/>
              <p:cNvSpPr>
                <a:spLocks noChangeShapeType="1"/>
              </p:cNvSpPr>
              <p:nvPr/>
            </p:nvSpPr>
            <p:spPr bwMode="auto">
              <a:xfrm flipH="1">
                <a:off x="3147" y="1920"/>
                <a:ext cx="3"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42" name="Line 560"/>
              <p:cNvSpPr>
                <a:spLocks noChangeShapeType="1"/>
              </p:cNvSpPr>
              <p:nvPr/>
            </p:nvSpPr>
            <p:spPr bwMode="auto">
              <a:xfrm flipH="1">
                <a:off x="3150" y="1910"/>
                <a:ext cx="3" cy="1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43" name="Line 561"/>
              <p:cNvSpPr>
                <a:spLocks noChangeShapeType="1"/>
              </p:cNvSpPr>
              <p:nvPr/>
            </p:nvSpPr>
            <p:spPr bwMode="auto">
              <a:xfrm flipH="1">
                <a:off x="3153" y="1904"/>
                <a:ext cx="6"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44" name="Line 562"/>
              <p:cNvSpPr>
                <a:spLocks noChangeShapeType="1"/>
              </p:cNvSpPr>
              <p:nvPr/>
            </p:nvSpPr>
            <p:spPr bwMode="auto">
              <a:xfrm>
                <a:off x="3159" y="1904"/>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45" name="Line 563"/>
              <p:cNvSpPr>
                <a:spLocks noChangeShapeType="1"/>
              </p:cNvSpPr>
              <p:nvPr/>
            </p:nvSpPr>
            <p:spPr bwMode="auto">
              <a:xfrm flipH="1">
                <a:off x="3159" y="1895"/>
                <a:ext cx="3"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46" name="Line 564"/>
              <p:cNvSpPr>
                <a:spLocks noChangeShapeType="1"/>
              </p:cNvSpPr>
              <p:nvPr/>
            </p:nvSpPr>
            <p:spPr bwMode="auto">
              <a:xfrm flipH="1">
                <a:off x="3162" y="1889"/>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47" name="Line 565"/>
              <p:cNvSpPr>
                <a:spLocks noChangeShapeType="1"/>
              </p:cNvSpPr>
              <p:nvPr/>
            </p:nvSpPr>
            <p:spPr bwMode="auto">
              <a:xfrm flipH="1">
                <a:off x="3165" y="1879"/>
                <a:ext cx="3" cy="1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48" name="Line 566"/>
              <p:cNvSpPr>
                <a:spLocks noChangeShapeType="1"/>
              </p:cNvSpPr>
              <p:nvPr/>
            </p:nvSpPr>
            <p:spPr bwMode="auto">
              <a:xfrm flipH="1">
                <a:off x="3168" y="1873"/>
                <a:ext cx="4"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49" name="Line 567"/>
              <p:cNvSpPr>
                <a:spLocks noChangeShapeType="1"/>
              </p:cNvSpPr>
              <p:nvPr/>
            </p:nvSpPr>
            <p:spPr bwMode="auto">
              <a:xfrm flipH="1">
                <a:off x="3172" y="1864"/>
                <a:ext cx="6"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50" name="Line 568"/>
              <p:cNvSpPr>
                <a:spLocks noChangeShapeType="1"/>
              </p:cNvSpPr>
              <p:nvPr/>
            </p:nvSpPr>
            <p:spPr bwMode="auto">
              <a:xfrm>
                <a:off x="3178" y="1864"/>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51" name="Line 569"/>
              <p:cNvSpPr>
                <a:spLocks noChangeShapeType="1"/>
              </p:cNvSpPr>
              <p:nvPr/>
            </p:nvSpPr>
            <p:spPr bwMode="auto">
              <a:xfrm flipH="1">
                <a:off x="3178" y="1854"/>
                <a:ext cx="3" cy="1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52" name="Line 570"/>
              <p:cNvSpPr>
                <a:spLocks noChangeShapeType="1"/>
              </p:cNvSpPr>
              <p:nvPr/>
            </p:nvSpPr>
            <p:spPr bwMode="auto">
              <a:xfrm flipH="1">
                <a:off x="3181" y="1848"/>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53" name="Line 571"/>
              <p:cNvSpPr>
                <a:spLocks noChangeShapeType="1"/>
              </p:cNvSpPr>
              <p:nvPr/>
            </p:nvSpPr>
            <p:spPr bwMode="auto">
              <a:xfrm flipH="1">
                <a:off x="3184" y="1839"/>
                <a:ext cx="3"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54" name="Line 572"/>
              <p:cNvSpPr>
                <a:spLocks noChangeShapeType="1"/>
              </p:cNvSpPr>
              <p:nvPr/>
            </p:nvSpPr>
            <p:spPr bwMode="auto">
              <a:xfrm flipH="1">
                <a:off x="3187" y="1832"/>
                <a:ext cx="3" cy="7"/>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55" name="Line 573"/>
              <p:cNvSpPr>
                <a:spLocks noChangeShapeType="1"/>
              </p:cNvSpPr>
              <p:nvPr/>
            </p:nvSpPr>
            <p:spPr bwMode="auto">
              <a:xfrm flipH="1">
                <a:off x="3190" y="1823"/>
                <a:ext cx="6"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56" name="Line 574"/>
              <p:cNvSpPr>
                <a:spLocks noChangeShapeType="1"/>
              </p:cNvSpPr>
              <p:nvPr/>
            </p:nvSpPr>
            <p:spPr bwMode="auto">
              <a:xfrm>
                <a:off x="3196" y="1823"/>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57" name="Line 575"/>
              <p:cNvSpPr>
                <a:spLocks noChangeShapeType="1"/>
              </p:cNvSpPr>
              <p:nvPr/>
            </p:nvSpPr>
            <p:spPr bwMode="auto">
              <a:xfrm flipH="1">
                <a:off x="3196" y="1817"/>
                <a:ext cx="4"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58" name="Line 576"/>
              <p:cNvSpPr>
                <a:spLocks noChangeShapeType="1"/>
              </p:cNvSpPr>
              <p:nvPr/>
            </p:nvSpPr>
            <p:spPr bwMode="auto">
              <a:xfrm flipH="1">
                <a:off x="3200" y="1808"/>
                <a:ext cx="3"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59" name="Line 577"/>
              <p:cNvSpPr>
                <a:spLocks noChangeShapeType="1"/>
              </p:cNvSpPr>
              <p:nvPr/>
            </p:nvSpPr>
            <p:spPr bwMode="auto">
              <a:xfrm flipH="1">
                <a:off x="3203" y="1798"/>
                <a:ext cx="3" cy="1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60" name="Line 578"/>
              <p:cNvSpPr>
                <a:spLocks noChangeShapeType="1"/>
              </p:cNvSpPr>
              <p:nvPr/>
            </p:nvSpPr>
            <p:spPr bwMode="auto">
              <a:xfrm flipH="1">
                <a:off x="3206" y="1792"/>
                <a:ext cx="6"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61" name="Line 579"/>
              <p:cNvSpPr>
                <a:spLocks noChangeShapeType="1"/>
              </p:cNvSpPr>
              <p:nvPr/>
            </p:nvSpPr>
            <p:spPr bwMode="auto">
              <a:xfrm flipH="1">
                <a:off x="3212" y="1783"/>
                <a:ext cx="3"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62" name="Line 580"/>
              <p:cNvSpPr>
                <a:spLocks noChangeShapeType="1"/>
              </p:cNvSpPr>
              <p:nvPr/>
            </p:nvSpPr>
            <p:spPr bwMode="auto">
              <a:xfrm>
                <a:off x="3215" y="1783"/>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63" name="Line 581"/>
              <p:cNvSpPr>
                <a:spLocks noChangeShapeType="1"/>
              </p:cNvSpPr>
              <p:nvPr/>
            </p:nvSpPr>
            <p:spPr bwMode="auto">
              <a:xfrm flipH="1">
                <a:off x="3215" y="1776"/>
                <a:ext cx="3" cy="7"/>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64" name="Line 582"/>
              <p:cNvSpPr>
                <a:spLocks noChangeShapeType="1"/>
              </p:cNvSpPr>
              <p:nvPr/>
            </p:nvSpPr>
            <p:spPr bwMode="auto">
              <a:xfrm flipH="1">
                <a:off x="3218" y="1767"/>
                <a:ext cx="3"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65" name="Line 583"/>
              <p:cNvSpPr>
                <a:spLocks noChangeShapeType="1"/>
              </p:cNvSpPr>
              <p:nvPr/>
            </p:nvSpPr>
            <p:spPr bwMode="auto">
              <a:xfrm flipH="1">
                <a:off x="3221" y="1761"/>
                <a:ext cx="4"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66" name="Line 584"/>
              <p:cNvSpPr>
                <a:spLocks noChangeShapeType="1"/>
              </p:cNvSpPr>
              <p:nvPr/>
            </p:nvSpPr>
            <p:spPr bwMode="auto">
              <a:xfrm flipH="1">
                <a:off x="3225" y="1751"/>
                <a:ext cx="6" cy="1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67" name="Line 585"/>
              <p:cNvSpPr>
                <a:spLocks noChangeShapeType="1"/>
              </p:cNvSpPr>
              <p:nvPr/>
            </p:nvSpPr>
            <p:spPr bwMode="auto">
              <a:xfrm flipH="1">
                <a:off x="3231" y="1745"/>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68" name="Line 586"/>
              <p:cNvSpPr>
                <a:spLocks noChangeShapeType="1"/>
              </p:cNvSpPr>
              <p:nvPr/>
            </p:nvSpPr>
            <p:spPr bwMode="auto">
              <a:xfrm>
                <a:off x="3234" y="1745"/>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69" name="Line 587"/>
              <p:cNvSpPr>
                <a:spLocks noChangeShapeType="1"/>
              </p:cNvSpPr>
              <p:nvPr/>
            </p:nvSpPr>
            <p:spPr bwMode="auto">
              <a:xfrm flipH="1">
                <a:off x="3234" y="1736"/>
                <a:ext cx="3"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70" name="Line 588"/>
              <p:cNvSpPr>
                <a:spLocks noChangeShapeType="1"/>
              </p:cNvSpPr>
              <p:nvPr/>
            </p:nvSpPr>
            <p:spPr bwMode="auto">
              <a:xfrm flipH="1">
                <a:off x="3237" y="1730"/>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71" name="Line 589"/>
              <p:cNvSpPr>
                <a:spLocks noChangeShapeType="1"/>
              </p:cNvSpPr>
              <p:nvPr/>
            </p:nvSpPr>
            <p:spPr bwMode="auto">
              <a:xfrm flipH="1">
                <a:off x="3240" y="1720"/>
                <a:ext cx="6" cy="1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72" name="Line 590"/>
              <p:cNvSpPr>
                <a:spLocks noChangeShapeType="1"/>
              </p:cNvSpPr>
              <p:nvPr/>
            </p:nvSpPr>
            <p:spPr bwMode="auto">
              <a:xfrm flipH="1">
                <a:off x="3246" y="1714"/>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73" name="Line 591"/>
              <p:cNvSpPr>
                <a:spLocks noChangeShapeType="1"/>
              </p:cNvSpPr>
              <p:nvPr/>
            </p:nvSpPr>
            <p:spPr bwMode="auto">
              <a:xfrm flipH="1">
                <a:off x="3249" y="1705"/>
                <a:ext cx="4"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74" name="Line 592"/>
              <p:cNvSpPr>
                <a:spLocks noChangeShapeType="1"/>
              </p:cNvSpPr>
              <p:nvPr/>
            </p:nvSpPr>
            <p:spPr bwMode="auto">
              <a:xfrm>
                <a:off x="3253" y="1705"/>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75" name="Line 593"/>
              <p:cNvSpPr>
                <a:spLocks noChangeShapeType="1"/>
              </p:cNvSpPr>
              <p:nvPr/>
            </p:nvSpPr>
            <p:spPr bwMode="auto">
              <a:xfrm flipH="1">
                <a:off x="3253" y="1698"/>
                <a:ext cx="3" cy="7"/>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76" name="Line 594"/>
              <p:cNvSpPr>
                <a:spLocks noChangeShapeType="1"/>
              </p:cNvSpPr>
              <p:nvPr/>
            </p:nvSpPr>
            <p:spPr bwMode="auto">
              <a:xfrm flipH="1">
                <a:off x="3256" y="1689"/>
                <a:ext cx="6"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77" name="Line 595"/>
              <p:cNvSpPr>
                <a:spLocks noChangeShapeType="1"/>
              </p:cNvSpPr>
              <p:nvPr/>
            </p:nvSpPr>
            <p:spPr bwMode="auto">
              <a:xfrm flipH="1">
                <a:off x="3262" y="1683"/>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78" name="Line 596"/>
              <p:cNvSpPr>
                <a:spLocks noChangeShapeType="1"/>
              </p:cNvSpPr>
              <p:nvPr/>
            </p:nvSpPr>
            <p:spPr bwMode="auto">
              <a:xfrm flipH="1">
                <a:off x="3265" y="1677"/>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79" name="Line 597"/>
              <p:cNvSpPr>
                <a:spLocks noChangeShapeType="1"/>
              </p:cNvSpPr>
              <p:nvPr/>
            </p:nvSpPr>
            <p:spPr bwMode="auto">
              <a:xfrm flipH="1">
                <a:off x="3268" y="1667"/>
                <a:ext cx="3" cy="1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80" name="Line 598"/>
              <p:cNvSpPr>
                <a:spLocks noChangeShapeType="1"/>
              </p:cNvSpPr>
              <p:nvPr/>
            </p:nvSpPr>
            <p:spPr bwMode="auto">
              <a:xfrm>
                <a:off x="3271" y="1667"/>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81" name="Line 599"/>
              <p:cNvSpPr>
                <a:spLocks noChangeShapeType="1"/>
              </p:cNvSpPr>
              <p:nvPr/>
            </p:nvSpPr>
            <p:spPr bwMode="auto">
              <a:xfrm flipH="1">
                <a:off x="3271" y="1661"/>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82" name="Line 600"/>
              <p:cNvSpPr>
                <a:spLocks noChangeShapeType="1"/>
              </p:cNvSpPr>
              <p:nvPr/>
            </p:nvSpPr>
            <p:spPr bwMode="auto">
              <a:xfrm flipH="1">
                <a:off x="3274" y="1652"/>
                <a:ext cx="7"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83" name="Line 601"/>
              <p:cNvSpPr>
                <a:spLocks noChangeShapeType="1"/>
              </p:cNvSpPr>
              <p:nvPr/>
            </p:nvSpPr>
            <p:spPr bwMode="auto">
              <a:xfrm flipH="1">
                <a:off x="3281" y="1645"/>
                <a:ext cx="3" cy="7"/>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84" name="Line 602"/>
              <p:cNvSpPr>
                <a:spLocks noChangeShapeType="1"/>
              </p:cNvSpPr>
              <p:nvPr/>
            </p:nvSpPr>
            <p:spPr bwMode="auto">
              <a:xfrm flipH="1">
                <a:off x="3284" y="1636"/>
                <a:ext cx="3"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85" name="Line 603"/>
              <p:cNvSpPr>
                <a:spLocks noChangeShapeType="1"/>
              </p:cNvSpPr>
              <p:nvPr/>
            </p:nvSpPr>
            <p:spPr bwMode="auto">
              <a:xfrm flipH="1">
                <a:off x="3287" y="1630"/>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86" name="Line 604"/>
              <p:cNvSpPr>
                <a:spLocks noChangeShapeType="1"/>
              </p:cNvSpPr>
              <p:nvPr/>
            </p:nvSpPr>
            <p:spPr bwMode="auto">
              <a:xfrm>
                <a:off x="3290" y="1630"/>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87" name="Line 605"/>
              <p:cNvSpPr>
                <a:spLocks noChangeShapeType="1"/>
              </p:cNvSpPr>
              <p:nvPr/>
            </p:nvSpPr>
            <p:spPr bwMode="auto">
              <a:xfrm flipH="1">
                <a:off x="3290" y="1624"/>
                <a:ext cx="6"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88" name="Line 606"/>
              <p:cNvSpPr>
                <a:spLocks noChangeShapeType="1"/>
              </p:cNvSpPr>
              <p:nvPr/>
            </p:nvSpPr>
            <p:spPr bwMode="auto">
              <a:xfrm flipH="1">
                <a:off x="3296" y="1614"/>
                <a:ext cx="3" cy="1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89" name="Line 607"/>
              <p:cNvSpPr>
                <a:spLocks noChangeShapeType="1"/>
              </p:cNvSpPr>
              <p:nvPr/>
            </p:nvSpPr>
            <p:spPr bwMode="auto">
              <a:xfrm flipH="1">
                <a:off x="3299" y="1608"/>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090" name="Line 608"/>
              <p:cNvSpPr>
                <a:spLocks noChangeShapeType="1"/>
              </p:cNvSpPr>
              <p:nvPr/>
            </p:nvSpPr>
            <p:spPr bwMode="auto">
              <a:xfrm flipH="1">
                <a:off x="3302" y="1602"/>
                <a:ext cx="4"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9464" name="Group 810"/>
            <p:cNvGrpSpPr>
              <a:grpSpLocks/>
            </p:cNvGrpSpPr>
            <p:nvPr/>
          </p:nvGrpSpPr>
          <p:grpSpPr bwMode="auto">
            <a:xfrm>
              <a:off x="3306" y="898"/>
              <a:ext cx="629" cy="704"/>
              <a:chOff x="3306" y="898"/>
              <a:chExt cx="629" cy="704"/>
            </a:xfrm>
          </p:grpSpPr>
          <p:sp>
            <p:nvSpPr>
              <p:cNvPr id="19691" name="Line 610"/>
              <p:cNvSpPr>
                <a:spLocks noChangeShapeType="1"/>
              </p:cNvSpPr>
              <p:nvPr/>
            </p:nvSpPr>
            <p:spPr bwMode="auto">
              <a:xfrm flipH="1">
                <a:off x="3306" y="1593"/>
                <a:ext cx="6"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92" name="Line 611"/>
              <p:cNvSpPr>
                <a:spLocks noChangeShapeType="1"/>
              </p:cNvSpPr>
              <p:nvPr/>
            </p:nvSpPr>
            <p:spPr bwMode="auto">
              <a:xfrm>
                <a:off x="3312" y="1593"/>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93" name="Line 612"/>
              <p:cNvSpPr>
                <a:spLocks noChangeShapeType="1"/>
              </p:cNvSpPr>
              <p:nvPr/>
            </p:nvSpPr>
            <p:spPr bwMode="auto">
              <a:xfrm flipH="1">
                <a:off x="3312" y="1586"/>
                <a:ext cx="3" cy="7"/>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94" name="Line 613"/>
              <p:cNvSpPr>
                <a:spLocks noChangeShapeType="1"/>
              </p:cNvSpPr>
              <p:nvPr/>
            </p:nvSpPr>
            <p:spPr bwMode="auto">
              <a:xfrm flipH="1">
                <a:off x="3315" y="1580"/>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95" name="Line 614"/>
              <p:cNvSpPr>
                <a:spLocks noChangeShapeType="1"/>
              </p:cNvSpPr>
              <p:nvPr/>
            </p:nvSpPr>
            <p:spPr bwMode="auto">
              <a:xfrm flipH="1">
                <a:off x="3318" y="1574"/>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96" name="Line 615"/>
              <p:cNvSpPr>
                <a:spLocks noChangeShapeType="1"/>
              </p:cNvSpPr>
              <p:nvPr/>
            </p:nvSpPr>
            <p:spPr bwMode="auto">
              <a:xfrm flipH="1">
                <a:off x="3321" y="1564"/>
                <a:ext cx="3" cy="1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97" name="Line 616"/>
              <p:cNvSpPr>
                <a:spLocks noChangeShapeType="1"/>
              </p:cNvSpPr>
              <p:nvPr/>
            </p:nvSpPr>
            <p:spPr bwMode="auto">
              <a:xfrm flipH="1">
                <a:off x="3324" y="1558"/>
                <a:ext cx="6"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98" name="Line 617"/>
              <p:cNvSpPr>
                <a:spLocks noChangeShapeType="1"/>
              </p:cNvSpPr>
              <p:nvPr/>
            </p:nvSpPr>
            <p:spPr bwMode="auto">
              <a:xfrm>
                <a:off x="3330" y="1558"/>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99" name="Line 618"/>
              <p:cNvSpPr>
                <a:spLocks noChangeShapeType="1"/>
              </p:cNvSpPr>
              <p:nvPr/>
            </p:nvSpPr>
            <p:spPr bwMode="auto">
              <a:xfrm flipH="1">
                <a:off x="3330" y="1552"/>
                <a:ext cx="4"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00" name="Line 619"/>
              <p:cNvSpPr>
                <a:spLocks noChangeShapeType="1"/>
              </p:cNvSpPr>
              <p:nvPr/>
            </p:nvSpPr>
            <p:spPr bwMode="auto">
              <a:xfrm flipH="1">
                <a:off x="3334" y="1546"/>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01" name="Line 620"/>
              <p:cNvSpPr>
                <a:spLocks noChangeShapeType="1"/>
              </p:cNvSpPr>
              <p:nvPr/>
            </p:nvSpPr>
            <p:spPr bwMode="auto">
              <a:xfrm flipH="1">
                <a:off x="3337" y="1540"/>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02" name="Line 621"/>
              <p:cNvSpPr>
                <a:spLocks noChangeShapeType="1"/>
              </p:cNvSpPr>
              <p:nvPr/>
            </p:nvSpPr>
            <p:spPr bwMode="auto">
              <a:xfrm flipH="1">
                <a:off x="3340" y="1533"/>
                <a:ext cx="3" cy="7"/>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03" name="Line 622"/>
              <p:cNvSpPr>
                <a:spLocks noChangeShapeType="1"/>
              </p:cNvSpPr>
              <p:nvPr/>
            </p:nvSpPr>
            <p:spPr bwMode="auto">
              <a:xfrm flipH="1">
                <a:off x="3343" y="1524"/>
                <a:ext cx="3"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04" name="Line 623"/>
              <p:cNvSpPr>
                <a:spLocks noChangeShapeType="1"/>
              </p:cNvSpPr>
              <p:nvPr/>
            </p:nvSpPr>
            <p:spPr bwMode="auto">
              <a:xfrm>
                <a:off x="3346" y="1524"/>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05" name="Line 624"/>
              <p:cNvSpPr>
                <a:spLocks noChangeShapeType="1"/>
              </p:cNvSpPr>
              <p:nvPr/>
            </p:nvSpPr>
            <p:spPr bwMode="auto">
              <a:xfrm flipH="1">
                <a:off x="3346" y="1518"/>
                <a:ext cx="6"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06" name="Line 625"/>
              <p:cNvSpPr>
                <a:spLocks noChangeShapeType="1"/>
              </p:cNvSpPr>
              <p:nvPr/>
            </p:nvSpPr>
            <p:spPr bwMode="auto">
              <a:xfrm flipH="1">
                <a:off x="3352" y="1511"/>
                <a:ext cx="3" cy="7"/>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07" name="Line 626"/>
              <p:cNvSpPr>
                <a:spLocks noChangeShapeType="1"/>
              </p:cNvSpPr>
              <p:nvPr/>
            </p:nvSpPr>
            <p:spPr bwMode="auto">
              <a:xfrm flipH="1">
                <a:off x="3355" y="1505"/>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08" name="Line 627"/>
              <p:cNvSpPr>
                <a:spLocks noChangeShapeType="1"/>
              </p:cNvSpPr>
              <p:nvPr/>
            </p:nvSpPr>
            <p:spPr bwMode="auto">
              <a:xfrm flipH="1">
                <a:off x="3358" y="1499"/>
                <a:ext cx="4"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09" name="Line 628"/>
              <p:cNvSpPr>
                <a:spLocks noChangeShapeType="1"/>
              </p:cNvSpPr>
              <p:nvPr/>
            </p:nvSpPr>
            <p:spPr bwMode="auto">
              <a:xfrm flipH="1">
                <a:off x="3362" y="1490"/>
                <a:ext cx="6" cy="9"/>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10" name="Line 629"/>
              <p:cNvSpPr>
                <a:spLocks noChangeShapeType="1"/>
              </p:cNvSpPr>
              <p:nvPr/>
            </p:nvSpPr>
            <p:spPr bwMode="auto">
              <a:xfrm>
                <a:off x="3368" y="1490"/>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11" name="Line 630"/>
              <p:cNvSpPr>
                <a:spLocks noChangeShapeType="1"/>
              </p:cNvSpPr>
              <p:nvPr/>
            </p:nvSpPr>
            <p:spPr bwMode="auto">
              <a:xfrm flipH="1">
                <a:off x="3368" y="1483"/>
                <a:ext cx="3" cy="7"/>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12" name="Line 631"/>
              <p:cNvSpPr>
                <a:spLocks noChangeShapeType="1"/>
              </p:cNvSpPr>
              <p:nvPr/>
            </p:nvSpPr>
            <p:spPr bwMode="auto">
              <a:xfrm flipH="1">
                <a:off x="3371" y="1477"/>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13" name="Line 632"/>
              <p:cNvSpPr>
                <a:spLocks noChangeShapeType="1"/>
              </p:cNvSpPr>
              <p:nvPr/>
            </p:nvSpPr>
            <p:spPr bwMode="auto">
              <a:xfrm flipH="1">
                <a:off x="3374" y="1471"/>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14" name="Line 633"/>
              <p:cNvSpPr>
                <a:spLocks noChangeShapeType="1"/>
              </p:cNvSpPr>
              <p:nvPr/>
            </p:nvSpPr>
            <p:spPr bwMode="auto">
              <a:xfrm flipH="1">
                <a:off x="3377" y="1465"/>
                <a:ext cx="6"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15" name="Line 634"/>
              <p:cNvSpPr>
                <a:spLocks noChangeShapeType="1"/>
              </p:cNvSpPr>
              <p:nvPr/>
            </p:nvSpPr>
            <p:spPr bwMode="auto">
              <a:xfrm flipH="1">
                <a:off x="3383" y="1459"/>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16" name="Line 635"/>
              <p:cNvSpPr>
                <a:spLocks noChangeShapeType="1"/>
              </p:cNvSpPr>
              <p:nvPr/>
            </p:nvSpPr>
            <p:spPr bwMode="auto">
              <a:xfrm>
                <a:off x="3386" y="1459"/>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17" name="Line 636"/>
              <p:cNvSpPr>
                <a:spLocks noChangeShapeType="1"/>
              </p:cNvSpPr>
              <p:nvPr/>
            </p:nvSpPr>
            <p:spPr bwMode="auto">
              <a:xfrm flipH="1">
                <a:off x="3386" y="1452"/>
                <a:ext cx="4" cy="7"/>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18" name="Line 637"/>
              <p:cNvSpPr>
                <a:spLocks noChangeShapeType="1"/>
              </p:cNvSpPr>
              <p:nvPr/>
            </p:nvSpPr>
            <p:spPr bwMode="auto">
              <a:xfrm flipH="1">
                <a:off x="3390" y="1446"/>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19" name="Line 638"/>
              <p:cNvSpPr>
                <a:spLocks noChangeShapeType="1"/>
              </p:cNvSpPr>
              <p:nvPr/>
            </p:nvSpPr>
            <p:spPr bwMode="auto">
              <a:xfrm flipH="1">
                <a:off x="3393" y="1440"/>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20" name="Line 639"/>
              <p:cNvSpPr>
                <a:spLocks noChangeShapeType="1"/>
              </p:cNvSpPr>
              <p:nvPr/>
            </p:nvSpPr>
            <p:spPr bwMode="auto">
              <a:xfrm flipH="1">
                <a:off x="3396" y="1434"/>
                <a:ext cx="6"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21" name="Line 640"/>
              <p:cNvSpPr>
                <a:spLocks noChangeShapeType="1"/>
              </p:cNvSpPr>
              <p:nvPr/>
            </p:nvSpPr>
            <p:spPr bwMode="auto">
              <a:xfrm flipH="1">
                <a:off x="3402" y="1427"/>
                <a:ext cx="3" cy="7"/>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22" name="Line 641"/>
              <p:cNvSpPr>
                <a:spLocks noChangeShapeType="1"/>
              </p:cNvSpPr>
              <p:nvPr/>
            </p:nvSpPr>
            <p:spPr bwMode="auto">
              <a:xfrm>
                <a:off x="3405" y="1427"/>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23" name="Line 642"/>
              <p:cNvSpPr>
                <a:spLocks noChangeShapeType="1"/>
              </p:cNvSpPr>
              <p:nvPr/>
            </p:nvSpPr>
            <p:spPr bwMode="auto">
              <a:xfrm flipH="1">
                <a:off x="3405" y="1421"/>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24" name="Line 643"/>
              <p:cNvSpPr>
                <a:spLocks noChangeShapeType="1"/>
              </p:cNvSpPr>
              <p:nvPr/>
            </p:nvSpPr>
            <p:spPr bwMode="auto">
              <a:xfrm flipH="1">
                <a:off x="3408" y="1415"/>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25" name="Line 644"/>
              <p:cNvSpPr>
                <a:spLocks noChangeShapeType="1"/>
              </p:cNvSpPr>
              <p:nvPr/>
            </p:nvSpPr>
            <p:spPr bwMode="auto">
              <a:xfrm flipH="1">
                <a:off x="3411" y="1409"/>
                <a:ext cx="7"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26" name="Line 645"/>
              <p:cNvSpPr>
                <a:spLocks noChangeShapeType="1"/>
              </p:cNvSpPr>
              <p:nvPr/>
            </p:nvSpPr>
            <p:spPr bwMode="auto">
              <a:xfrm flipH="1">
                <a:off x="3418" y="1402"/>
                <a:ext cx="3" cy="7"/>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27" name="Line 646"/>
              <p:cNvSpPr>
                <a:spLocks noChangeShapeType="1"/>
              </p:cNvSpPr>
              <p:nvPr/>
            </p:nvSpPr>
            <p:spPr bwMode="auto">
              <a:xfrm flipH="1">
                <a:off x="3421" y="1396"/>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28" name="Line 647"/>
              <p:cNvSpPr>
                <a:spLocks noChangeShapeType="1"/>
              </p:cNvSpPr>
              <p:nvPr/>
            </p:nvSpPr>
            <p:spPr bwMode="auto">
              <a:xfrm>
                <a:off x="3424" y="1396"/>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29" name="Line 648"/>
              <p:cNvSpPr>
                <a:spLocks noChangeShapeType="1"/>
              </p:cNvSpPr>
              <p:nvPr/>
            </p:nvSpPr>
            <p:spPr bwMode="auto">
              <a:xfrm flipH="1">
                <a:off x="3424" y="1390"/>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30" name="Line 649"/>
              <p:cNvSpPr>
                <a:spLocks noChangeShapeType="1"/>
              </p:cNvSpPr>
              <p:nvPr/>
            </p:nvSpPr>
            <p:spPr bwMode="auto">
              <a:xfrm flipH="1">
                <a:off x="3427" y="1384"/>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31" name="Line 650"/>
              <p:cNvSpPr>
                <a:spLocks noChangeShapeType="1"/>
              </p:cNvSpPr>
              <p:nvPr/>
            </p:nvSpPr>
            <p:spPr bwMode="auto">
              <a:xfrm flipH="1">
                <a:off x="3430" y="1377"/>
                <a:ext cx="6" cy="7"/>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32" name="Line 651"/>
              <p:cNvSpPr>
                <a:spLocks noChangeShapeType="1"/>
              </p:cNvSpPr>
              <p:nvPr/>
            </p:nvSpPr>
            <p:spPr bwMode="auto">
              <a:xfrm flipH="1">
                <a:off x="3436" y="1371"/>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33" name="Line 652"/>
              <p:cNvSpPr>
                <a:spLocks noChangeShapeType="1"/>
              </p:cNvSpPr>
              <p:nvPr/>
            </p:nvSpPr>
            <p:spPr bwMode="auto">
              <a:xfrm flipH="1">
                <a:off x="3439" y="1365"/>
                <a:ext cx="4"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34" name="Line 653"/>
              <p:cNvSpPr>
                <a:spLocks noChangeShapeType="1"/>
              </p:cNvSpPr>
              <p:nvPr/>
            </p:nvSpPr>
            <p:spPr bwMode="auto">
              <a:xfrm>
                <a:off x="3443" y="1365"/>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35" name="Line 654"/>
              <p:cNvSpPr>
                <a:spLocks noChangeShapeType="1"/>
              </p:cNvSpPr>
              <p:nvPr/>
            </p:nvSpPr>
            <p:spPr bwMode="auto">
              <a:xfrm flipH="1">
                <a:off x="3443" y="1359"/>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36" name="Line 655"/>
              <p:cNvSpPr>
                <a:spLocks noChangeShapeType="1"/>
              </p:cNvSpPr>
              <p:nvPr/>
            </p:nvSpPr>
            <p:spPr bwMode="auto">
              <a:xfrm flipH="1">
                <a:off x="3446" y="1353"/>
                <a:ext cx="6"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37" name="Line 656"/>
              <p:cNvSpPr>
                <a:spLocks noChangeShapeType="1"/>
              </p:cNvSpPr>
              <p:nvPr/>
            </p:nvSpPr>
            <p:spPr bwMode="auto">
              <a:xfrm flipH="1">
                <a:off x="3452" y="1346"/>
                <a:ext cx="3" cy="7"/>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38" name="Line 657"/>
              <p:cNvSpPr>
                <a:spLocks noChangeShapeType="1"/>
              </p:cNvSpPr>
              <p:nvPr/>
            </p:nvSpPr>
            <p:spPr bwMode="auto">
              <a:xfrm flipH="1">
                <a:off x="3455" y="1340"/>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39" name="Line 658"/>
              <p:cNvSpPr>
                <a:spLocks noChangeShapeType="1"/>
              </p:cNvSpPr>
              <p:nvPr/>
            </p:nvSpPr>
            <p:spPr bwMode="auto">
              <a:xfrm flipH="1">
                <a:off x="3458" y="1334"/>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40" name="Line 659"/>
              <p:cNvSpPr>
                <a:spLocks noChangeShapeType="1"/>
              </p:cNvSpPr>
              <p:nvPr/>
            </p:nvSpPr>
            <p:spPr bwMode="auto">
              <a:xfrm>
                <a:off x="3461" y="1334"/>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41" name="Line 660"/>
              <p:cNvSpPr>
                <a:spLocks noChangeShapeType="1"/>
              </p:cNvSpPr>
              <p:nvPr/>
            </p:nvSpPr>
            <p:spPr bwMode="auto">
              <a:xfrm flipH="1">
                <a:off x="3461" y="1331"/>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42" name="Line 661"/>
              <p:cNvSpPr>
                <a:spLocks noChangeShapeType="1"/>
              </p:cNvSpPr>
              <p:nvPr/>
            </p:nvSpPr>
            <p:spPr bwMode="auto">
              <a:xfrm flipH="1">
                <a:off x="3464" y="1325"/>
                <a:ext cx="7"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43" name="Line 662"/>
              <p:cNvSpPr>
                <a:spLocks noChangeShapeType="1"/>
              </p:cNvSpPr>
              <p:nvPr/>
            </p:nvSpPr>
            <p:spPr bwMode="auto">
              <a:xfrm flipH="1">
                <a:off x="3471" y="1318"/>
                <a:ext cx="3" cy="7"/>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44" name="Line 663"/>
              <p:cNvSpPr>
                <a:spLocks noChangeShapeType="1"/>
              </p:cNvSpPr>
              <p:nvPr/>
            </p:nvSpPr>
            <p:spPr bwMode="auto">
              <a:xfrm flipH="1">
                <a:off x="3474" y="1312"/>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45" name="Line 664"/>
              <p:cNvSpPr>
                <a:spLocks noChangeShapeType="1"/>
              </p:cNvSpPr>
              <p:nvPr/>
            </p:nvSpPr>
            <p:spPr bwMode="auto">
              <a:xfrm flipH="1">
                <a:off x="3477" y="1306"/>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46" name="Line 665"/>
              <p:cNvSpPr>
                <a:spLocks noChangeShapeType="1"/>
              </p:cNvSpPr>
              <p:nvPr/>
            </p:nvSpPr>
            <p:spPr bwMode="auto">
              <a:xfrm>
                <a:off x="3480" y="1306"/>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47" name="Line 666"/>
              <p:cNvSpPr>
                <a:spLocks noChangeShapeType="1"/>
              </p:cNvSpPr>
              <p:nvPr/>
            </p:nvSpPr>
            <p:spPr bwMode="auto">
              <a:xfrm flipH="1">
                <a:off x="3480" y="1303"/>
                <a:ext cx="6"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48" name="Line 667"/>
              <p:cNvSpPr>
                <a:spLocks noChangeShapeType="1"/>
              </p:cNvSpPr>
              <p:nvPr/>
            </p:nvSpPr>
            <p:spPr bwMode="auto">
              <a:xfrm flipH="1">
                <a:off x="3486" y="1296"/>
                <a:ext cx="3" cy="7"/>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49" name="Line 668"/>
              <p:cNvSpPr>
                <a:spLocks noChangeShapeType="1"/>
              </p:cNvSpPr>
              <p:nvPr/>
            </p:nvSpPr>
            <p:spPr bwMode="auto">
              <a:xfrm flipH="1">
                <a:off x="3489" y="1290"/>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50" name="Line 669"/>
              <p:cNvSpPr>
                <a:spLocks noChangeShapeType="1"/>
              </p:cNvSpPr>
              <p:nvPr/>
            </p:nvSpPr>
            <p:spPr bwMode="auto">
              <a:xfrm flipH="1">
                <a:off x="3492" y="1287"/>
                <a:ext cx="4"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51" name="Line 670"/>
              <p:cNvSpPr>
                <a:spLocks noChangeShapeType="1"/>
              </p:cNvSpPr>
              <p:nvPr/>
            </p:nvSpPr>
            <p:spPr bwMode="auto">
              <a:xfrm flipH="1">
                <a:off x="3496" y="1281"/>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52" name="Line 671"/>
              <p:cNvSpPr>
                <a:spLocks noChangeShapeType="1"/>
              </p:cNvSpPr>
              <p:nvPr/>
            </p:nvSpPr>
            <p:spPr bwMode="auto">
              <a:xfrm>
                <a:off x="3499" y="1281"/>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53" name="Line 672"/>
              <p:cNvSpPr>
                <a:spLocks noChangeShapeType="1"/>
              </p:cNvSpPr>
              <p:nvPr/>
            </p:nvSpPr>
            <p:spPr bwMode="auto">
              <a:xfrm flipH="1">
                <a:off x="3499" y="1275"/>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54" name="Line 673"/>
              <p:cNvSpPr>
                <a:spLocks noChangeShapeType="1"/>
              </p:cNvSpPr>
              <p:nvPr/>
            </p:nvSpPr>
            <p:spPr bwMode="auto">
              <a:xfrm flipH="1">
                <a:off x="3502" y="1268"/>
                <a:ext cx="6" cy="7"/>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55" name="Line 674"/>
              <p:cNvSpPr>
                <a:spLocks noChangeShapeType="1"/>
              </p:cNvSpPr>
              <p:nvPr/>
            </p:nvSpPr>
            <p:spPr bwMode="auto">
              <a:xfrm flipH="1">
                <a:off x="3508" y="1265"/>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56" name="Line 675"/>
              <p:cNvSpPr>
                <a:spLocks noChangeShapeType="1"/>
              </p:cNvSpPr>
              <p:nvPr/>
            </p:nvSpPr>
            <p:spPr bwMode="auto">
              <a:xfrm flipH="1">
                <a:off x="3511" y="1259"/>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57" name="Line 676"/>
              <p:cNvSpPr>
                <a:spLocks noChangeShapeType="1"/>
              </p:cNvSpPr>
              <p:nvPr/>
            </p:nvSpPr>
            <p:spPr bwMode="auto">
              <a:xfrm flipH="1">
                <a:off x="3514" y="1253"/>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58" name="Line 677"/>
              <p:cNvSpPr>
                <a:spLocks noChangeShapeType="1"/>
              </p:cNvSpPr>
              <p:nvPr/>
            </p:nvSpPr>
            <p:spPr bwMode="auto">
              <a:xfrm>
                <a:off x="3517" y="1253"/>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59" name="Line 678"/>
              <p:cNvSpPr>
                <a:spLocks noChangeShapeType="1"/>
              </p:cNvSpPr>
              <p:nvPr/>
            </p:nvSpPr>
            <p:spPr bwMode="auto">
              <a:xfrm flipH="1">
                <a:off x="3517" y="1250"/>
                <a:ext cx="7"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60" name="Line 679"/>
              <p:cNvSpPr>
                <a:spLocks noChangeShapeType="1"/>
              </p:cNvSpPr>
              <p:nvPr/>
            </p:nvSpPr>
            <p:spPr bwMode="auto">
              <a:xfrm flipH="1">
                <a:off x="3524" y="1244"/>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61" name="Line 680"/>
              <p:cNvSpPr>
                <a:spLocks noChangeShapeType="1"/>
              </p:cNvSpPr>
              <p:nvPr/>
            </p:nvSpPr>
            <p:spPr bwMode="auto">
              <a:xfrm flipH="1">
                <a:off x="3527" y="1240"/>
                <a:ext cx="3" cy="4"/>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62" name="Line 681"/>
              <p:cNvSpPr>
                <a:spLocks noChangeShapeType="1"/>
              </p:cNvSpPr>
              <p:nvPr/>
            </p:nvSpPr>
            <p:spPr bwMode="auto">
              <a:xfrm flipH="1">
                <a:off x="3530" y="1234"/>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63" name="Line 682"/>
              <p:cNvSpPr>
                <a:spLocks noChangeShapeType="1"/>
              </p:cNvSpPr>
              <p:nvPr/>
            </p:nvSpPr>
            <p:spPr bwMode="auto">
              <a:xfrm flipH="1">
                <a:off x="3533" y="1228"/>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64" name="Line 683"/>
              <p:cNvSpPr>
                <a:spLocks noChangeShapeType="1"/>
              </p:cNvSpPr>
              <p:nvPr/>
            </p:nvSpPr>
            <p:spPr bwMode="auto">
              <a:xfrm>
                <a:off x="3536" y="1228"/>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65" name="Line 684"/>
              <p:cNvSpPr>
                <a:spLocks noChangeShapeType="1"/>
              </p:cNvSpPr>
              <p:nvPr/>
            </p:nvSpPr>
            <p:spPr bwMode="auto">
              <a:xfrm flipH="1">
                <a:off x="3536" y="1225"/>
                <a:ext cx="6"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66" name="Line 685"/>
              <p:cNvSpPr>
                <a:spLocks noChangeShapeType="1"/>
              </p:cNvSpPr>
              <p:nvPr/>
            </p:nvSpPr>
            <p:spPr bwMode="auto">
              <a:xfrm flipH="1">
                <a:off x="3542" y="1219"/>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67" name="Line 686"/>
              <p:cNvSpPr>
                <a:spLocks noChangeShapeType="1"/>
              </p:cNvSpPr>
              <p:nvPr/>
            </p:nvSpPr>
            <p:spPr bwMode="auto">
              <a:xfrm flipH="1">
                <a:off x="3545" y="1215"/>
                <a:ext cx="3" cy="4"/>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68" name="Line 687"/>
              <p:cNvSpPr>
                <a:spLocks noChangeShapeType="1"/>
              </p:cNvSpPr>
              <p:nvPr/>
            </p:nvSpPr>
            <p:spPr bwMode="auto">
              <a:xfrm flipH="1">
                <a:off x="3548" y="1209"/>
                <a:ext cx="4"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69" name="Line 688"/>
              <p:cNvSpPr>
                <a:spLocks noChangeShapeType="1"/>
              </p:cNvSpPr>
              <p:nvPr/>
            </p:nvSpPr>
            <p:spPr bwMode="auto">
              <a:xfrm flipH="1">
                <a:off x="3552" y="1203"/>
                <a:ext cx="6"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70" name="Line 689"/>
              <p:cNvSpPr>
                <a:spLocks noChangeShapeType="1"/>
              </p:cNvSpPr>
              <p:nvPr/>
            </p:nvSpPr>
            <p:spPr bwMode="auto">
              <a:xfrm>
                <a:off x="3558" y="1203"/>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71" name="Line 690"/>
              <p:cNvSpPr>
                <a:spLocks noChangeShapeType="1"/>
              </p:cNvSpPr>
              <p:nvPr/>
            </p:nvSpPr>
            <p:spPr bwMode="auto">
              <a:xfrm flipH="1">
                <a:off x="3558" y="1200"/>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72" name="Line 691"/>
              <p:cNvSpPr>
                <a:spLocks noChangeShapeType="1"/>
              </p:cNvSpPr>
              <p:nvPr/>
            </p:nvSpPr>
            <p:spPr bwMode="auto">
              <a:xfrm flipH="1">
                <a:off x="3561" y="1194"/>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73" name="Line 692"/>
              <p:cNvSpPr>
                <a:spLocks noChangeShapeType="1"/>
              </p:cNvSpPr>
              <p:nvPr/>
            </p:nvSpPr>
            <p:spPr bwMode="auto">
              <a:xfrm flipH="1">
                <a:off x="3564" y="1191"/>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74" name="Line 693"/>
              <p:cNvSpPr>
                <a:spLocks noChangeShapeType="1"/>
              </p:cNvSpPr>
              <p:nvPr/>
            </p:nvSpPr>
            <p:spPr bwMode="auto">
              <a:xfrm flipH="1">
                <a:off x="3567" y="1184"/>
                <a:ext cx="6" cy="7"/>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75" name="Line 694"/>
              <p:cNvSpPr>
                <a:spLocks noChangeShapeType="1"/>
              </p:cNvSpPr>
              <p:nvPr/>
            </p:nvSpPr>
            <p:spPr bwMode="auto">
              <a:xfrm flipH="1">
                <a:off x="3573" y="1178"/>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76" name="Line 695"/>
              <p:cNvSpPr>
                <a:spLocks noChangeShapeType="1"/>
              </p:cNvSpPr>
              <p:nvPr/>
            </p:nvSpPr>
            <p:spPr bwMode="auto">
              <a:xfrm>
                <a:off x="3576" y="1178"/>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77" name="Line 696"/>
              <p:cNvSpPr>
                <a:spLocks noChangeShapeType="1"/>
              </p:cNvSpPr>
              <p:nvPr/>
            </p:nvSpPr>
            <p:spPr bwMode="auto">
              <a:xfrm flipH="1">
                <a:off x="3576" y="1175"/>
                <a:ext cx="4"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78" name="Line 697"/>
              <p:cNvSpPr>
                <a:spLocks noChangeShapeType="1"/>
              </p:cNvSpPr>
              <p:nvPr/>
            </p:nvSpPr>
            <p:spPr bwMode="auto">
              <a:xfrm flipH="1">
                <a:off x="3580" y="1172"/>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79" name="Line 698"/>
              <p:cNvSpPr>
                <a:spLocks noChangeShapeType="1"/>
              </p:cNvSpPr>
              <p:nvPr/>
            </p:nvSpPr>
            <p:spPr bwMode="auto">
              <a:xfrm flipH="1">
                <a:off x="3583" y="1166"/>
                <a:ext cx="6"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80" name="Line 699"/>
              <p:cNvSpPr>
                <a:spLocks noChangeShapeType="1"/>
              </p:cNvSpPr>
              <p:nvPr/>
            </p:nvSpPr>
            <p:spPr bwMode="auto">
              <a:xfrm flipH="1">
                <a:off x="3589" y="1162"/>
                <a:ext cx="3" cy="4"/>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81" name="Line 700"/>
              <p:cNvSpPr>
                <a:spLocks noChangeShapeType="1"/>
              </p:cNvSpPr>
              <p:nvPr/>
            </p:nvSpPr>
            <p:spPr bwMode="auto">
              <a:xfrm flipH="1">
                <a:off x="3592" y="1156"/>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82" name="Line 701"/>
              <p:cNvSpPr>
                <a:spLocks noChangeShapeType="1"/>
              </p:cNvSpPr>
              <p:nvPr/>
            </p:nvSpPr>
            <p:spPr bwMode="auto">
              <a:xfrm>
                <a:off x="3595" y="1156"/>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83" name="Line 702"/>
              <p:cNvSpPr>
                <a:spLocks noChangeShapeType="1"/>
              </p:cNvSpPr>
              <p:nvPr/>
            </p:nvSpPr>
            <p:spPr bwMode="auto">
              <a:xfrm flipH="1">
                <a:off x="3595" y="1153"/>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84" name="Line 703"/>
              <p:cNvSpPr>
                <a:spLocks noChangeShapeType="1"/>
              </p:cNvSpPr>
              <p:nvPr/>
            </p:nvSpPr>
            <p:spPr bwMode="auto">
              <a:xfrm flipH="1">
                <a:off x="3598" y="1150"/>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85" name="Line 704"/>
              <p:cNvSpPr>
                <a:spLocks noChangeShapeType="1"/>
              </p:cNvSpPr>
              <p:nvPr/>
            </p:nvSpPr>
            <p:spPr bwMode="auto">
              <a:xfrm flipH="1">
                <a:off x="3601" y="1147"/>
                <a:ext cx="4"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86" name="Line 705"/>
              <p:cNvSpPr>
                <a:spLocks noChangeShapeType="1"/>
              </p:cNvSpPr>
              <p:nvPr/>
            </p:nvSpPr>
            <p:spPr bwMode="auto">
              <a:xfrm flipH="1">
                <a:off x="3605" y="1141"/>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87" name="Line 706"/>
              <p:cNvSpPr>
                <a:spLocks noChangeShapeType="1"/>
              </p:cNvSpPr>
              <p:nvPr/>
            </p:nvSpPr>
            <p:spPr bwMode="auto">
              <a:xfrm flipH="1">
                <a:off x="3608" y="1138"/>
                <a:ext cx="6"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88" name="Line 707"/>
              <p:cNvSpPr>
                <a:spLocks noChangeShapeType="1"/>
              </p:cNvSpPr>
              <p:nvPr/>
            </p:nvSpPr>
            <p:spPr bwMode="auto">
              <a:xfrm>
                <a:off x="3614" y="1138"/>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89" name="Line 708"/>
              <p:cNvSpPr>
                <a:spLocks noChangeShapeType="1"/>
              </p:cNvSpPr>
              <p:nvPr/>
            </p:nvSpPr>
            <p:spPr bwMode="auto">
              <a:xfrm flipH="1">
                <a:off x="3614" y="1134"/>
                <a:ext cx="3" cy="4"/>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90" name="Line 709"/>
              <p:cNvSpPr>
                <a:spLocks noChangeShapeType="1"/>
              </p:cNvSpPr>
              <p:nvPr/>
            </p:nvSpPr>
            <p:spPr bwMode="auto">
              <a:xfrm flipH="1">
                <a:off x="3617" y="1128"/>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91" name="Line 710"/>
              <p:cNvSpPr>
                <a:spLocks noChangeShapeType="1"/>
              </p:cNvSpPr>
              <p:nvPr/>
            </p:nvSpPr>
            <p:spPr bwMode="auto">
              <a:xfrm flipH="1">
                <a:off x="3620" y="1125"/>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92" name="Line 711"/>
              <p:cNvSpPr>
                <a:spLocks noChangeShapeType="1"/>
              </p:cNvSpPr>
              <p:nvPr/>
            </p:nvSpPr>
            <p:spPr bwMode="auto">
              <a:xfrm flipH="1">
                <a:off x="3623" y="1122"/>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93" name="Line 712"/>
              <p:cNvSpPr>
                <a:spLocks noChangeShapeType="1"/>
              </p:cNvSpPr>
              <p:nvPr/>
            </p:nvSpPr>
            <p:spPr bwMode="auto">
              <a:xfrm flipH="1">
                <a:off x="3626" y="1119"/>
                <a:ext cx="7"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94" name="Line 713"/>
              <p:cNvSpPr>
                <a:spLocks noChangeShapeType="1"/>
              </p:cNvSpPr>
              <p:nvPr/>
            </p:nvSpPr>
            <p:spPr bwMode="auto">
              <a:xfrm>
                <a:off x="3633" y="1119"/>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95" name="Line 714"/>
              <p:cNvSpPr>
                <a:spLocks noChangeShapeType="1"/>
              </p:cNvSpPr>
              <p:nvPr/>
            </p:nvSpPr>
            <p:spPr bwMode="auto">
              <a:xfrm flipH="1">
                <a:off x="3633" y="1113"/>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96" name="Line 715"/>
              <p:cNvSpPr>
                <a:spLocks noChangeShapeType="1"/>
              </p:cNvSpPr>
              <p:nvPr/>
            </p:nvSpPr>
            <p:spPr bwMode="auto">
              <a:xfrm flipH="1">
                <a:off x="3636" y="1110"/>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97" name="Line 716"/>
              <p:cNvSpPr>
                <a:spLocks noChangeShapeType="1"/>
              </p:cNvSpPr>
              <p:nvPr/>
            </p:nvSpPr>
            <p:spPr bwMode="auto">
              <a:xfrm flipH="1">
                <a:off x="3639" y="1106"/>
                <a:ext cx="3" cy="4"/>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98" name="Line 717"/>
              <p:cNvSpPr>
                <a:spLocks noChangeShapeType="1"/>
              </p:cNvSpPr>
              <p:nvPr/>
            </p:nvSpPr>
            <p:spPr bwMode="auto">
              <a:xfrm flipH="1">
                <a:off x="3642" y="1100"/>
                <a:ext cx="6"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799" name="Line 718"/>
              <p:cNvSpPr>
                <a:spLocks noChangeShapeType="1"/>
              </p:cNvSpPr>
              <p:nvPr/>
            </p:nvSpPr>
            <p:spPr bwMode="auto">
              <a:xfrm flipH="1">
                <a:off x="3648" y="1097"/>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00" name="Line 719"/>
              <p:cNvSpPr>
                <a:spLocks noChangeShapeType="1"/>
              </p:cNvSpPr>
              <p:nvPr/>
            </p:nvSpPr>
            <p:spPr bwMode="auto">
              <a:xfrm>
                <a:off x="3651" y="1097"/>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01" name="Line 720"/>
              <p:cNvSpPr>
                <a:spLocks noChangeShapeType="1"/>
              </p:cNvSpPr>
              <p:nvPr/>
            </p:nvSpPr>
            <p:spPr bwMode="auto">
              <a:xfrm flipH="1">
                <a:off x="3651" y="1094"/>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02" name="Line 721"/>
              <p:cNvSpPr>
                <a:spLocks noChangeShapeType="1"/>
              </p:cNvSpPr>
              <p:nvPr/>
            </p:nvSpPr>
            <p:spPr bwMode="auto">
              <a:xfrm flipH="1">
                <a:off x="3654" y="1091"/>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03" name="Line 722"/>
              <p:cNvSpPr>
                <a:spLocks noChangeShapeType="1"/>
              </p:cNvSpPr>
              <p:nvPr/>
            </p:nvSpPr>
            <p:spPr bwMode="auto">
              <a:xfrm flipH="1">
                <a:off x="3657" y="1085"/>
                <a:ext cx="7"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04" name="Line 723"/>
              <p:cNvSpPr>
                <a:spLocks noChangeShapeType="1"/>
              </p:cNvSpPr>
              <p:nvPr/>
            </p:nvSpPr>
            <p:spPr bwMode="auto">
              <a:xfrm flipH="1">
                <a:off x="3664" y="1081"/>
                <a:ext cx="3" cy="4"/>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05" name="Line 724"/>
              <p:cNvSpPr>
                <a:spLocks noChangeShapeType="1"/>
              </p:cNvSpPr>
              <p:nvPr/>
            </p:nvSpPr>
            <p:spPr bwMode="auto">
              <a:xfrm flipH="1">
                <a:off x="3667" y="1078"/>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06" name="Line 725"/>
              <p:cNvSpPr>
                <a:spLocks noChangeShapeType="1"/>
              </p:cNvSpPr>
              <p:nvPr/>
            </p:nvSpPr>
            <p:spPr bwMode="auto">
              <a:xfrm>
                <a:off x="3670" y="1078"/>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07" name="Line 726"/>
              <p:cNvSpPr>
                <a:spLocks noChangeShapeType="1"/>
              </p:cNvSpPr>
              <p:nvPr/>
            </p:nvSpPr>
            <p:spPr bwMode="auto">
              <a:xfrm flipH="1">
                <a:off x="3670" y="1075"/>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08" name="Line 727"/>
              <p:cNvSpPr>
                <a:spLocks noChangeShapeType="1"/>
              </p:cNvSpPr>
              <p:nvPr/>
            </p:nvSpPr>
            <p:spPr bwMode="auto">
              <a:xfrm flipH="1">
                <a:off x="3673" y="1069"/>
                <a:ext cx="6"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09" name="Line 728"/>
              <p:cNvSpPr>
                <a:spLocks noChangeShapeType="1"/>
              </p:cNvSpPr>
              <p:nvPr/>
            </p:nvSpPr>
            <p:spPr bwMode="auto">
              <a:xfrm flipH="1">
                <a:off x="3679" y="1066"/>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10" name="Line 729"/>
              <p:cNvSpPr>
                <a:spLocks noChangeShapeType="1"/>
              </p:cNvSpPr>
              <p:nvPr/>
            </p:nvSpPr>
            <p:spPr bwMode="auto">
              <a:xfrm flipH="1">
                <a:off x="3682" y="1063"/>
                <a:ext cx="4"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11" name="Line 730"/>
              <p:cNvSpPr>
                <a:spLocks noChangeShapeType="1"/>
              </p:cNvSpPr>
              <p:nvPr/>
            </p:nvSpPr>
            <p:spPr bwMode="auto">
              <a:xfrm flipH="1">
                <a:off x="3686" y="1060"/>
                <a:ext cx="6"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12" name="Line 731"/>
              <p:cNvSpPr>
                <a:spLocks noChangeShapeType="1"/>
              </p:cNvSpPr>
              <p:nvPr/>
            </p:nvSpPr>
            <p:spPr bwMode="auto">
              <a:xfrm>
                <a:off x="3692" y="1060"/>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13" name="Line 732"/>
              <p:cNvSpPr>
                <a:spLocks noChangeShapeType="1"/>
              </p:cNvSpPr>
              <p:nvPr/>
            </p:nvSpPr>
            <p:spPr bwMode="auto">
              <a:xfrm flipH="1">
                <a:off x="3692" y="1057"/>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14" name="Line 733"/>
              <p:cNvSpPr>
                <a:spLocks noChangeShapeType="1"/>
              </p:cNvSpPr>
              <p:nvPr/>
            </p:nvSpPr>
            <p:spPr bwMode="auto">
              <a:xfrm flipH="1">
                <a:off x="3695" y="1053"/>
                <a:ext cx="3" cy="4"/>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15" name="Line 734"/>
              <p:cNvSpPr>
                <a:spLocks noChangeShapeType="1"/>
              </p:cNvSpPr>
              <p:nvPr/>
            </p:nvSpPr>
            <p:spPr bwMode="auto">
              <a:xfrm flipH="1">
                <a:off x="3698" y="1050"/>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16" name="Line 735"/>
              <p:cNvSpPr>
                <a:spLocks noChangeShapeType="1"/>
              </p:cNvSpPr>
              <p:nvPr/>
            </p:nvSpPr>
            <p:spPr bwMode="auto">
              <a:xfrm flipH="1">
                <a:off x="3701" y="1044"/>
                <a:ext cx="3" cy="6"/>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17" name="Line 736"/>
              <p:cNvSpPr>
                <a:spLocks noChangeShapeType="1"/>
              </p:cNvSpPr>
              <p:nvPr/>
            </p:nvSpPr>
            <p:spPr bwMode="auto">
              <a:xfrm flipH="1">
                <a:off x="3704" y="1041"/>
                <a:ext cx="6"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18" name="Line 737"/>
              <p:cNvSpPr>
                <a:spLocks noChangeShapeType="1"/>
              </p:cNvSpPr>
              <p:nvPr/>
            </p:nvSpPr>
            <p:spPr bwMode="auto">
              <a:xfrm>
                <a:off x="3710" y="1041"/>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19" name="Line 738"/>
              <p:cNvSpPr>
                <a:spLocks noChangeShapeType="1"/>
              </p:cNvSpPr>
              <p:nvPr/>
            </p:nvSpPr>
            <p:spPr bwMode="auto">
              <a:xfrm flipH="1">
                <a:off x="3710" y="1038"/>
                <a:ext cx="4"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20" name="Line 739"/>
              <p:cNvSpPr>
                <a:spLocks noChangeShapeType="1"/>
              </p:cNvSpPr>
              <p:nvPr/>
            </p:nvSpPr>
            <p:spPr bwMode="auto">
              <a:xfrm flipH="1">
                <a:off x="3714" y="1035"/>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21" name="Line 740"/>
              <p:cNvSpPr>
                <a:spLocks noChangeShapeType="1"/>
              </p:cNvSpPr>
              <p:nvPr/>
            </p:nvSpPr>
            <p:spPr bwMode="auto">
              <a:xfrm flipH="1">
                <a:off x="3717" y="1032"/>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22" name="Line 741"/>
              <p:cNvSpPr>
                <a:spLocks noChangeShapeType="1"/>
              </p:cNvSpPr>
              <p:nvPr/>
            </p:nvSpPr>
            <p:spPr bwMode="auto">
              <a:xfrm flipH="1">
                <a:off x="3720" y="1028"/>
                <a:ext cx="3" cy="4"/>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23" name="Line 742"/>
              <p:cNvSpPr>
                <a:spLocks noChangeShapeType="1"/>
              </p:cNvSpPr>
              <p:nvPr/>
            </p:nvSpPr>
            <p:spPr bwMode="auto">
              <a:xfrm flipH="1">
                <a:off x="3723" y="1025"/>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24" name="Line 743"/>
              <p:cNvSpPr>
                <a:spLocks noChangeShapeType="1"/>
              </p:cNvSpPr>
              <p:nvPr/>
            </p:nvSpPr>
            <p:spPr bwMode="auto">
              <a:xfrm>
                <a:off x="3726" y="1025"/>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25" name="Line 744"/>
              <p:cNvSpPr>
                <a:spLocks noChangeShapeType="1"/>
              </p:cNvSpPr>
              <p:nvPr/>
            </p:nvSpPr>
            <p:spPr bwMode="auto">
              <a:xfrm flipH="1">
                <a:off x="3726" y="1022"/>
                <a:ext cx="6"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26" name="Line 745"/>
              <p:cNvSpPr>
                <a:spLocks noChangeShapeType="1"/>
              </p:cNvSpPr>
              <p:nvPr/>
            </p:nvSpPr>
            <p:spPr bwMode="auto">
              <a:xfrm flipH="1">
                <a:off x="3732" y="1019"/>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27" name="Line 746"/>
              <p:cNvSpPr>
                <a:spLocks noChangeShapeType="1"/>
              </p:cNvSpPr>
              <p:nvPr/>
            </p:nvSpPr>
            <p:spPr bwMode="auto">
              <a:xfrm flipH="1">
                <a:off x="3735" y="1016"/>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28" name="Line 747"/>
              <p:cNvSpPr>
                <a:spLocks noChangeShapeType="1"/>
              </p:cNvSpPr>
              <p:nvPr/>
            </p:nvSpPr>
            <p:spPr bwMode="auto">
              <a:xfrm flipH="1">
                <a:off x="3738" y="1013"/>
                <a:ext cx="4"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29" name="Line 748"/>
              <p:cNvSpPr>
                <a:spLocks noChangeShapeType="1"/>
              </p:cNvSpPr>
              <p:nvPr/>
            </p:nvSpPr>
            <p:spPr bwMode="auto">
              <a:xfrm flipH="1">
                <a:off x="3742" y="1013"/>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30" name="Line 749"/>
              <p:cNvSpPr>
                <a:spLocks noChangeShapeType="1"/>
              </p:cNvSpPr>
              <p:nvPr/>
            </p:nvSpPr>
            <p:spPr bwMode="auto">
              <a:xfrm>
                <a:off x="3745" y="1013"/>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31" name="Line 750"/>
              <p:cNvSpPr>
                <a:spLocks noChangeShapeType="1"/>
              </p:cNvSpPr>
              <p:nvPr/>
            </p:nvSpPr>
            <p:spPr bwMode="auto">
              <a:xfrm flipH="1">
                <a:off x="3745" y="1010"/>
                <a:ext cx="6"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32" name="Line 751"/>
              <p:cNvSpPr>
                <a:spLocks noChangeShapeType="1"/>
              </p:cNvSpPr>
              <p:nvPr/>
            </p:nvSpPr>
            <p:spPr bwMode="auto">
              <a:xfrm flipH="1">
                <a:off x="3751" y="1007"/>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33" name="Line 752"/>
              <p:cNvSpPr>
                <a:spLocks noChangeShapeType="1"/>
              </p:cNvSpPr>
              <p:nvPr/>
            </p:nvSpPr>
            <p:spPr bwMode="auto">
              <a:xfrm flipH="1">
                <a:off x="3754" y="1004"/>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34" name="Line 753"/>
              <p:cNvSpPr>
                <a:spLocks noChangeShapeType="1"/>
              </p:cNvSpPr>
              <p:nvPr/>
            </p:nvSpPr>
            <p:spPr bwMode="auto">
              <a:xfrm flipH="1">
                <a:off x="3757" y="1000"/>
                <a:ext cx="6" cy="4"/>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35" name="Line 754"/>
              <p:cNvSpPr>
                <a:spLocks noChangeShapeType="1"/>
              </p:cNvSpPr>
              <p:nvPr/>
            </p:nvSpPr>
            <p:spPr bwMode="auto">
              <a:xfrm flipH="1">
                <a:off x="3763" y="997"/>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36" name="Line 755"/>
              <p:cNvSpPr>
                <a:spLocks noChangeShapeType="1"/>
              </p:cNvSpPr>
              <p:nvPr/>
            </p:nvSpPr>
            <p:spPr bwMode="auto">
              <a:xfrm>
                <a:off x="3766" y="997"/>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37" name="Line 756"/>
              <p:cNvSpPr>
                <a:spLocks noChangeShapeType="1"/>
              </p:cNvSpPr>
              <p:nvPr/>
            </p:nvSpPr>
            <p:spPr bwMode="auto">
              <a:xfrm flipH="1">
                <a:off x="3766" y="994"/>
                <a:ext cx="4"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38" name="Line 757"/>
              <p:cNvSpPr>
                <a:spLocks noChangeShapeType="1"/>
              </p:cNvSpPr>
              <p:nvPr/>
            </p:nvSpPr>
            <p:spPr bwMode="auto">
              <a:xfrm flipH="1">
                <a:off x="3770" y="991"/>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39" name="Line 758"/>
              <p:cNvSpPr>
                <a:spLocks noChangeShapeType="1"/>
              </p:cNvSpPr>
              <p:nvPr/>
            </p:nvSpPr>
            <p:spPr bwMode="auto">
              <a:xfrm flipH="1">
                <a:off x="3773" y="988"/>
                <a:ext cx="6"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40" name="Line 759"/>
              <p:cNvSpPr>
                <a:spLocks noChangeShapeType="1"/>
              </p:cNvSpPr>
              <p:nvPr/>
            </p:nvSpPr>
            <p:spPr bwMode="auto">
              <a:xfrm flipH="1">
                <a:off x="3779" y="985"/>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41" name="Line 760"/>
              <p:cNvSpPr>
                <a:spLocks noChangeShapeType="1"/>
              </p:cNvSpPr>
              <p:nvPr/>
            </p:nvSpPr>
            <p:spPr bwMode="auto">
              <a:xfrm flipH="1">
                <a:off x="3782" y="982"/>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42" name="Line 761"/>
              <p:cNvSpPr>
                <a:spLocks noChangeShapeType="1"/>
              </p:cNvSpPr>
              <p:nvPr/>
            </p:nvSpPr>
            <p:spPr bwMode="auto">
              <a:xfrm>
                <a:off x="3785" y="982"/>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43" name="Line 762"/>
              <p:cNvSpPr>
                <a:spLocks noChangeShapeType="1"/>
              </p:cNvSpPr>
              <p:nvPr/>
            </p:nvSpPr>
            <p:spPr bwMode="auto">
              <a:xfrm flipH="1">
                <a:off x="3785" y="979"/>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44" name="Line 763"/>
              <p:cNvSpPr>
                <a:spLocks noChangeShapeType="1"/>
              </p:cNvSpPr>
              <p:nvPr/>
            </p:nvSpPr>
            <p:spPr bwMode="auto">
              <a:xfrm flipH="1">
                <a:off x="3788" y="979"/>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45" name="Line 764"/>
              <p:cNvSpPr>
                <a:spLocks noChangeShapeType="1"/>
              </p:cNvSpPr>
              <p:nvPr/>
            </p:nvSpPr>
            <p:spPr bwMode="auto">
              <a:xfrm flipH="1">
                <a:off x="3791" y="976"/>
                <a:ext cx="4"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46" name="Line 765"/>
              <p:cNvSpPr>
                <a:spLocks noChangeShapeType="1"/>
              </p:cNvSpPr>
              <p:nvPr/>
            </p:nvSpPr>
            <p:spPr bwMode="auto">
              <a:xfrm flipH="1">
                <a:off x="3795" y="972"/>
                <a:ext cx="6" cy="4"/>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47" name="Line 766"/>
              <p:cNvSpPr>
                <a:spLocks noChangeShapeType="1"/>
              </p:cNvSpPr>
              <p:nvPr/>
            </p:nvSpPr>
            <p:spPr bwMode="auto">
              <a:xfrm flipH="1">
                <a:off x="3801" y="969"/>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48" name="Line 767"/>
              <p:cNvSpPr>
                <a:spLocks noChangeShapeType="1"/>
              </p:cNvSpPr>
              <p:nvPr/>
            </p:nvSpPr>
            <p:spPr bwMode="auto">
              <a:xfrm>
                <a:off x="3804" y="969"/>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49" name="Line 768"/>
              <p:cNvSpPr>
                <a:spLocks noChangeShapeType="1"/>
              </p:cNvSpPr>
              <p:nvPr/>
            </p:nvSpPr>
            <p:spPr bwMode="auto">
              <a:xfrm flipH="1">
                <a:off x="3804" y="966"/>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50" name="Line 769"/>
              <p:cNvSpPr>
                <a:spLocks noChangeShapeType="1"/>
              </p:cNvSpPr>
              <p:nvPr/>
            </p:nvSpPr>
            <p:spPr bwMode="auto">
              <a:xfrm flipH="1">
                <a:off x="3807" y="966"/>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51" name="Line 770"/>
              <p:cNvSpPr>
                <a:spLocks noChangeShapeType="1"/>
              </p:cNvSpPr>
              <p:nvPr/>
            </p:nvSpPr>
            <p:spPr bwMode="auto">
              <a:xfrm flipH="1">
                <a:off x="3810" y="963"/>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52" name="Line 771"/>
              <p:cNvSpPr>
                <a:spLocks noChangeShapeType="1"/>
              </p:cNvSpPr>
              <p:nvPr/>
            </p:nvSpPr>
            <p:spPr bwMode="auto">
              <a:xfrm flipH="1">
                <a:off x="3813" y="960"/>
                <a:ext cx="6"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53" name="Line 772"/>
              <p:cNvSpPr>
                <a:spLocks noChangeShapeType="1"/>
              </p:cNvSpPr>
              <p:nvPr/>
            </p:nvSpPr>
            <p:spPr bwMode="auto">
              <a:xfrm flipH="1">
                <a:off x="3819" y="957"/>
                <a:ext cx="4"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54" name="Line 773"/>
              <p:cNvSpPr>
                <a:spLocks noChangeShapeType="1"/>
              </p:cNvSpPr>
              <p:nvPr/>
            </p:nvSpPr>
            <p:spPr bwMode="auto">
              <a:xfrm>
                <a:off x="3823" y="957"/>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55" name="Line 774"/>
              <p:cNvSpPr>
                <a:spLocks noChangeShapeType="1"/>
              </p:cNvSpPr>
              <p:nvPr/>
            </p:nvSpPr>
            <p:spPr bwMode="auto">
              <a:xfrm flipH="1">
                <a:off x="3823" y="957"/>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56" name="Line 775"/>
              <p:cNvSpPr>
                <a:spLocks noChangeShapeType="1"/>
              </p:cNvSpPr>
              <p:nvPr/>
            </p:nvSpPr>
            <p:spPr bwMode="auto">
              <a:xfrm flipH="1">
                <a:off x="3826" y="954"/>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57" name="Line 776"/>
              <p:cNvSpPr>
                <a:spLocks noChangeShapeType="1"/>
              </p:cNvSpPr>
              <p:nvPr/>
            </p:nvSpPr>
            <p:spPr bwMode="auto">
              <a:xfrm flipH="1">
                <a:off x="3829" y="951"/>
                <a:ext cx="6"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58" name="Line 777"/>
              <p:cNvSpPr>
                <a:spLocks noChangeShapeType="1"/>
              </p:cNvSpPr>
              <p:nvPr/>
            </p:nvSpPr>
            <p:spPr bwMode="auto">
              <a:xfrm flipH="1">
                <a:off x="3835" y="947"/>
                <a:ext cx="3" cy="4"/>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59" name="Line 778"/>
              <p:cNvSpPr>
                <a:spLocks noChangeShapeType="1"/>
              </p:cNvSpPr>
              <p:nvPr/>
            </p:nvSpPr>
            <p:spPr bwMode="auto">
              <a:xfrm flipH="1">
                <a:off x="3838" y="944"/>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60" name="Line 779"/>
              <p:cNvSpPr>
                <a:spLocks noChangeShapeType="1"/>
              </p:cNvSpPr>
              <p:nvPr/>
            </p:nvSpPr>
            <p:spPr bwMode="auto">
              <a:xfrm>
                <a:off x="3841" y="944"/>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61" name="Line 780"/>
              <p:cNvSpPr>
                <a:spLocks noChangeShapeType="1"/>
              </p:cNvSpPr>
              <p:nvPr/>
            </p:nvSpPr>
            <p:spPr bwMode="auto">
              <a:xfrm flipH="1">
                <a:off x="3841" y="944"/>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62" name="Line 781"/>
              <p:cNvSpPr>
                <a:spLocks noChangeShapeType="1"/>
              </p:cNvSpPr>
              <p:nvPr/>
            </p:nvSpPr>
            <p:spPr bwMode="auto">
              <a:xfrm flipH="1">
                <a:off x="3847" y="941"/>
                <a:ext cx="4"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63" name="Line 782"/>
              <p:cNvSpPr>
                <a:spLocks noChangeShapeType="1"/>
              </p:cNvSpPr>
              <p:nvPr/>
            </p:nvSpPr>
            <p:spPr bwMode="auto">
              <a:xfrm flipH="1">
                <a:off x="3851" y="938"/>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64" name="Line 783"/>
              <p:cNvSpPr>
                <a:spLocks noChangeShapeType="1"/>
              </p:cNvSpPr>
              <p:nvPr/>
            </p:nvSpPr>
            <p:spPr bwMode="auto">
              <a:xfrm flipH="1">
                <a:off x="3854" y="938"/>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65" name="Line 784"/>
              <p:cNvSpPr>
                <a:spLocks noChangeShapeType="1"/>
              </p:cNvSpPr>
              <p:nvPr/>
            </p:nvSpPr>
            <p:spPr bwMode="auto">
              <a:xfrm flipH="1">
                <a:off x="3857" y="935"/>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66" name="Line 785"/>
              <p:cNvSpPr>
                <a:spLocks noChangeShapeType="1"/>
              </p:cNvSpPr>
              <p:nvPr/>
            </p:nvSpPr>
            <p:spPr bwMode="auto">
              <a:xfrm>
                <a:off x="3860" y="935"/>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67" name="Line 786"/>
              <p:cNvSpPr>
                <a:spLocks noChangeShapeType="1"/>
              </p:cNvSpPr>
              <p:nvPr/>
            </p:nvSpPr>
            <p:spPr bwMode="auto">
              <a:xfrm flipH="1">
                <a:off x="3860" y="932"/>
                <a:ext cx="6"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68" name="Line 787"/>
              <p:cNvSpPr>
                <a:spLocks noChangeShapeType="1"/>
              </p:cNvSpPr>
              <p:nvPr/>
            </p:nvSpPr>
            <p:spPr bwMode="auto">
              <a:xfrm flipH="1">
                <a:off x="3866" y="932"/>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69" name="Line 788"/>
              <p:cNvSpPr>
                <a:spLocks noChangeShapeType="1"/>
              </p:cNvSpPr>
              <p:nvPr/>
            </p:nvSpPr>
            <p:spPr bwMode="auto">
              <a:xfrm flipH="1">
                <a:off x="3869" y="929"/>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70" name="Line 789"/>
              <p:cNvSpPr>
                <a:spLocks noChangeShapeType="1"/>
              </p:cNvSpPr>
              <p:nvPr/>
            </p:nvSpPr>
            <p:spPr bwMode="auto">
              <a:xfrm flipH="1">
                <a:off x="3872" y="926"/>
                <a:ext cx="7"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71" name="Line 790"/>
              <p:cNvSpPr>
                <a:spLocks noChangeShapeType="1"/>
              </p:cNvSpPr>
              <p:nvPr/>
            </p:nvSpPr>
            <p:spPr bwMode="auto">
              <a:xfrm flipH="1">
                <a:off x="3879" y="923"/>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72" name="Line 791"/>
              <p:cNvSpPr>
                <a:spLocks noChangeShapeType="1"/>
              </p:cNvSpPr>
              <p:nvPr/>
            </p:nvSpPr>
            <p:spPr bwMode="auto">
              <a:xfrm>
                <a:off x="3882" y="923"/>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73" name="Line 792"/>
              <p:cNvSpPr>
                <a:spLocks noChangeShapeType="1"/>
              </p:cNvSpPr>
              <p:nvPr/>
            </p:nvSpPr>
            <p:spPr bwMode="auto">
              <a:xfrm flipH="1">
                <a:off x="3882" y="923"/>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74" name="Line 793"/>
              <p:cNvSpPr>
                <a:spLocks noChangeShapeType="1"/>
              </p:cNvSpPr>
              <p:nvPr/>
            </p:nvSpPr>
            <p:spPr bwMode="auto">
              <a:xfrm flipH="1">
                <a:off x="3885" y="919"/>
                <a:ext cx="3" cy="4"/>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75" name="Line 794"/>
              <p:cNvSpPr>
                <a:spLocks noChangeShapeType="1"/>
              </p:cNvSpPr>
              <p:nvPr/>
            </p:nvSpPr>
            <p:spPr bwMode="auto">
              <a:xfrm flipH="1">
                <a:off x="3888" y="919"/>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76" name="Line 795"/>
              <p:cNvSpPr>
                <a:spLocks noChangeShapeType="1"/>
              </p:cNvSpPr>
              <p:nvPr/>
            </p:nvSpPr>
            <p:spPr bwMode="auto">
              <a:xfrm flipH="1">
                <a:off x="3891" y="916"/>
                <a:ext cx="6"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77" name="Line 796"/>
              <p:cNvSpPr>
                <a:spLocks noChangeShapeType="1"/>
              </p:cNvSpPr>
              <p:nvPr/>
            </p:nvSpPr>
            <p:spPr bwMode="auto">
              <a:xfrm flipH="1">
                <a:off x="3897" y="913"/>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78" name="Line 797"/>
              <p:cNvSpPr>
                <a:spLocks noChangeShapeType="1"/>
              </p:cNvSpPr>
              <p:nvPr/>
            </p:nvSpPr>
            <p:spPr bwMode="auto">
              <a:xfrm>
                <a:off x="3900" y="913"/>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79" name="Line 798"/>
              <p:cNvSpPr>
                <a:spLocks noChangeShapeType="1"/>
              </p:cNvSpPr>
              <p:nvPr/>
            </p:nvSpPr>
            <p:spPr bwMode="auto">
              <a:xfrm flipH="1">
                <a:off x="3900" y="913"/>
                <a:ext cx="4"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80" name="Line 799"/>
              <p:cNvSpPr>
                <a:spLocks noChangeShapeType="1"/>
              </p:cNvSpPr>
              <p:nvPr/>
            </p:nvSpPr>
            <p:spPr bwMode="auto">
              <a:xfrm flipH="1">
                <a:off x="3904" y="910"/>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81" name="Line 800"/>
              <p:cNvSpPr>
                <a:spLocks noChangeShapeType="1"/>
              </p:cNvSpPr>
              <p:nvPr/>
            </p:nvSpPr>
            <p:spPr bwMode="auto">
              <a:xfrm flipH="1">
                <a:off x="3907" y="910"/>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82" name="Line 801"/>
              <p:cNvSpPr>
                <a:spLocks noChangeShapeType="1"/>
              </p:cNvSpPr>
              <p:nvPr/>
            </p:nvSpPr>
            <p:spPr bwMode="auto">
              <a:xfrm flipH="1">
                <a:off x="3910" y="907"/>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83" name="Line 802"/>
              <p:cNvSpPr>
                <a:spLocks noChangeShapeType="1"/>
              </p:cNvSpPr>
              <p:nvPr/>
            </p:nvSpPr>
            <p:spPr bwMode="auto">
              <a:xfrm flipH="1">
                <a:off x="3913" y="907"/>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84" name="Line 803"/>
              <p:cNvSpPr>
                <a:spLocks noChangeShapeType="1"/>
              </p:cNvSpPr>
              <p:nvPr/>
            </p:nvSpPr>
            <p:spPr bwMode="auto">
              <a:xfrm>
                <a:off x="3916" y="907"/>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85" name="Line 804"/>
              <p:cNvSpPr>
                <a:spLocks noChangeShapeType="1"/>
              </p:cNvSpPr>
              <p:nvPr/>
            </p:nvSpPr>
            <p:spPr bwMode="auto">
              <a:xfrm flipH="1">
                <a:off x="3916" y="904"/>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86" name="Line 805"/>
              <p:cNvSpPr>
                <a:spLocks noChangeShapeType="1"/>
              </p:cNvSpPr>
              <p:nvPr/>
            </p:nvSpPr>
            <p:spPr bwMode="auto">
              <a:xfrm flipH="1">
                <a:off x="3919" y="904"/>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87" name="Line 806"/>
              <p:cNvSpPr>
                <a:spLocks noChangeShapeType="1"/>
              </p:cNvSpPr>
              <p:nvPr/>
            </p:nvSpPr>
            <p:spPr bwMode="auto">
              <a:xfrm flipH="1">
                <a:off x="3922" y="901"/>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88" name="Line 807"/>
              <p:cNvSpPr>
                <a:spLocks noChangeShapeType="1"/>
              </p:cNvSpPr>
              <p:nvPr/>
            </p:nvSpPr>
            <p:spPr bwMode="auto">
              <a:xfrm flipH="1">
                <a:off x="3925" y="901"/>
                <a:ext cx="7"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89" name="Line 808"/>
              <p:cNvSpPr>
                <a:spLocks noChangeShapeType="1"/>
              </p:cNvSpPr>
              <p:nvPr/>
            </p:nvSpPr>
            <p:spPr bwMode="auto">
              <a:xfrm flipH="1">
                <a:off x="3932" y="898"/>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890" name="Line 809"/>
              <p:cNvSpPr>
                <a:spLocks noChangeShapeType="1"/>
              </p:cNvSpPr>
              <p:nvPr/>
            </p:nvSpPr>
            <p:spPr bwMode="auto">
              <a:xfrm>
                <a:off x="3935" y="898"/>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9465" name="Group 1011"/>
            <p:cNvGrpSpPr>
              <a:grpSpLocks/>
            </p:cNvGrpSpPr>
            <p:nvPr/>
          </p:nvGrpSpPr>
          <p:grpSpPr bwMode="auto">
            <a:xfrm>
              <a:off x="163" y="499"/>
              <a:ext cx="5603" cy="3736"/>
              <a:chOff x="163" y="499"/>
              <a:chExt cx="5603" cy="3736"/>
            </a:xfrm>
          </p:grpSpPr>
          <p:sp>
            <p:nvSpPr>
              <p:cNvPr id="19491" name="Line 811"/>
              <p:cNvSpPr>
                <a:spLocks noChangeShapeType="1"/>
              </p:cNvSpPr>
              <p:nvPr/>
            </p:nvSpPr>
            <p:spPr bwMode="auto">
              <a:xfrm flipH="1">
                <a:off x="3935" y="898"/>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92" name="Line 812"/>
              <p:cNvSpPr>
                <a:spLocks noChangeShapeType="1"/>
              </p:cNvSpPr>
              <p:nvPr/>
            </p:nvSpPr>
            <p:spPr bwMode="auto">
              <a:xfrm flipH="1">
                <a:off x="3938" y="894"/>
                <a:ext cx="3" cy="4"/>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93" name="Line 813"/>
              <p:cNvSpPr>
                <a:spLocks noChangeShapeType="1"/>
              </p:cNvSpPr>
              <p:nvPr/>
            </p:nvSpPr>
            <p:spPr bwMode="auto">
              <a:xfrm flipH="1">
                <a:off x="3941" y="894"/>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94" name="Line 814"/>
              <p:cNvSpPr>
                <a:spLocks noChangeShapeType="1"/>
              </p:cNvSpPr>
              <p:nvPr/>
            </p:nvSpPr>
            <p:spPr bwMode="auto">
              <a:xfrm flipH="1">
                <a:off x="3944" y="891"/>
                <a:ext cx="6"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95" name="Line 815"/>
              <p:cNvSpPr>
                <a:spLocks noChangeShapeType="1"/>
              </p:cNvSpPr>
              <p:nvPr/>
            </p:nvSpPr>
            <p:spPr bwMode="auto">
              <a:xfrm flipH="1">
                <a:off x="3950" y="891"/>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96" name="Line 816"/>
              <p:cNvSpPr>
                <a:spLocks noChangeShapeType="1"/>
              </p:cNvSpPr>
              <p:nvPr/>
            </p:nvSpPr>
            <p:spPr bwMode="auto">
              <a:xfrm>
                <a:off x="3953" y="891"/>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97" name="Line 817"/>
              <p:cNvSpPr>
                <a:spLocks noChangeShapeType="1"/>
              </p:cNvSpPr>
              <p:nvPr/>
            </p:nvSpPr>
            <p:spPr bwMode="auto">
              <a:xfrm flipH="1">
                <a:off x="3953" y="888"/>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98" name="Line 818"/>
              <p:cNvSpPr>
                <a:spLocks noChangeShapeType="1"/>
              </p:cNvSpPr>
              <p:nvPr/>
            </p:nvSpPr>
            <p:spPr bwMode="auto">
              <a:xfrm flipH="1">
                <a:off x="3956" y="888"/>
                <a:ext cx="4"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99" name="Line 819"/>
              <p:cNvSpPr>
                <a:spLocks noChangeShapeType="1"/>
              </p:cNvSpPr>
              <p:nvPr/>
            </p:nvSpPr>
            <p:spPr bwMode="auto">
              <a:xfrm flipH="1">
                <a:off x="3960" y="885"/>
                <a:ext cx="6"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00" name="Line 820"/>
              <p:cNvSpPr>
                <a:spLocks noChangeShapeType="1"/>
              </p:cNvSpPr>
              <p:nvPr/>
            </p:nvSpPr>
            <p:spPr bwMode="auto">
              <a:xfrm flipH="1">
                <a:off x="3966" y="885"/>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01" name="Line 821"/>
              <p:cNvSpPr>
                <a:spLocks noChangeShapeType="1"/>
              </p:cNvSpPr>
              <p:nvPr/>
            </p:nvSpPr>
            <p:spPr bwMode="auto">
              <a:xfrm flipH="1">
                <a:off x="3969" y="882"/>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02" name="Line 822"/>
              <p:cNvSpPr>
                <a:spLocks noChangeShapeType="1"/>
              </p:cNvSpPr>
              <p:nvPr/>
            </p:nvSpPr>
            <p:spPr bwMode="auto">
              <a:xfrm>
                <a:off x="3972" y="882"/>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03" name="Line 823"/>
              <p:cNvSpPr>
                <a:spLocks noChangeShapeType="1"/>
              </p:cNvSpPr>
              <p:nvPr/>
            </p:nvSpPr>
            <p:spPr bwMode="auto">
              <a:xfrm flipH="1">
                <a:off x="3972" y="882"/>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04" name="Line 824"/>
              <p:cNvSpPr>
                <a:spLocks noChangeShapeType="1"/>
              </p:cNvSpPr>
              <p:nvPr/>
            </p:nvSpPr>
            <p:spPr bwMode="auto">
              <a:xfrm flipH="1">
                <a:off x="3978" y="879"/>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05" name="Line 825"/>
              <p:cNvSpPr>
                <a:spLocks noChangeShapeType="1"/>
              </p:cNvSpPr>
              <p:nvPr/>
            </p:nvSpPr>
            <p:spPr bwMode="auto">
              <a:xfrm flipH="1">
                <a:off x="3981" y="879"/>
                <a:ext cx="4"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06" name="Line 826"/>
              <p:cNvSpPr>
                <a:spLocks noChangeShapeType="1"/>
              </p:cNvSpPr>
              <p:nvPr/>
            </p:nvSpPr>
            <p:spPr bwMode="auto">
              <a:xfrm flipH="1">
                <a:off x="3985" y="876"/>
                <a:ext cx="6"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07" name="Line 827"/>
              <p:cNvSpPr>
                <a:spLocks noChangeShapeType="1"/>
              </p:cNvSpPr>
              <p:nvPr/>
            </p:nvSpPr>
            <p:spPr bwMode="auto">
              <a:xfrm flipH="1">
                <a:off x="3991" y="876"/>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08" name="Line 828"/>
              <p:cNvSpPr>
                <a:spLocks noChangeShapeType="1"/>
              </p:cNvSpPr>
              <p:nvPr/>
            </p:nvSpPr>
            <p:spPr bwMode="auto">
              <a:xfrm>
                <a:off x="3994" y="876"/>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09" name="Line 829"/>
              <p:cNvSpPr>
                <a:spLocks noChangeShapeType="1"/>
              </p:cNvSpPr>
              <p:nvPr/>
            </p:nvSpPr>
            <p:spPr bwMode="auto">
              <a:xfrm flipH="1">
                <a:off x="3994" y="873"/>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10" name="Line 830"/>
              <p:cNvSpPr>
                <a:spLocks noChangeShapeType="1"/>
              </p:cNvSpPr>
              <p:nvPr/>
            </p:nvSpPr>
            <p:spPr bwMode="auto">
              <a:xfrm flipH="1">
                <a:off x="3997" y="873"/>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11" name="Line 831"/>
              <p:cNvSpPr>
                <a:spLocks noChangeShapeType="1"/>
              </p:cNvSpPr>
              <p:nvPr/>
            </p:nvSpPr>
            <p:spPr bwMode="auto">
              <a:xfrm flipH="1">
                <a:off x="4000" y="873"/>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12" name="Line 832"/>
              <p:cNvSpPr>
                <a:spLocks noChangeShapeType="1"/>
              </p:cNvSpPr>
              <p:nvPr/>
            </p:nvSpPr>
            <p:spPr bwMode="auto">
              <a:xfrm flipH="1">
                <a:off x="4006" y="870"/>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13" name="Line 833"/>
              <p:cNvSpPr>
                <a:spLocks noChangeShapeType="1"/>
              </p:cNvSpPr>
              <p:nvPr/>
            </p:nvSpPr>
            <p:spPr bwMode="auto">
              <a:xfrm flipH="1">
                <a:off x="4009" y="870"/>
                <a:ext cx="4"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14" name="Line 834"/>
              <p:cNvSpPr>
                <a:spLocks noChangeShapeType="1"/>
              </p:cNvSpPr>
              <p:nvPr/>
            </p:nvSpPr>
            <p:spPr bwMode="auto">
              <a:xfrm>
                <a:off x="4013" y="870"/>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15" name="Line 835"/>
              <p:cNvSpPr>
                <a:spLocks noChangeShapeType="1"/>
              </p:cNvSpPr>
              <p:nvPr/>
            </p:nvSpPr>
            <p:spPr bwMode="auto">
              <a:xfrm flipH="1">
                <a:off x="4013" y="866"/>
                <a:ext cx="3" cy="4"/>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16" name="Line 836"/>
              <p:cNvSpPr>
                <a:spLocks noChangeShapeType="1"/>
              </p:cNvSpPr>
              <p:nvPr/>
            </p:nvSpPr>
            <p:spPr bwMode="auto">
              <a:xfrm flipH="1">
                <a:off x="4016" y="866"/>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17" name="Line 837"/>
              <p:cNvSpPr>
                <a:spLocks noChangeShapeType="1"/>
              </p:cNvSpPr>
              <p:nvPr/>
            </p:nvSpPr>
            <p:spPr bwMode="auto">
              <a:xfrm flipH="1">
                <a:off x="4019" y="866"/>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18" name="Line 838"/>
              <p:cNvSpPr>
                <a:spLocks noChangeShapeType="1"/>
              </p:cNvSpPr>
              <p:nvPr/>
            </p:nvSpPr>
            <p:spPr bwMode="auto">
              <a:xfrm flipH="1">
                <a:off x="4022" y="866"/>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19" name="Line 839"/>
              <p:cNvSpPr>
                <a:spLocks noChangeShapeType="1"/>
              </p:cNvSpPr>
              <p:nvPr/>
            </p:nvSpPr>
            <p:spPr bwMode="auto">
              <a:xfrm flipH="1">
                <a:off x="4025" y="863"/>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20" name="Line 840"/>
              <p:cNvSpPr>
                <a:spLocks noChangeShapeType="1"/>
              </p:cNvSpPr>
              <p:nvPr/>
            </p:nvSpPr>
            <p:spPr bwMode="auto">
              <a:xfrm>
                <a:off x="4028" y="863"/>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21" name="Line 841"/>
              <p:cNvSpPr>
                <a:spLocks noChangeShapeType="1"/>
              </p:cNvSpPr>
              <p:nvPr/>
            </p:nvSpPr>
            <p:spPr bwMode="auto">
              <a:xfrm flipH="1">
                <a:off x="4028" y="863"/>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22" name="Line 842"/>
              <p:cNvSpPr>
                <a:spLocks noChangeShapeType="1"/>
              </p:cNvSpPr>
              <p:nvPr/>
            </p:nvSpPr>
            <p:spPr bwMode="auto">
              <a:xfrm flipH="1">
                <a:off x="4034" y="860"/>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23" name="Line 843"/>
              <p:cNvSpPr>
                <a:spLocks noChangeShapeType="1"/>
              </p:cNvSpPr>
              <p:nvPr/>
            </p:nvSpPr>
            <p:spPr bwMode="auto">
              <a:xfrm flipH="1">
                <a:off x="4037" y="860"/>
                <a:ext cx="4"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24" name="Line 844"/>
              <p:cNvSpPr>
                <a:spLocks noChangeShapeType="1"/>
              </p:cNvSpPr>
              <p:nvPr/>
            </p:nvSpPr>
            <p:spPr bwMode="auto">
              <a:xfrm flipH="1">
                <a:off x="4041" y="860"/>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25" name="Line 845"/>
              <p:cNvSpPr>
                <a:spLocks noChangeShapeType="1"/>
              </p:cNvSpPr>
              <p:nvPr/>
            </p:nvSpPr>
            <p:spPr bwMode="auto">
              <a:xfrm flipH="1">
                <a:off x="4047" y="857"/>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26" name="Line 846"/>
              <p:cNvSpPr>
                <a:spLocks noChangeShapeType="1"/>
              </p:cNvSpPr>
              <p:nvPr/>
            </p:nvSpPr>
            <p:spPr bwMode="auto">
              <a:xfrm>
                <a:off x="4050" y="857"/>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27" name="Line 847"/>
              <p:cNvSpPr>
                <a:spLocks noChangeShapeType="1"/>
              </p:cNvSpPr>
              <p:nvPr/>
            </p:nvSpPr>
            <p:spPr bwMode="auto">
              <a:xfrm flipH="1">
                <a:off x="4050" y="857"/>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28" name="Line 848"/>
              <p:cNvSpPr>
                <a:spLocks noChangeShapeType="1"/>
              </p:cNvSpPr>
              <p:nvPr/>
            </p:nvSpPr>
            <p:spPr bwMode="auto">
              <a:xfrm flipH="1">
                <a:off x="4053" y="854"/>
                <a:ext cx="6"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29" name="Line 849"/>
              <p:cNvSpPr>
                <a:spLocks noChangeShapeType="1"/>
              </p:cNvSpPr>
              <p:nvPr/>
            </p:nvSpPr>
            <p:spPr bwMode="auto">
              <a:xfrm flipH="1">
                <a:off x="4059" y="854"/>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30" name="Line 850"/>
              <p:cNvSpPr>
                <a:spLocks noChangeShapeType="1"/>
              </p:cNvSpPr>
              <p:nvPr/>
            </p:nvSpPr>
            <p:spPr bwMode="auto">
              <a:xfrm flipH="1">
                <a:off x="4062" y="854"/>
                <a:ext cx="4"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31" name="Line 851"/>
              <p:cNvSpPr>
                <a:spLocks noChangeShapeType="1"/>
              </p:cNvSpPr>
              <p:nvPr/>
            </p:nvSpPr>
            <p:spPr bwMode="auto">
              <a:xfrm flipH="1">
                <a:off x="4066" y="854"/>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32" name="Line 852"/>
              <p:cNvSpPr>
                <a:spLocks noChangeShapeType="1"/>
              </p:cNvSpPr>
              <p:nvPr/>
            </p:nvSpPr>
            <p:spPr bwMode="auto">
              <a:xfrm>
                <a:off x="4069" y="854"/>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33" name="Line 853"/>
              <p:cNvSpPr>
                <a:spLocks noChangeShapeType="1"/>
              </p:cNvSpPr>
              <p:nvPr/>
            </p:nvSpPr>
            <p:spPr bwMode="auto">
              <a:xfrm flipH="1">
                <a:off x="4069" y="851"/>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34" name="Line 854"/>
              <p:cNvSpPr>
                <a:spLocks noChangeShapeType="1"/>
              </p:cNvSpPr>
              <p:nvPr/>
            </p:nvSpPr>
            <p:spPr bwMode="auto">
              <a:xfrm flipH="1">
                <a:off x="4072" y="851"/>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35" name="Line 855"/>
              <p:cNvSpPr>
                <a:spLocks noChangeShapeType="1"/>
              </p:cNvSpPr>
              <p:nvPr/>
            </p:nvSpPr>
            <p:spPr bwMode="auto">
              <a:xfrm flipH="1">
                <a:off x="4075" y="851"/>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36" name="Line 856"/>
              <p:cNvSpPr>
                <a:spLocks noChangeShapeType="1"/>
              </p:cNvSpPr>
              <p:nvPr/>
            </p:nvSpPr>
            <p:spPr bwMode="auto">
              <a:xfrm flipH="1">
                <a:off x="4078" y="851"/>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37" name="Line 857"/>
              <p:cNvSpPr>
                <a:spLocks noChangeShapeType="1"/>
              </p:cNvSpPr>
              <p:nvPr/>
            </p:nvSpPr>
            <p:spPr bwMode="auto">
              <a:xfrm flipH="1">
                <a:off x="4081" y="848"/>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38" name="Line 858"/>
              <p:cNvSpPr>
                <a:spLocks noChangeShapeType="1"/>
              </p:cNvSpPr>
              <p:nvPr/>
            </p:nvSpPr>
            <p:spPr bwMode="auto">
              <a:xfrm>
                <a:off x="4084" y="848"/>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39" name="Line 859"/>
              <p:cNvSpPr>
                <a:spLocks noChangeShapeType="1"/>
              </p:cNvSpPr>
              <p:nvPr/>
            </p:nvSpPr>
            <p:spPr bwMode="auto">
              <a:xfrm flipH="1">
                <a:off x="4084" y="848"/>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40" name="Line 860"/>
              <p:cNvSpPr>
                <a:spLocks noChangeShapeType="1"/>
              </p:cNvSpPr>
              <p:nvPr/>
            </p:nvSpPr>
            <p:spPr bwMode="auto">
              <a:xfrm flipH="1">
                <a:off x="4087" y="848"/>
                <a:ext cx="7"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41" name="Line 861"/>
              <p:cNvSpPr>
                <a:spLocks noChangeShapeType="1"/>
              </p:cNvSpPr>
              <p:nvPr/>
            </p:nvSpPr>
            <p:spPr bwMode="auto">
              <a:xfrm flipH="1">
                <a:off x="4094" y="845"/>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42" name="Line 862"/>
              <p:cNvSpPr>
                <a:spLocks noChangeShapeType="1"/>
              </p:cNvSpPr>
              <p:nvPr/>
            </p:nvSpPr>
            <p:spPr bwMode="auto">
              <a:xfrm flipH="1">
                <a:off x="4097" y="845"/>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43" name="Line 863"/>
              <p:cNvSpPr>
                <a:spLocks noChangeShapeType="1"/>
              </p:cNvSpPr>
              <p:nvPr/>
            </p:nvSpPr>
            <p:spPr bwMode="auto">
              <a:xfrm flipH="1">
                <a:off x="4100" y="845"/>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44" name="Line 864"/>
              <p:cNvSpPr>
                <a:spLocks noChangeShapeType="1"/>
              </p:cNvSpPr>
              <p:nvPr/>
            </p:nvSpPr>
            <p:spPr bwMode="auto">
              <a:xfrm>
                <a:off x="4106" y="845"/>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45" name="Line 865"/>
              <p:cNvSpPr>
                <a:spLocks noChangeShapeType="1"/>
              </p:cNvSpPr>
              <p:nvPr/>
            </p:nvSpPr>
            <p:spPr bwMode="auto">
              <a:xfrm flipH="1">
                <a:off x="4106" y="842"/>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46" name="Line 866"/>
              <p:cNvSpPr>
                <a:spLocks noChangeShapeType="1"/>
              </p:cNvSpPr>
              <p:nvPr/>
            </p:nvSpPr>
            <p:spPr bwMode="auto">
              <a:xfrm flipH="1">
                <a:off x="4109" y="842"/>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47" name="Line 867"/>
              <p:cNvSpPr>
                <a:spLocks noChangeShapeType="1"/>
              </p:cNvSpPr>
              <p:nvPr/>
            </p:nvSpPr>
            <p:spPr bwMode="auto">
              <a:xfrm flipH="1">
                <a:off x="4115" y="842"/>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48" name="Line 868"/>
              <p:cNvSpPr>
                <a:spLocks noChangeShapeType="1"/>
              </p:cNvSpPr>
              <p:nvPr/>
            </p:nvSpPr>
            <p:spPr bwMode="auto">
              <a:xfrm flipH="1">
                <a:off x="4118" y="838"/>
                <a:ext cx="7" cy="4"/>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49" name="Line 869"/>
              <p:cNvSpPr>
                <a:spLocks noChangeShapeType="1"/>
              </p:cNvSpPr>
              <p:nvPr/>
            </p:nvSpPr>
            <p:spPr bwMode="auto">
              <a:xfrm flipH="1">
                <a:off x="4125" y="838"/>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50" name="Line 870"/>
              <p:cNvSpPr>
                <a:spLocks noChangeShapeType="1"/>
              </p:cNvSpPr>
              <p:nvPr/>
            </p:nvSpPr>
            <p:spPr bwMode="auto">
              <a:xfrm>
                <a:off x="4128" y="838"/>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51" name="Line 871"/>
              <p:cNvSpPr>
                <a:spLocks noChangeShapeType="1"/>
              </p:cNvSpPr>
              <p:nvPr/>
            </p:nvSpPr>
            <p:spPr bwMode="auto">
              <a:xfrm flipH="1">
                <a:off x="4128" y="838"/>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52" name="Line 872"/>
              <p:cNvSpPr>
                <a:spLocks noChangeShapeType="1"/>
              </p:cNvSpPr>
              <p:nvPr/>
            </p:nvSpPr>
            <p:spPr bwMode="auto">
              <a:xfrm flipH="1">
                <a:off x="4131" y="838"/>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53" name="Line 873"/>
              <p:cNvSpPr>
                <a:spLocks noChangeShapeType="1"/>
              </p:cNvSpPr>
              <p:nvPr/>
            </p:nvSpPr>
            <p:spPr bwMode="auto">
              <a:xfrm flipH="1">
                <a:off x="4134" y="835"/>
                <a:ext cx="6"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54" name="Line 874"/>
              <p:cNvSpPr>
                <a:spLocks noChangeShapeType="1"/>
              </p:cNvSpPr>
              <p:nvPr/>
            </p:nvSpPr>
            <p:spPr bwMode="auto">
              <a:xfrm flipH="1">
                <a:off x="4140" y="835"/>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55" name="Line 875"/>
              <p:cNvSpPr>
                <a:spLocks noChangeShapeType="1"/>
              </p:cNvSpPr>
              <p:nvPr/>
            </p:nvSpPr>
            <p:spPr bwMode="auto">
              <a:xfrm flipH="1">
                <a:off x="4143" y="835"/>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56" name="Line 876"/>
              <p:cNvSpPr>
                <a:spLocks noChangeShapeType="1"/>
              </p:cNvSpPr>
              <p:nvPr/>
            </p:nvSpPr>
            <p:spPr bwMode="auto">
              <a:xfrm>
                <a:off x="4146" y="835"/>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57" name="Line 877"/>
              <p:cNvSpPr>
                <a:spLocks noChangeShapeType="1"/>
              </p:cNvSpPr>
              <p:nvPr/>
            </p:nvSpPr>
            <p:spPr bwMode="auto">
              <a:xfrm flipH="1">
                <a:off x="4146" y="835"/>
                <a:ext cx="4"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58" name="Line 878"/>
              <p:cNvSpPr>
                <a:spLocks noChangeShapeType="1"/>
              </p:cNvSpPr>
              <p:nvPr/>
            </p:nvSpPr>
            <p:spPr bwMode="auto">
              <a:xfrm flipH="1">
                <a:off x="4150" y="835"/>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59" name="Line 879"/>
              <p:cNvSpPr>
                <a:spLocks noChangeShapeType="1"/>
              </p:cNvSpPr>
              <p:nvPr/>
            </p:nvSpPr>
            <p:spPr bwMode="auto">
              <a:xfrm flipH="1">
                <a:off x="4153" y="835"/>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60" name="Line 880"/>
              <p:cNvSpPr>
                <a:spLocks noChangeShapeType="1"/>
              </p:cNvSpPr>
              <p:nvPr/>
            </p:nvSpPr>
            <p:spPr bwMode="auto">
              <a:xfrm>
                <a:off x="4156" y="832"/>
                <a:ext cx="0"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61" name="Line 881"/>
              <p:cNvSpPr>
                <a:spLocks noChangeShapeType="1"/>
              </p:cNvSpPr>
              <p:nvPr/>
            </p:nvSpPr>
            <p:spPr bwMode="auto">
              <a:xfrm flipH="1">
                <a:off x="4156" y="832"/>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62" name="Line 882"/>
              <p:cNvSpPr>
                <a:spLocks noChangeShapeType="1"/>
              </p:cNvSpPr>
              <p:nvPr/>
            </p:nvSpPr>
            <p:spPr bwMode="auto">
              <a:xfrm>
                <a:off x="4159" y="832"/>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63" name="Line 883"/>
              <p:cNvSpPr>
                <a:spLocks noChangeShapeType="1"/>
              </p:cNvSpPr>
              <p:nvPr/>
            </p:nvSpPr>
            <p:spPr bwMode="auto">
              <a:xfrm flipH="1">
                <a:off x="4159" y="832"/>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64" name="Line 884"/>
              <p:cNvSpPr>
                <a:spLocks noChangeShapeType="1"/>
              </p:cNvSpPr>
              <p:nvPr/>
            </p:nvSpPr>
            <p:spPr bwMode="auto">
              <a:xfrm flipH="1">
                <a:off x="4165" y="832"/>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65" name="Line 885"/>
              <p:cNvSpPr>
                <a:spLocks noChangeShapeType="1"/>
              </p:cNvSpPr>
              <p:nvPr/>
            </p:nvSpPr>
            <p:spPr bwMode="auto">
              <a:xfrm flipH="1">
                <a:off x="4168" y="832"/>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66" name="Line 886"/>
              <p:cNvSpPr>
                <a:spLocks noChangeShapeType="1"/>
              </p:cNvSpPr>
              <p:nvPr/>
            </p:nvSpPr>
            <p:spPr bwMode="auto">
              <a:xfrm flipH="1">
                <a:off x="4171" y="829"/>
                <a:ext cx="7"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67" name="Line 887"/>
              <p:cNvSpPr>
                <a:spLocks noChangeShapeType="1"/>
              </p:cNvSpPr>
              <p:nvPr/>
            </p:nvSpPr>
            <p:spPr bwMode="auto">
              <a:xfrm flipH="1">
                <a:off x="4178" y="829"/>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68" name="Line 888"/>
              <p:cNvSpPr>
                <a:spLocks noChangeShapeType="1"/>
              </p:cNvSpPr>
              <p:nvPr/>
            </p:nvSpPr>
            <p:spPr bwMode="auto">
              <a:xfrm>
                <a:off x="4181" y="829"/>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69" name="Line 889"/>
              <p:cNvSpPr>
                <a:spLocks noChangeShapeType="1"/>
              </p:cNvSpPr>
              <p:nvPr/>
            </p:nvSpPr>
            <p:spPr bwMode="auto">
              <a:xfrm flipH="1">
                <a:off x="4181" y="829"/>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70" name="Line 890"/>
              <p:cNvSpPr>
                <a:spLocks noChangeShapeType="1"/>
              </p:cNvSpPr>
              <p:nvPr/>
            </p:nvSpPr>
            <p:spPr bwMode="auto">
              <a:xfrm flipH="1">
                <a:off x="4187" y="829"/>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71" name="Line 891"/>
              <p:cNvSpPr>
                <a:spLocks noChangeShapeType="1"/>
              </p:cNvSpPr>
              <p:nvPr/>
            </p:nvSpPr>
            <p:spPr bwMode="auto">
              <a:xfrm flipH="1">
                <a:off x="4190" y="826"/>
                <a:ext cx="6"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72" name="Line 892"/>
              <p:cNvSpPr>
                <a:spLocks noChangeShapeType="1"/>
              </p:cNvSpPr>
              <p:nvPr/>
            </p:nvSpPr>
            <p:spPr bwMode="auto">
              <a:xfrm flipH="1">
                <a:off x="4196" y="826"/>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73" name="Line 893"/>
              <p:cNvSpPr>
                <a:spLocks noChangeShapeType="1"/>
              </p:cNvSpPr>
              <p:nvPr/>
            </p:nvSpPr>
            <p:spPr bwMode="auto">
              <a:xfrm flipH="1">
                <a:off x="4199" y="826"/>
                <a:ext cx="4"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74" name="Line 894"/>
              <p:cNvSpPr>
                <a:spLocks noChangeShapeType="1"/>
              </p:cNvSpPr>
              <p:nvPr/>
            </p:nvSpPr>
            <p:spPr bwMode="auto">
              <a:xfrm>
                <a:off x="4203" y="826"/>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75" name="Line 895"/>
              <p:cNvSpPr>
                <a:spLocks noChangeShapeType="1"/>
              </p:cNvSpPr>
              <p:nvPr/>
            </p:nvSpPr>
            <p:spPr bwMode="auto">
              <a:xfrm flipH="1">
                <a:off x="4203" y="826"/>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76" name="Line 896"/>
              <p:cNvSpPr>
                <a:spLocks noChangeShapeType="1"/>
              </p:cNvSpPr>
              <p:nvPr/>
            </p:nvSpPr>
            <p:spPr bwMode="auto">
              <a:xfrm flipH="1">
                <a:off x="4209" y="826"/>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77" name="Line 897"/>
              <p:cNvSpPr>
                <a:spLocks noChangeShapeType="1"/>
              </p:cNvSpPr>
              <p:nvPr/>
            </p:nvSpPr>
            <p:spPr bwMode="auto">
              <a:xfrm flipH="1">
                <a:off x="4212" y="826"/>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78" name="Line 898"/>
              <p:cNvSpPr>
                <a:spLocks noChangeShapeType="1"/>
              </p:cNvSpPr>
              <p:nvPr/>
            </p:nvSpPr>
            <p:spPr bwMode="auto">
              <a:xfrm flipH="1">
                <a:off x="4215" y="823"/>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79" name="Line 899"/>
              <p:cNvSpPr>
                <a:spLocks noChangeShapeType="1"/>
              </p:cNvSpPr>
              <p:nvPr/>
            </p:nvSpPr>
            <p:spPr bwMode="auto">
              <a:xfrm flipH="1">
                <a:off x="4218" y="823"/>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80" name="Line 900"/>
              <p:cNvSpPr>
                <a:spLocks noChangeShapeType="1"/>
              </p:cNvSpPr>
              <p:nvPr/>
            </p:nvSpPr>
            <p:spPr bwMode="auto">
              <a:xfrm>
                <a:off x="4221" y="823"/>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81" name="Line 901"/>
              <p:cNvSpPr>
                <a:spLocks noChangeShapeType="1"/>
              </p:cNvSpPr>
              <p:nvPr/>
            </p:nvSpPr>
            <p:spPr bwMode="auto">
              <a:xfrm flipH="1">
                <a:off x="4221" y="823"/>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82" name="Line 902"/>
              <p:cNvSpPr>
                <a:spLocks noChangeShapeType="1"/>
              </p:cNvSpPr>
              <p:nvPr/>
            </p:nvSpPr>
            <p:spPr bwMode="auto">
              <a:xfrm flipH="1">
                <a:off x="4224" y="823"/>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83" name="Line 903"/>
              <p:cNvSpPr>
                <a:spLocks noChangeShapeType="1"/>
              </p:cNvSpPr>
              <p:nvPr/>
            </p:nvSpPr>
            <p:spPr bwMode="auto">
              <a:xfrm flipH="1">
                <a:off x="4227" y="823"/>
                <a:ext cx="4"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84" name="Line 904"/>
              <p:cNvSpPr>
                <a:spLocks noChangeShapeType="1"/>
              </p:cNvSpPr>
              <p:nvPr/>
            </p:nvSpPr>
            <p:spPr bwMode="auto">
              <a:xfrm flipH="1">
                <a:off x="4231" y="823"/>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85" name="Line 905"/>
              <p:cNvSpPr>
                <a:spLocks noChangeShapeType="1"/>
              </p:cNvSpPr>
              <p:nvPr/>
            </p:nvSpPr>
            <p:spPr bwMode="auto">
              <a:xfrm flipH="1">
                <a:off x="4237" y="820"/>
                <a:ext cx="3"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86" name="Line 906"/>
              <p:cNvSpPr>
                <a:spLocks noChangeShapeType="1"/>
              </p:cNvSpPr>
              <p:nvPr/>
            </p:nvSpPr>
            <p:spPr bwMode="auto">
              <a:xfrm>
                <a:off x="4240" y="820"/>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87" name="Line 907"/>
              <p:cNvSpPr>
                <a:spLocks noChangeShapeType="1"/>
              </p:cNvSpPr>
              <p:nvPr/>
            </p:nvSpPr>
            <p:spPr bwMode="auto">
              <a:xfrm flipH="1">
                <a:off x="4240" y="820"/>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88" name="Line 908"/>
              <p:cNvSpPr>
                <a:spLocks noChangeShapeType="1"/>
              </p:cNvSpPr>
              <p:nvPr/>
            </p:nvSpPr>
            <p:spPr bwMode="auto">
              <a:xfrm flipH="1">
                <a:off x="4243" y="820"/>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89" name="Line 909"/>
              <p:cNvSpPr>
                <a:spLocks noChangeShapeType="1"/>
              </p:cNvSpPr>
              <p:nvPr/>
            </p:nvSpPr>
            <p:spPr bwMode="auto">
              <a:xfrm flipH="1">
                <a:off x="4246" y="820"/>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90" name="Line 910"/>
              <p:cNvSpPr>
                <a:spLocks noChangeShapeType="1"/>
              </p:cNvSpPr>
              <p:nvPr/>
            </p:nvSpPr>
            <p:spPr bwMode="auto">
              <a:xfrm flipH="1">
                <a:off x="4249" y="820"/>
                <a:ext cx="7"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91" name="Line 911"/>
              <p:cNvSpPr>
                <a:spLocks noChangeShapeType="1"/>
              </p:cNvSpPr>
              <p:nvPr/>
            </p:nvSpPr>
            <p:spPr bwMode="auto">
              <a:xfrm flipH="1">
                <a:off x="4256" y="820"/>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92" name="Line 912"/>
              <p:cNvSpPr>
                <a:spLocks noChangeShapeType="1"/>
              </p:cNvSpPr>
              <p:nvPr/>
            </p:nvSpPr>
            <p:spPr bwMode="auto">
              <a:xfrm>
                <a:off x="4259" y="820"/>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93" name="Line 913"/>
              <p:cNvSpPr>
                <a:spLocks noChangeShapeType="1"/>
              </p:cNvSpPr>
              <p:nvPr/>
            </p:nvSpPr>
            <p:spPr bwMode="auto">
              <a:xfrm flipH="1">
                <a:off x="4259" y="820"/>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94" name="Line 914"/>
              <p:cNvSpPr>
                <a:spLocks noChangeShapeType="1"/>
              </p:cNvSpPr>
              <p:nvPr/>
            </p:nvSpPr>
            <p:spPr bwMode="auto">
              <a:xfrm flipH="1">
                <a:off x="4262" y="817"/>
                <a:ext cx="6"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95" name="Line 915"/>
              <p:cNvSpPr>
                <a:spLocks noChangeShapeType="1"/>
              </p:cNvSpPr>
              <p:nvPr/>
            </p:nvSpPr>
            <p:spPr bwMode="auto">
              <a:xfrm flipH="1">
                <a:off x="4268" y="817"/>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96" name="Line 916"/>
              <p:cNvSpPr>
                <a:spLocks noChangeShapeType="1"/>
              </p:cNvSpPr>
              <p:nvPr/>
            </p:nvSpPr>
            <p:spPr bwMode="auto">
              <a:xfrm flipH="1">
                <a:off x="4271" y="817"/>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97" name="Line 917"/>
              <p:cNvSpPr>
                <a:spLocks noChangeShapeType="1"/>
              </p:cNvSpPr>
              <p:nvPr/>
            </p:nvSpPr>
            <p:spPr bwMode="auto">
              <a:xfrm flipH="1">
                <a:off x="4274" y="817"/>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98" name="Line 918"/>
              <p:cNvSpPr>
                <a:spLocks noChangeShapeType="1"/>
              </p:cNvSpPr>
              <p:nvPr/>
            </p:nvSpPr>
            <p:spPr bwMode="auto">
              <a:xfrm>
                <a:off x="4280" y="817"/>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599" name="Line 919"/>
              <p:cNvSpPr>
                <a:spLocks noChangeShapeType="1"/>
              </p:cNvSpPr>
              <p:nvPr/>
            </p:nvSpPr>
            <p:spPr bwMode="auto">
              <a:xfrm flipH="1">
                <a:off x="4280" y="817"/>
                <a:ext cx="4"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00" name="Line 920"/>
              <p:cNvSpPr>
                <a:spLocks noChangeShapeType="1"/>
              </p:cNvSpPr>
              <p:nvPr/>
            </p:nvSpPr>
            <p:spPr bwMode="auto">
              <a:xfrm flipH="1">
                <a:off x="4284" y="817"/>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01" name="Line 921"/>
              <p:cNvSpPr>
                <a:spLocks noChangeShapeType="1"/>
              </p:cNvSpPr>
              <p:nvPr/>
            </p:nvSpPr>
            <p:spPr bwMode="auto">
              <a:xfrm flipH="1">
                <a:off x="4290" y="813"/>
                <a:ext cx="3" cy="4"/>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02" name="Line 922"/>
              <p:cNvSpPr>
                <a:spLocks noChangeShapeType="1"/>
              </p:cNvSpPr>
              <p:nvPr/>
            </p:nvSpPr>
            <p:spPr bwMode="auto">
              <a:xfrm flipH="1">
                <a:off x="4293" y="813"/>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03" name="Line 923"/>
              <p:cNvSpPr>
                <a:spLocks noChangeShapeType="1"/>
              </p:cNvSpPr>
              <p:nvPr/>
            </p:nvSpPr>
            <p:spPr bwMode="auto">
              <a:xfrm flipH="1">
                <a:off x="4299" y="813"/>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04" name="Line 924"/>
              <p:cNvSpPr>
                <a:spLocks noChangeShapeType="1"/>
              </p:cNvSpPr>
              <p:nvPr/>
            </p:nvSpPr>
            <p:spPr bwMode="auto">
              <a:xfrm>
                <a:off x="4302" y="813"/>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05" name="Line 925"/>
              <p:cNvSpPr>
                <a:spLocks noChangeShapeType="1"/>
              </p:cNvSpPr>
              <p:nvPr/>
            </p:nvSpPr>
            <p:spPr bwMode="auto">
              <a:xfrm flipH="1">
                <a:off x="4302" y="813"/>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06" name="Line 926"/>
              <p:cNvSpPr>
                <a:spLocks noChangeShapeType="1"/>
              </p:cNvSpPr>
              <p:nvPr/>
            </p:nvSpPr>
            <p:spPr bwMode="auto">
              <a:xfrm flipH="1">
                <a:off x="4308" y="813"/>
                <a:ext cx="7"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07" name="Line 927"/>
              <p:cNvSpPr>
                <a:spLocks noChangeShapeType="1"/>
              </p:cNvSpPr>
              <p:nvPr/>
            </p:nvSpPr>
            <p:spPr bwMode="auto">
              <a:xfrm flipH="1">
                <a:off x="4315" y="813"/>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08" name="Line 928"/>
              <p:cNvSpPr>
                <a:spLocks noChangeShapeType="1"/>
              </p:cNvSpPr>
              <p:nvPr/>
            </p:nvSpPr>
            <p:spPr bwMode="auto">
              <a:xfrm flipH="1">
                <a:off x="4318" y="813"/>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09" name="Line 929"/>
              <p:cNvSpPr>
                <a:spLocks noChangeShapeType="1"/>
              </p:cNvSpPr>
              <p:nvPr/>
            </p:nvSpPr>
            <p:spPr bwMode="auto">
              <a:xfrm flipH="1">
                <a:off x="4324" y="813"/>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10" name="Line 930"/>
              <p:cNvSpPr>
                <a:spLocks noChangeShapeType="1"/>
              </p:cNvSpPr>
              <p:nvPr/>
            </p:nvSpPr>
            <p:spPr bwMode="auto">
              <a:xfrm>
                <a:off x="4330" y="813"/>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11" name="Line 931"/>
              <p:cNvSpPr>
                <a:spLocks noChangeShapeType="1"/>
              </p:cNvSpPr>
              <p:nvPr/>
            </p:nvSpPr>
            <p:spPr bwMode="auto">
              <a:xfrm flipH="1">
                <a:off x="4330" y="810"/>
                <a:ext cx="6"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12" name="Line 932"/>
              <p:cNvSpPr>
                <a:spLocks noChangeShapeType="1"/>
              </p:cNvSpPr>
              <p:nvPr/>
            </p:nvSpPr>
            <p:spPr bwMode="auto">
              <a:xfrm flipH="1">
                <a:off x="4336" y="810"/>
                <a:ext cx="7"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13" name="Line 933"/>
              <p:cNvSpPr>
                <a:spLocks noChangeShapeType="1"/>
              </p:cNvSpPr>
              <p:nvPr/>
            </p:nvSpPr>
            <p:spPr bwMode="auto">
              <a:xfrm flipH="1">
                <a:off x="4343" y="810"/>
                <a:ext cx="3"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14" name="Line 934"/>
              <p:cNvSpPr>
                <a:spLocks noChangeShapeType="1"/>
              </p:cNvSpPr>
              <p:nvPr/>
            </p:nvSpPr>
            <p:spPr bwMode="auto">
              <a:xfrm flipH="1">
                <a:off x="4346" y="810"/>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15" name="Line 935"/>
              <p:cNvSpPr>
                <a:spLocks noChangeShapeType="1"/>
              </p:cNvSpPr>
              <p:nvPr/>
            </p:nvSpPr>
            <p:spPr bwMode="auto">
              <a:xfrm flipH="1">
                <a:off x="4352" y="810"/>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16" name="Line 936"/>
              <p:cNvSpPr>
                <a:spLocks noChangeShapeType="1"/>
              </p:cNvSpPr>
              <p:nvPr/>
            </p:nvSpPr>
            <p:spPr bwMode="auto">
              <a:xfrm>
                <a:off x="4358" y="810"/>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17" name="Line 937"/>
              <p:cNvSpPr>
                <a:spLocks noChangeShapeType="1"/>
              </p:cNvSpPr>
              <p:nvPr/>
            </p:nvSpPr>
            <p:spPr bwMode="auto">
              <a:xfrm flipH="1">
                <a:off x="4358" y="810"/>
                <a:ext cx="7"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18" name="Line 938"/>
              <p:cNvSpPr>
                <a:spLocks noChangeShapeType="1"/>
              </p:cNvSpPr>
              <p:nvPr/>
            </p:nvSpPr>
            <p:spPr bwMode="auto">
              <a:xfrm flipH="1">
                <a:off x="4365" y="810"/>
                <a:ext cx="9"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19" name="Line 939"/>
              <p:cNvSpPr>
                <a:spLocks noChangeShapeType="1"/>
              </p:cNvSpPr>
              <p:nvPr/>
            </p:nvSpPr>
            <p:spPr bwMode="auto">
              <a:xfrm flipH="1">
                <a:off x="4374" y="807"/>
                <a:ext cx="6"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20" name="Line 940"/>
              <p:cNvSpPr>
                <a:spLocks noChangeShapeType="1"/>
              </p:cNvSpPr>
              <p:nvPr/>
            </p:nvSpPr>
            <p:spPr bwMode="auto">
              <a:xfrm flipH="1">
                <a:off x="4380" y="807"/>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21" name="Line 941"/>
              <p:cNvSpPr>
                <a:spLocks noChangeShapeType="1"/>
              </p:cNvSpPr>
              <p:nvPr/>
            </p:nvSpPr>
            <p:spPr bwMode="auto">
              <a:xfrm flipH="1">
                <a:off x="4386" y="807"/>
                <a:ext cx="7"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22" name="Line 942"/>
              <p:cNvSpPr>
                <a:spLocks noChangeShapeType="1"/>
              </p:cNvSpPr>
              <p:nvPr/>
            </p:nvSpPr>
            <p:spPr bwMode="auto">
              <a:xfrm>
                <a:off x="4393" y="807"/>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23" name="Line 943"/>
              <p:cNvSpPr>
                <a:spLocks noChangeShapeType="1"/>
              </p:cNvSpPr>
              <p:nvPr/>
            </p:nvSpPr>
            <p:spPr bwMode="auto">
              <a:xfrm flipH="1">
                <a:off x="4393" y="807"/>
                <a:ext cx="9"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24" name="Line 944"/>
              <p:cNvSpPr>
                <a:spLocks noChangeShapeType="1"/>
              </p:cNvSpPr>
              <p:nvPr/>
            </p:nvSpPr>
            <p:spPr bwMode="auto">
              <a:xfrm flipH="1">
                <a:off x="4402" y="807"/>
                <a:ext cx="9"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25" name="Line 945"/>
              <p:cNvSpPr>
                <a:spLocks noChangeShapeType="1"/>
              </p:cNvSpPr>
              <p:nvPr/>
            </p:nvSpPr>
            <p:spPr bwMode="auto">
              <a:xfrm flipH="1">
                <a:off x="4411" y="807"/>
                <a:ext cx="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26" name="Line 946"/>
              <p:cNvSpPr>
                <a:spLocks noChangeShapeType="1"/>
              </p:cNvSpPr>
              <p:nvPr/>
            </p:nvSpPr>
            <p:spPr bwMode="auto">
              <a:xfrm flipH="1">
                <a:off x="4417" y="807"/>
                <a:ext cx="1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27" name="Line 947"/>
              <p:cNvSpPr>
                <a:spLocks noChangeShapeType="1"/>
              </p:cNvSpPr>
              <p:nvPr/>
            </p:nvSpPr>
            <p:spPr bwMode="auto">
              <a:xfrm flipH="1">
                <a:off x="4427" y="804"/>
                <a:ext cx="9"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28" name="Line 948"/>
              <p:cNvSpPr>
                <a:spLocks noChangeShapeType="1"/>
              </p:cNvSpPr>
              <p:nvPr/>
            </p:nvSpPr>
            <p:spPr bwMode="auto">
              <a:xfrm>
                <a:off x="4436" y="804"/>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29" name="Line 949"/>
              <p:cNvSpPr>
                <a:spLocks noChangeShapeType="1"/>
              </p:cNvSpPr>
              <p:nvPr/>
            </p:nvSpPr>
            <p:spPr bwMode="auto">
              <a:xfrm flipH="1">
                <a:off x="4436" y="804"/>
                <a:ext cx="9"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30" name="Line 950"/>
              <p:cNvSpPr>
                <a:spLocks noChangeShapeType="1"/>
              </p:cNvSpPr>
              <p:nvPr/>
            </p:nvSpPr>
            <p:spPr bwMode="auto">
              <a:xfrm flipH="1">
                <a:off x="4445" y="804"/>
                <a:ext cx="1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31" name="Line 951"/>
              <p:cNvSpPr>
                <a:spLocks noChangeShapeType="1"/>
              </p:cNvSpPr>
              <p:nvPr/>
            </p:nvSpPr>
            <p:spPr bwMode="auto">
              <a:xfrm flipH="1">
                <a:off x="4455" y="804"/>
                <a:ext cx="12"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32" name="Line 952"/>
              <p:cNvSpPr>
                <a:spLocks noChangeShapeType="1"/>
              </p:cNvSpPr>
              <p:nvPr/>
            </p:nvSpPr>
            <p:spPr bwMode="auto">
              <a:xfrm flipH="1">
                <a:off x="4467" y="804"/>
                <a:ext cx="1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33" name="Line 953"/>
              <p:cNvSpPr>
                <a:spLocks noChangeShapeType="1"/>
              </p:cNvSpPr>
              <p:nvPr/>
            </p:nvSpPr>
            <p:spPr bwMode="auto">
              <a:xfrm flipH="1">
                <a:off x="4477" y="804"/>
                <a:ext cx="9"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34" name="Line 954"/>
              <p:cNvSpPr>
                <a:spLocks noChangeShapeType="1"/>
              </p:cNvSpPr>
              <p:nvPr/>
            </p:nvSpPr>
            <p:spPr bwMode="auto">
              <a:xfrm>
                <a:off x="4486" y="804"/>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35" name="Line 955"/>
              <p:cNvSpPr>
                <a:spLocks noChangeShapeType="1"/>
              </p:cNvSpPr>
              <p:nvPr/>
            </p:nvSpPr>
            <p:spPr bwMode="auto">
              <a:xfrm flipH="1">
                <a:off x="4486" y="804"/>
                <a:ext cx="1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36" name="Line 956"/>
              <p:cNvSpPr>
                <a:spLocks noChangeShapeType="1"/>
              </p:cNvSpPr>
              <p:nvPr/>
            </p:nvSpPr>
            <p:spPr bwMode="auto">
              <a:xfrm flipH="1">
                <a:off x="4502" y="801"/>
                <a:ext cx="12"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37" name="Line 957"/>
              <p:cNvSpPr>
                <a:spLocks noChangeShapeType="1"/>
              </p:cNvSpPr>
              <p:nvPr/>
            </p:nvSpPr>
            <p:spPr bwMode="auto">
              <a:xfrm flipH="1">
                <a:off x="4514" y="801"/>
                <a:ext cx="1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38" name="Line 958"/>
              <p:cNvSpPr>
                <a:spLocks noChangeShapeType="1"/>
              </p:cNvSpPr>
              <p:nvPr/>
            </p:nvSpPr>
            <p:spPr bwMode="auto">
              <a:xfrm flipH="1">
                <a:off x="4530" y="801"/>
                <a:ext cx="12"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39" name="Line 959"/>
              <p:cNvSpPr>
                <a:spLocks noChangeShapeType="1"/>
              </p:cNvSpPr>
              <p:nvPr/>
            </p:nvSpPr>
            <p:spPr bwMode="auto">
              <a:xfrm flipH="1">
                <a:off x="4542" y="801"/>
                <a:ext cx="16"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40" name="Line 960"/>
              <p:cNvSpPr>
                <a:spLocks noChangeShapeType="1"/>
              </p:cNvSpPr>
              <p:nvPr/>
            </p:nvSpPr>
            <p:spPr bwMode="auto">
              <a:xfrm>
                <a:off x="4558" y="801"/>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41" name="Line 961"/>
              <p:cNvSpPr>
                <a:spLocks noChangeShapeType="1"/>
              </p:cNvSpPr>
              <p:nvPr/>
            </p:nvSpPr>
            <p:spPr bwMode="auto">
              <a:xfrm flipH="1">
                <a:off x="4558" y="801"/>
                <a:ext cx="21"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42" name="Line 962"/>
              <p:cNvSpPr>
                <a:spLocks noChangeShapeType="1"/>
              </p:cNvSpPr>
              <p:nvPr/>
            </p:nvSpPr>
            <p:spPr bwMode="auto">
              <a:xfrm flipH="1">
                <a:off x="4579" y="801"/>
                <a:ext cx="25"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43" name="Line 963"/>
              <p:cNvSpPr>
                <a:spLocks noChangeShapeType="1"/>
              </p:cNvSpPr>
              <p:nvPr/>
            </p:nvSpPr>
            <p:spPr bwMode="auto">
              <a:xfrm flipH="1">
                <a:off x="4604" y="801"/>
                <a:ext cx="22"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44" name="Line 964"/>
              <p:cNvSpPr>
                <a:spLocks noChangeShapeType="1"/>
              </p:cNvSpPr>
              <p:nvPr/>
            </p:nvSpPr>
            <p:spPr bwMode="auto">
              <a:xfrm flipH="1">
                <a:off x="4626" y="801"/>
                <a:ext cx="25"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45" name="Line 965"/>
              <p:cNvSpPr>
                <a:spLocks noChangeShapeType="1"/>
              </p:cNvSpPr>
              <p:nvPr/>
            </p:nvSpPr>
            <p:spPr bwMode="auto">
              <a:xfrm flipH="1">
                <a:off x="4651" y="798"/>
                <a:ext cx="22" cy="3"/>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46" name="Line 966"/>
              <p:cNvSpPr>
                <a:spLocks noChangeShapeType="1"/>
              </p:cNvSpPr>
              <p:nvPr/>
            </p:nvSpPr>
            <p:spPr bwMode="auto">
              <a:xfrm>
                <a:off x="4673" y="798"/>
                <a:ext cx="0" cy="0"/>
              </a:xfrm>
              <a:prstGeom prst="line">
                <a:avLst/>
              </a:prstGeom>
              <a:noFill/>
              <a:ln w="2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47" name="Rectangle 967"/>
              <p:cNvSpPr>
                <a:spLocks noChangeArrowheads="1"/>
              </p:cNvSpPr>
              <p:nvPr/>
            </p:nvSpPr>
            <p:spPr bwMode="auto">
              <a:xfrm>
                <a:off x="163" y="499"/>
                <a:ext cx="5603" cy="3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9648" name="Line 968"/>
              <p:cNvSpPr>
                <a:spLocks noChangeShapeType="1"/>
              </p:cNvSpPr>
              <p:nvPr/>
            </p:nvSpPr>
            <p:spPr bwMode="auto">
              <a:xfrm>
                <a:off x="2602" y="3904"/>
                <a:ext cx="0" cy="177"/>
              </a:xfrm>
              <a:prstGeom prst="line">
                <a:avLst/>
              </a:prstGeom>
              <a:noFill/>
              <a:ln w="2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49" name="Freeform 969"/>
              <p:cNvSpPr>
                <a:spLocks/>
              </p:cNvSpPr>
              <p:nvPr/>
            </p:nvSpPr>
            <p:spPr bwMode="auto">
              <a:xfrm>
                <a:off x="2553" y="3834"/>
                <a:ext cx="97" cy="93"/>
              </a:xfrm>
              <a:custGeom>
                <a:avLst/>
                <a:gdLst>
                  <a:gd name="T0" fmla="*/ 49 w 97"/>
                  <a:gd name="T1" fmla="*/ 0 h 93"/>
                  <a:gd name="T2" fmla="*/ 97 w 97"/>
                  <a:gd name="T3" fmla="*/ 93 h 93"/>
                  <a:gd name="T4" fmla="*/ 0 w 97"/>
                  <a:gd name="T5" fmla="*/ 93 h 93"/>
                  <a:gd name="T6" fmla="*/ 49 w 97"/>
                  <a:gd name="T7" fmla="*/ 0 h 9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7" h="93">
                    <a:moveTo>
                      <a:pt x="49" y="0"/>
                    </a:moveTo>
                    <a:lnTo>
                      <a:pt x="97" y="93"/>
                    </a:lnTo>
                    <a:lnTo>
                      <a:pt x="0" y="93"/>
                    </a:lnTo>
                    <a:lnTo>
                      <a:pt x="49" y="0"/>
                    </a:lnTo>
                    <a:close/>
                  </a:path>
                </a:pathLst>
              </a:custGeom>
              <a:solidFill>
                <a:srgbClr val="000000"/>
              </a:solidFill>
              <a:ln w="0">
                <a:solidFill>
                  <a:srgbClr val="000000"/>
                </a:solidFill>
                <a:prstDash val="solid"/>
                <a:round/>
                <a:headEnd/>
                <a:tailEnd/>
              </a:ln>
            </p:spPr>
            <p:txBody>
              <a:bodyPr/>
              <a:lstStyle/>
              <a:p>
                <a:endParaRPr lang="en-US"/>
              </a:p>
            </p:txBody>
          </p:sp>
          <p:sp>
            <p:nvSpPr>
              <p:cNvPr id="19650" name="Line 970"/>
              <p:cNvSpPr>
                <a:spLocks noChangeShapeType="1"/>
              </p:cNvSpPr>
              <p:nvPr/>
            </p:nvSpPr>
            <p:spPr bwMode="auto">
              <a:xfrm>
                <a:off x="2605" y="3086"/>
                <a:ext cx="0" cy="8"/>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51" name="Line 971"/>
              <p:cNvSpPr>
                <a:spLocks noChangeShapeType="1"/>
              </p:cNvSpPr>
              <p:nvPr/>
            </p:nvSpPr>
            <p:spPr bwMode="auto">
              <a:xfrm>
                <a:off x="2605" y="3124"/>
                <a:ext cx="0" cy="7"/>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52" name="Line 972"/>
              <p:cNvSpPr>
                <a:spLocks noChangeShapeType="1"/>
              </p:cNvSpPr>
              <p:nvPr/>
            </p:nvSpPr>
            <p:spPr bwMode="auto">
              <a:xfrm>
                <a:off x="2605" y="3161"/>
                <a:ext cx="0" cy="8"/>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53" name="Line 973"/>
              <p:cNvSpPr>
                <a:spLocks noChangeShapeType="1"/>
              </p:cNvSpPr>
              <p:nvPr/>
            </p:nvSpPr>
            <p:spPr bwMode="auto">
              <a:xfrm>
                <a:off x="2605" y="3199"/>
                <a:ext cx="0" cy="7"/>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54" name="Line 974"/>
              <p:cNvSpPr>
                <a:spLocks noChangeShapeType="1"/>
              </p:cNvSpPr>
              <p:nvPr/>
            </p:nvSpPr>
            <p:spPr bwMode="auto">
              <a:xfrm>
                <a:off x="2605" y="3236"/>
                <a:ext cx="0" cy="7"/>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55" name="Line 975"/>
              <p:cNvSpPr>
                <a:spLocks noChangeShapeType="1"/>
              </p:cNvSpPr>
              <p:nvPr/>
            </p:nvSpPr>
            <p:spPr bwMode="auto">
              <a:xfrm>
                <a:off x="2605" y="3273"/>
                <a:ext cx="0" cy="8"/>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56" name="Line 976"/>
              <p:cNvSpPr>
                <a:spLocks noChangeShapeType="1"/>
              </p:cNvSpPr>
              <p:nvPr/>
            </p:nvSpPr>
            <p:spPr bwMode="auto">
              <a:xfrm>
                <a:off x="2605" y="3311"/>
                <a:ext cx="0" cy="7"/>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57" name="Line 977"/>
              <p:cNvSpPr>
                <a:spLocks noChangeShapeType="1"/>
              </p:cNvSpPr>
              <p:nvPr/>
            </p:nvSpPr>
            <p:spPr bwMode="auto">
              <a:xfrm>
                <a:off x="2605" y="3348"/>
                <a:ext cx="0" cy="8"/>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58" name="Line 978"/>
              <p:cNvSpPr>
                <a:spLocks noChangeShapeType="1"/>
              </p:cNvSpPr>
              <p:nvPr/>
            </p:nvSpPr>
            <p:spPr bwMode="auto">
              <a:xfrm>
                <a:off x="2605" y="3386"/>
                <a:ext cx="0" cy="7"/>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59" name="Line 979"/>
              <p:cNvSpPr>
                <a:spLocks noChangeShapeType="1"/>
              </p:cNvSpPr>
              <p:nvPr/>
            </p:nvSpPr>
            <p:spPr bwMode="auto">
              <a:xfrm>
                <a:off x="2605" y="3423"/>
                <a:ext cx="0" cy="7"/>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60" name="Line 980"/>
              <p:cNvSpPr>
                <a:spLocks noChangeShapeType="1"/>
              </p:cNvSpPr>
              <p:nvPr/>
            </p:nvSpPr>
            <p:spPr bwMode="auto">
              <a:xfrm>
                <a:off x="2605" y="3460"/>
                <a:ext cx="0" cy="8"/>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61" name="Line 981"/>
              <p:cNvSpPr>
                <a:spLocks noChangeShapeType="1"/>
              </p:cNvSpPr>
              <p:nvPr/>
            </p:nvSpPr>
            <p:spPr bwMode="auto">
              <a:xfrm>
                <a:off x="2605" y="3498"/>
                <a:ext cx="0" cy="7"/>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62" name="Line 982"/>
              <p:cNvSpPr>
                <a:spLocks noChangeShapeType="1"/>
              </p:cNvSpPr>
              <p:nvPr/>
            </p:nvSpPr>
            <p:spPr bwMode="auto">
              <a:xfrm>
                <a:off x="2605" y="3535"/>
                <a:ext cx="0" cy="8"/>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63" name="Line 983"/>
              <p:cNvSpPr>
                <a:spLocks noChangeShapeType="1"/>
              </p:cNvSpPr>
              <p:nvPr/>
            </p:nvSpPr>
            <p:spPr bwMode="auto">
              <a:xfrm>
                <a:off x="2605" y="3573"/>
                <a:ext cx="0" cy="7"/>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64" name="Line 984"/>
              <p:cNvSpPr>
                <a:spLocks noChangeShapeType="1"/>
              </p:cNvSpPr>
              <p:nvPr/>
            </p:nvSpPr>
            <p:spPr bwMode="auto">
              <a:xfrm>
                <a:off x="2605" y="3610"/>
                <a:ext cx="0" cy="7"/>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65" name="Line 985"/>
              <p:cNvSpPr>
                <a:spLocks noChangeShapeType="1"/>
              </p:cNvSpPr>
              <p:nvPr/>
            </p:nvSpPr>
            <p:spPr bwMode="auto">
              <a:xfrm>
                <a:off x="2605" y="3647"/>
                <a:ext cx="0" cy="8"/>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66" name="Line 986"/>
              <p:cNvSpPr>
                <a:spLocks noChangeShapeType="1"/>
              </p:cNvSpPr>
              <p:nvPr/>
            </p:nvSpPr>
            <p:spPr bwMode="auto">
              <a:xfrm>
                <a:off x="2605" y="3685"/>
                <a:ext cx="0" cy="7"/>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67" name="Line 987"/>
              <p:cNvSpPr>
                <a:spLocks noChangeShapeType="1"/>
              </p:cNvSpPr>
              <p:nvPr/>
            </p:nvSpPr>
            <p:spPr bwMode="auto">
              <a:xfrm>
                <a:off x="2605" y="3722"/>
                <a:ext cx="0" cy="8"/>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68" name="Line 988"/>
              <p:cNvSpPr>
                <a:spLocks noChangeShapeType="1"/>
              </p:cNvSpPr>
              <p:nvPr/>
            </p:nvSpPr>
            <p:spPr bwMode="auto">
              <a:xfrm>
                <a:off x="2605" y="3760"/>
                <a:ext cx="0" cy="7"/>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69" name="Line 989"/>
              <p:cNvSpPr>
                <a:spLocks noChangeShapeType="1"/>
              </p:cNvSpPr>
              <p:nvPr/>
            </p:nvSpPr>
            <p:spPr bwMode="auto">
              <a:xfrm>
                <a:off x="2605" y="3797"/>
                <a:ext cx="0" cy="7"/>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70" name="Line 990"/>
              <p:cNvSpPr>
                <a:spLocks noChangeShapeType="1"/>
              </p:cNvSpPr>
              <p:nvPr/>
            </p:nvSpPr>
            <p:spPr bwMode="auto">
              <a:xfrm>
                <a:off x="1021" y="3071"/>
                <a:ext cx="7" cy="0"/>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71" name="Line 991"/>
              <p:cNvSpPr>
                <a:spLocks noChangeShapeType="1"/>
              </p:cNvSpPr>
              <p:nvPr/>
            </p:nvSpPr>
            <p:spPr bwMode="auto">
              <a:xfrm>
                <a:off x="1058" y="3071"/>
                <a:ext cx="7" cy="0"/>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72" name="Line 992"/>
              <p:cNvSpPr>
                <a:spLocks noChangeShapeType="1"/>
              </p:cNvSpPr>
              <p:nvPr/>
            </p:nvSpPr>
            <p:spPr bwMode="auto">
              <a:xfrm>
                <a:off x="1095" y="3071"/>
                <a:ext cx="8" cy="0"/>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73" name="Line 993"/>
              <p:cNvSpPr>
                <a:spLocks noChangeShapeType="1"/>
              </p:cNvSpPr>
              <p:nvPr/>
            </p:nvSpPr>
            <p:spPr bwMode="auto">
              <a:xfrm>
                <a:off x="1133" y="3071"/>
                <a:ext cx="7" cy="0"/>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74" name="Line 994"/>
              <p:cNvSpPr>
                <a:spLocks noChangeShapeType="1"/>
              </p:cNvSpPr>
              <p:nvPr/>
            </p:nvSpPr>
            <p:spPr bwMode="auto">
              <a:xfrm>
                <a:off x="1170" y="3071"/>
                <a:ext cx="8" cy="0"/>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75" name="Line 995"/>
              <p:cNvSpPr>
                <a:spLocks noChangeShapeType="1"/>
              </p:cNvSpPr>
              <p:nvPr/>
            </p:nvSpPr>
            <p:spPr bwMode="auto">
              <a:xfrm>
                <a:off x="1207" y="3071"/>
                <a:ext cx="8" cy="0"/>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76" name="Line 996"/>
              <p:cNvSpPr>
                <a:spLocks noChangeShapeType="1"/>
              </p:cNvSpPr>
              <p:nvPr/>
            </p:nvSpPr>
            <p:spPr bwMode="auto">
              <a:xfrm>
                <a:off x="1245" y="3071"/>
                <a:ext cx="7" cy="0"/>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77" name="Line 997"/>
              <p:cNvSpPr>
                <a:spLocks noChangeShapeType="1"/>
              </p:cNvSpPr>
              <p:nvPr/>
            </p:nvSpPr>
            <p:spPr bwMode="auto">
              <a:xfrm>
                <a:off x="1282" y="3071"/>
                <a:ext cx="8" cy="0"/>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78" name="Line 998"/>
              <p:cNvSpPr>
                <a:spLocks noChangeShapeType="1"/>
              </p:cNvSpPr>
              <p:nvPr/>
            </p:nvSpPr>
            <p:spPr bwMode="auto">
              <a:xfrm>
                <a:off x="1320" y="3071"/>
                <a:ext cx="7" cy="0"/>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79" name="Line 999"/>
              <p:cNvSpPr>
                <a:spLocks noChangeShapeType="1"/>
              </p:cNvSpPr>
              <p:nvPr/>
            </p:nvSpPr>
            <p:spPr bwMode="auto">
              <a:xfrm>
                <a:off x="1357" y="3071"/>
                <a:ext cx="7" cy="0"/>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80" name="Line 1000"/>
              <p:cNvSpPr>
                <a:spLocks noChangeShapeType="1"/>
              </p:cNvSpPr>
              <p:nvPr/>
            </p:nvSpPr>
            <p:spPr bwMode="auto">
              <a:xfrm>
                <a:off x="1394" y="3071"/>
                <a:ext cx="8" cy="0"/>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81" name="Line 1001"/>
              <p:cNvSpPr>
                <a:spLocks noChangeShapeType="1"/>
              </p:cNvSpPr>
              <p:nvPr/>
            </p:nvSpPr>
            <p:spPr bwMode="auto">
              <a:xfrm>
                <a:off x="1432" y="3071"/>
                <a:ext cx="7" cy="0"/>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82" name="Line 1002"/>
              <p:cNvSpPr>
                <a:spLocks noChangeShapeType="1"/>
              </p:cNvSpPr>
              <p:nvPr/>
            </p:nvSpPr>
            <p:spPr bwMode="auto">
              <a:xfrm>
                <a:off x="1469" y="3071"/>
                <a:ext cx="8" cy="0"/>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83" name="Line 1003"/>
              <p:cNvSpPr>
                <a:spLocks noChangeShapeType="1"/>
              </p:cNvSpPr>
              <p:nvPr/>
            </p:nvSpPr>
            <p:spPr bwMode="auto">
              <a:xfrm>
                <a:off x="1506" y="3071"/>
                <a:ext cx="8" cy="0"/>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84" name="Line 1004"/>
              <p:cNvSpPr>
                <a:spLocks noChangeShapeType="1"/>
              </p:cNvSpPr>
              <p:nvPr/>
            </p:nvSpPr>
            <p:spPr bwMode="auto">
              <a:xfrm>
                <a:off x="1544" y="3071"/>
                <a:ext cx="7" cy="0"/>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85" name="Line 1005"/>
              <p:cNvSpPr>
                <a:spLocks noChangeShapeType="1"/>
              </p:cNvSpPr>
              <p:nvPr/>
            </p:nvSpPr>
            <p:spPr bwMode="auto">
              <a:xfrm>
                <a:off x="1581" y="3071"/>
                <a:ext cx="8" cy="0"/>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86" name="Line 1006"/>
              <p:cNvSpPr>
                <a:spLocks noChangeShapeType="1"/>
              </p:cNvSpPr>
              <p:nvPr/>
            </p:nvSpPr>
            <p:spPr bwMode="auto">
              <a:xfrm>
                <a:off x="1619" y="3071"/>
                <a:ext cx="7" cy="0"/>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87" name="Line 1007"/>
              <p:cNvSpPr>
                <a:spLocks noChangeShapeType="1"/>
              </p:cNvSpPr>
              <p:nvPr/>
            </p:nvSpPr>
            <p:spPr bwMode="auto">
              <a:xfrm>
                <a:off x="1656" y="3071"/>
                <a:ext cx="7" cy="0"/>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88" name="Line 1008"/>
              <p:cNvSpPr>
                <a:spLocks noChangeShapeType="1"/>
              </p:cNvSpPr>
              <p:nvPr/>
            </p:nvSpPr>
            <p:spPr bwMode="auto">
              <a:xfrm>
                <a:off x="1693" y="3071"/>
                <a:ext cx="8" cy="0"/>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89" name="Line 1009"/>
              <p:cNvSpPr>
                <a:spLocks noChangeShapeType="1"/>
              </p:cNvSpPr>
              <p:nvPr/>
            </p:nvSpPr>
            <p:spPr bwMode="auto">
              <a:xfrm>
                <a:off x="1731" y="3071"/>
                <a:ext cx="7" cy="0"/>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690" name="Line 1010"/>
              <p:cNvSpPr>
                <a:spLocks noChangeShapeType="1"/>
              </p:cNvSpPr>
              <p:nvPr/>
            </p:nvSpPr>
            <p:spPr bwMode="auto">
              <a:xfrm>
                <a:off x="1768" y="3071"/>
                <a:ext cx="8" cy="0"/>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9466" name="Line 1012"/>
            <p:cNvSpPr>
              <a:spLocks noChangeShapeType="1"/>
            </p:cNvSpPr>
            <p:nvPr/>
          </p:nvSpPr>
          <p:spPr bwMode="auto">
            <a:xfrm>
              <a:off x="1805" y="3071"/>
              <a:ext cx="8" cy="0"/>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67" name="Line 1013"/>
            <p:cNvSpPr>
              <a:spLocks noChangeShapeType="1"/>
            </p:cNvSpPr>
            <p:nvPr/>
          </p:nvSpPr>
          <p:spPr bwMode="auto">
            <a:xfrm>
              <a:off x="1843" y="3071"/>
              <a:ext cx="7" cy="0"/>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68" name="Line 1014"/>
            <p:cNvSpPr>
              <a:spLocks noChangeShapeType="1"/>
            </p:cNvSpPr>
            <p:nvPr/>
          </p:nvSpPr>
          <p:spPr bwMode="auto">
            <a:xfrm>
              <a:off x="1880" y="3071"/>
              <a:ext cx="8" cy="0"/>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69" name="Line 1015"/>
            <p:cNvSpPr>
              <a:spLocks noChangeShapeType="1"/>
            </p:cNvSpPr>
            <p:nvPr/>
          </p:nvSpPr>
          <p:spPr bwMode="auto">
            <a:xfrm>
              <a:off x="1918" y="3071"/>
              <a:ext cx="7" cy="0"/>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0" name="Line 1016"/>
            <p:cNvSpPr>
              <a:spLocks noChangeShapeType="1"/>
            </p:cNvSpPr>
            <p:nvPr/>
          </p:nvSpPr>
          <p:spPr bwMode="auto">
            <a:xfrm>
              <a:off x="1955" y="3071"/>
              <a:ext cx="7" cy="0"/>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1" name="Line 1017"/>
            <p:cNvSpPr>
              <a:spLocks noChangeShapeType="1"/>
            </p:cNvSpPr>
            <p:nvPr/>
          </p:nvSpPr>
          <p:spPr bwMode="auto">
            <a:xfrm>
              <a:off x="1992" y="3071"/>
              <a:ext cx="8" cy="0"/>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2" name="Line 1018"/>
            <p:cNvSpPr>
              <a:spLocks noChangeShapeType="1"/>
            </p:cNvSpPr>
            <p:nvPr/>
          </p:nvSpPr>
          <p:spPr bwMode="auto">
            <a:xfrm>
              <a:off x="2030" y="3071"/>
              <a:ext cx="7" cy="0"/>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3" name="Line 1019"/>
            <p:cNvSpPr>
              <a:spLocks noChangeShapeType="1"/>
            </p:cNvSpPr>
            <p:nvPr/>
          </p:nvSpPr>
          <p:spPr bwMode="auto">
            <a:xfrm>
              <a:off x="2067" y="3071"/>
              <a:ext cx="8" cy="0"/>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4" name="Line 1020"/>
            <p:cNvSpPr>
              <a:spLocks noChangeShapeType="1"/>
            </p:cNvSpPr>
            <p:nvPr/>
          </p:nvSpPr>
          <p:spPr bwMode="auto">
            <a:xfrm>
              <a:off x="2104" y="3071"/>
              <a:ext cx="8" cy="0"/>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5" name="Line 1021"/>
            <p:cNvSpPr>
              <a:spLocks noChangeShapeType="1"/>
            </p:cNvSpPr>
            <p:nvPr/>
          </p:nvSpPr>
          <p:spPr bwMode="auto">
            <a:xfrm>
              <a:off x="2142" y="3071"/>
              <a:ext cx="7" cy="0"/>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6" name="Line 1022"/>
            <p:cNvSpPr>
              <a:spLocks noChangeShapeType="1"/>
            </p:cNvSpPr>
            <p:nvPr/>
          </p:nvSpPr>
          <p:spPr bwMode="auto">
            <a:xfrm>
              <a:off x="2179" y="3071"/>
              <a:ext cx="8" cy="0"/>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7" name="Line 1023"/>
            <p:cNvSpPr>
              <a:spLocks noChangeShapeType="1"/>
            </p:cNvSpPr>
            <p:nvPr/>
          </p:nvSpPr>
          <p:spPr bwMode="auto">
            <a:xfrm>
              <a:off x="2217" y="3071"/>
              <a:ext cx="7" cy="0"/>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8" name="Line 1024"/>
            <p:cNvSpPr>
              <a:spLocks noChangeShapeType="1"/>
            </p:cNvSpPr>
            <p:nvPr/>
          </p:nvSpPr>
          <p:spPr bwMode="auto">
            <a:xfrm>
              <a:off x="2254" y="3071"/>
              <a:ext cx="7" cy="0"/>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9" name="Line 1025"/>
            <p:cNvSpPr>
              <a:spLocks noChangeShapeType="1"/>
            </p:cNvSpPr>
            <p:nvPr/>
          </p:nvSpPr>
          <p:spPr bwMode="auto">
            <a:xfrm>
              <a:off x="2291" y="3071"/>
              <a:ext cx="8" cy="0"/>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80" name="Line 1026"/>
            <p:cNvSpPr>
              <a:spLocks noChangeShapeType="1"/>
            </p:cNvSpPr>
            <p:nvPr/>
          </p:nvSpPr>
          <p:spPr bwMode="auto">
            <a:xfrm>
              <a:off x="2329" y="3071"/>
              <a:ext cx="7" cy="0"/>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81" name="Line 1027"/>
            <p:cNvSpPr>
              <a:spLocks noChangeShapeType="1"/>
            </p:cNvSpPr>
            <p:nvPr/>
          </p:nvSpPr>
          <p:spPr bwMode="auto">
            <a:xfrm>
              <a:off x="2366" y="3071"/>
              <a:ext cx="8" cy="0"/>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82" name="Line 1028"/>
            <p:cNvSpPr>
              <a:spLocks noChangeShapeType="1"/>
            </p:cNvSpPr>
            <p:nvPr/>
          </p:nvSpPr>
          <p:spPr bwMode="auto">
            <a:xfrm>
              <a:off x="2403" y="3071"/>
              <a:ext cx="8" cy="0"/>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83" name="Line 1029"/>
            <p:cNvSpPr>
              <a:spLocks noChangeShapeType="1"/>
            </p:cNvSpPr>
            <p:nvPr/>
          </p:nvSpPr>
          <p:spPr bwMode="auto">
            <a:xfrm>
              <a:off x="2441" y="3071"/>
              <a:ext cx="7" cy="0"/>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84" name="Line 1030"/>
            <p:cNvSpPr>
              <a:spLocks noChangeShapeType="1"/>
            </p:cNvSpPr>
            <p:nvPr/>
          </p:nvSpPr>
          <p:spPr bwMode="auto">
            <a:xfrm>
              <a:off x="2478" y="3071"/>
              <a:ext cx="8" cy="0"/>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85" name="Line 1031"/>
            <p:cNvSpPr>
              <a:spLocks noChangeShapeType="1"/>
            </p:cNvSpPr>
            <p:nvPr/>
          </p:nvSpPr>
          <p:spPr bwMode="auto">
            <a:xfrm>
              <a:off x="2516" y="3071"/>
              <a:ext cx="7" cy="0"/>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86" name="Line 1032"/>
            <p:cNvSpPr>
              <a:spLocks noChangeShapeType="1"/>
            </p:cNvSpPr>
            <p:nvPr/>
          </p:nvSpPr>
          <p:spPr bwMode="auto">
            <a:xfrm>
              <a:off x="2553" y="3071"/>
              <a:ext cx="7" cy="0"/>
            </a:xfrm>
            <a:prstGeom prst="line">
              <a:avLst/>
            </a:prstGeom>
            <a:noFill/>
            <a:ln w="1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87" name="Rectangle 1033"/>
            <p:cNvSpPr>
              <a:spLocks noChangeArrowheads="1"/>
            </p:cNvSpPr>
            <p:nvPr/>
          </p:nvSpPr>
          <p:spPr bwMode="auto">
            <a:xfrm>
              <a:off x="2882" y="2929"/>
              <a:ext cx="1989" cy="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1" name="Rectangle 1034"/>
            <p:cNvSpPr>
              <a:spLocks noChangeArrowheads="1"/>
            </p:cNvSpPr>
            <p:nvPr/>
          </p:nvSpPr>
          <p:spPr bwMode="auto">
            <a:xfrm>
              <a:off x="2882" y="2931"/>
              <a:ext cx="1975"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2300" b="1" dirty="0">
                  <a:solidFill>
                    <a:srgbClr val="000000"/>
                  </a:solidFill>
                  <a:latin typeface="+mn-lt"/>
                </a:rPr>
                <a:t>A Person with Low Ability</a:t>
              </a:r>
              <a:endParaRPr lang="en-US" dirty="0">
                <a:latin typeface="+mn-lt"/>
              </a:endParaRPr>
            </a:p>
          </p:txBody>
        </p:sp>
        <p:sp>
          <p:nvSpPr>
            <p:cNvPr id="32" name="Rectangle 1035"/>
            <p:cNvSpPr>
              <a:spLocks noChangeArrowheads="1"/>
            </p:cNvSpPr>
            <p:nvPr/>
          </p:nvSpPr>
          <p:spPr bwMode="auto">
            <a:xfrm>
              <a:off x="2882" y="3148"/>
              <a:ext cx="1862"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2300" b="1" dirty="0">
                  <a:solidFill>
                    <a:srgbClr val="000000"/>
                  </a:solidFill>
                  <a:latin typeface="+mn-lt"/>
                </a:rPr>
                <a:t>Has a Low Probability of</a:t>
              </a:r>
              <a:endParaRPr lang="en-US" dirty="0">
                <a:latin typeface="+mn-lt"/>
              </a:endParaRPr>
            </a:p>
          </p:txBody>
        </p:sp>
        <p:sp>
          <p:nvSpPr>
            <p:cNvPr id="33" name="Rectangle 1036"/>
            <p:cNvSpPr>
              <a:spLocks noChangeArrowheads="1"/>
            </p:cNvSpPr>
            <p:nvPr/>
          </p:nvSpPr>
          <p:spPr bwMode="auto">
            <a:xfrm>
              <a:off x="2882" y="3365"/>
              <a:ext cx="1642"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2300" b="1" dirty="0">
                  <a:solidFill>
                    <a:srgbClr val="000000"/>
                  </a:solidFill>
                  <a:latin typeface="+mn-lt"/>
                </a:rPr>
                <a:t>Responding Correctly</a:t>
              </a:r>
              <a:endParaRPr lang="en-US" dirty="0">
                <a:latin typeface="+mn-lt"/>
              </a:endParaRPr>
            </a:p>
          </p:txBody>
        </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sz="2800" smtClean="0"/>
              <a:t>Item Difficulty</a:t>
            </a:r>
          </a:p>
        </p:txBody>
      </p:sp>
      <p:grpSp>
        <p:nvGrpSpPr>
          <p:cNvPr id="21507" name="Group 6"/>
          <p:cNvGrpSpPr>
            <a:grpSpLocks noChangeAspect="1"/>
          </p:cNvGrpSpPr>
          <p:nvPr/>
        </p:nvGrpSpPr>
        <p:grpSpPr bwMode="auto">
          <a:xfrm>
            <a:off x="1181100" y="1600200"/>
            <a:ext cx="6781800" cy="4525963"/>
            <a:chOff x="744" y="1008"/>
            <a:chExt cx="4272" cy="2851"/>
          </a:xfrm>
        </p:grpSpPr>
        <p:sp>
          <p:nvSpPr>
            <p:cNvPr id="21508" name="AutoShape 5"/>
            <p:cNvSpPr>
              <a:spLocks noChangeAspect="1" noChangeArrowheads="1" noTextEdit="1"/>
            </p:cNvSpPr>
            <p:nvPr/>
          </p:nvSpPr>
          <p:spPr bwMode="auto">
            <a:xfrm>
              <a:off x="744" y="1008"/>
              <a:ext cx="4272" cy="2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21509" name="Group 207"/>
            <p:cNvGrpSpPr>
              <a:grpSpLocks/>
            </p:cNvGrpSpPr>
            <p:nvPr/>
          </p:nvGrpSpPr>
          <p:grpSpPr bwMode="auto">
            <a:xfrm>
              <a:off x="748" y="1016"/>
              <a:ext cx="3669" cy="2787"/>
              <a:chOff x="748" y="1016"/>
              <a:chExt cx="3669" cy="2787"/>
            </a:xfrm>
          </p:grpSpPr>
          <p:sp>
            <p:nvSpPr>
              <p:cNvPr id="20258" name="Rectangle 7"/>
              <p:cNvSpPr>
                <a:spLocks noChangeArrowheads="1"/>
              </p:cNvSpPr>
              <p:nvPr/>
            </p:nvSpPr>
            <p:spPr bwMode="auto">
              <a:xfrm>
                <a:off x="1393" y="1016"/>
                <a:ext cx="1703"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300" dirty="0">
                    <a:solidFill>
                      <a:srgbClr val="000000"/>
                    </a:solidFill>
                    <a:latin typeface="+mn-lt"/>
                  </a:rPr>
                  <a:t>Example of an Item Characteristic Curve</a:t>
                </a:r>
                <a:endParaRPr lang="en-US" dirty="0">
                  <a:latin typeface="+mn-lt"/>
                </a:endParaRPr>
              </a:p>
            </p:txBody>
          </p:sp>
          <p:sp>
            <p:nvSpPr>
              <p:cNvPr id="20259" name="Rectangle 8"/>
              <p:cNvSpPr>
                <a:spLocks noChangeArrowheads="1"/>
              </p:cNvSpPr>
              <p:nvPr/>
            </p:nvSpPr>
            <p:spPr bwMode="auto">
              <a:xfrm rot="16200000">
                <a:off x="138" y="2296"/>
                <a:ext cx="1346"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300" dirty="0">
                    <a:solidFill>
                      <a:srgbClr val="000000"/>
                    </a:solidFill>
                    <a:latin typeface="+mn-lt"/>
                  </a:rPr>
                  <a:t>Probability of Correct Response</a:t>
                </a:r>
                <a:endParaRPr lang="en-US" dirty="0">
                  <a:latin typeface="+mn-lt"/>
                </a:endParaRPr>
              </a:p>
            </p:txBody>
          </p:sp>
          <p:sp>
            <p:nvSpPr>
              <p:cNvPr id="20260" name="Rectangle 9"/>
              <p:cNvSpPr>
                <a:spLocks noChangeArrowheads="1"/>
              </p:cNvSpPr>
              <p:nvPr/>
            </p:nvSpPr>
            <p:spPr bwMode="auto">
              <a:xfrm>
                <a:off x="2233" y="3677"/>
                <a:ext cx="1097"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300" dirty="0">
                    <a:solidFill>
                      <a:srgbClr val="000000"/>
                    </a:solidFill>
                    <a:latin typeface="+mn-lt"/>
                  </a:rPr>
                  <a:t>Latent Ability Distribution</a:t>
                </a:r>
                <a:endParaRPr lang="en-US" dirty="0">
                  <a:latin typeface="+mn-lt"/>
                </a:endParaRPr>
              </a:p>
            </p:txBody>
          </p:sp>
          <p:sp>
            <p:nvSpPr>
              <p:cNvPr id="22372" name="Rectangle 10"/>
              <p:cNvSpPr>
                <a:spLocks noChangeArrowheads="1"/>
              </p:cNvSpPr>
              <p:nvPr/>
            </p:nvSpPr>
            <p:spPr bwMode="auto">
              <a:xfrm>
                <a:off x="1547" y="3583"/>
                <a:ext cx="254"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-3.0</a:t>
                </a:r>
                <a:endParaRPr lang="en-US"/>
              </a:p>
            </p:txBody>
          </p:sp>
          <p:sp>
            <p:nvSpPr>
              <p:cNvPr id="22373" name="Line 11"/>
              <p:cNvSpPr>
                <a:spLocks noChangeShapeType="1"/>
              </p:cNvSpPr>
              <p:nvPr/>
            </p:nvSpPr>
            <p:spPr bwMode="auto">
              <a:xfrm flipV="1">
                <a:off x="1674" y="3532"/>
                <a:ext cx="0" cy="5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74" name="Rectangle 12"/>
              <p:cNvSpPr>
                <a:spLocks noChangeArrowheads="1"/>
              </p:cNvSpPr>
              <p:nvPr/>
            </p:nvSpPr>
            <p:spPr bwMode="auto">
              <a:xfrm>
                <a:off x="1957" y="3583"/>
                <a:ext cx="254"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-2.0</a:t>
                </a:r>
                <a:endParaRPr lang="en-US"/>
              </a:p>
            </p:txBody>
          </p:sp>
          <p:sp>
            <p:nvSpPr>
              <p:cNvPr id="22375" name="Line 13"/>
              <p:cNvSpPr>
                <a:spLocks noChangeShapeType="1"/>
              </p:cNvSpPr>
              <p:nvPr/>
            </p:nvSpPr>
            <p:spPr bwMode="auto">
              <a:xfrm flipV="1">
                <a:off x="2084" y="3532"/>
                <a:ext cx="0" cy="5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76" name="Rectangle 14"/>
              <p:cNvSpPr>
                <a:spLocks noChangeArrowheads="1"/>
              </p:cNvSpPr>
              <p:nvPr/>
            </p:nvSpPr>
            <p:spPr bwMode="auto">
              <a:xfrm>
                <a:off x="2368" y="3583"/>
                <a:ext cx="254"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-1.0</a:t>
                </a:r>
                <a:endParaRPr lang="en-US"/>
              </a:p>
            </p:txBody>
          </p:sp>
          <p:sp>
            <p:nvSpPr>
              <p:cNvPr id="22377" name="Line 15"/>
              <p:cNvSpPr>
                <a:spLocks noChangeShapeType="1"/>
              </p:cNvSpPr>
              <p:nvPr/>
            </p:nvSpPr>
            <p:spPr bwMode="auto">
              <a:xfrm flipV="1">
                <a:off x="2495" y="3532"/>
                <a:ext cx="0" cy="5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78" name="Rectangle 16"/>
              <p:cNvSpPr>
                <a:spLocks noChangeArrowheads="1"/>
              </p:cNvSpPr>
              <p:nvPr/>
            </p:nvSpPr>
            <p:spPr bwMode="auto">
              <a:xfrm>
                <a:off x="2798" y="3583"/>
                <a:ext cx="214"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0.0</a:t>
                </a:r>
                <a:endParaRPr lang="en-US"/>
              </a:p>
            </p:txBody>
          </p:sp>
          <p:sp>
            <p:nvSpPr>
              <p:cNvPr id="22379" name="Line 17"/>
              <p:cNvSpPr>
                <a:spLocks noChangeShapeType="1"/>
              </p:cNvSpPr>
              <p:nvPr/>
            </p:nvSpPr>
            <p:spPr bwMode="auto">
              <a:xfrm flipV="1">
                <a:off x="2905" y="3532"/>
                <a:ext cx="0" cy="5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80" name="Rectangle 18"/>
              <p:cNvSpPr>
                <a:spLocks noChangeArrowheads="1"/>
              </p:cNvSpPr>
              <p:nvPr/>
            </p:nvSpPr>
            <p:spPr bwMode="auto">
              <a:xfrm>
                <a:off x="3209" y="3583"/>
                <a:ext cx="214"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1.0</a:t>
                </a:r>
                <a:endParaRPr lang="en-US"/>
              </a:p>
            </p:txBody>
          </p:sp>
          <p:sp>
            <p:nvSpPr>
              <p:cNvPr id="22381" name="Line 19"/>
              <p:cNvSpPr>
                <a:spLocks noChangeShapeType="1"/>
              </p:cNvSpPr>
              <p:nvPr/>
            </p:nvSpPr>
            <p:spPr bwMode="auto">
              <a:xfrm flipV="1">
                <a:off x="3316" y="3532"/>
                <a:ext cx="0" cy="5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82" name="Rectangle 20"/>
              <p:cNvSpPr>
                <a:spLocks noChangeArrowheads="1"/>
              </p:cNvSpPr>
              <p:nvPr/>
            </p:nvSpPr>
            <p:spPr bwMode="auto">
              <a:xfrm>
                <a:off x="3619" y="3583"/>
                <a:ext cx="214"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2.0</a:t>
                </a:r>
                <a:endParaRPr lang="en-US"/>
              </a:p>
            </p:txBody>
          </p:sp>
          <p:sp>
            <p:nvSpPr>
              <p:cNvPr id="22383" name="Line 21"/>
              <p:cNvSpPr>
                <a:spLocks noChangeShapeType="1"/>
              </p:cNvSpPr>
              <p:nvPr/>
            </p:nvSpPr>
            <p:spPr bwMode="auto">
              <a:xfrm flipV="1">
                <a:off x="3726" y="3532"/>
                <a:ext cx="0" cy="5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84" name="Rectangle 22"/>
              <p:cNvSpPr>
                <a:spLocks noChangeArrowheads="1"/>
              </p:cNvSpPr>
              <p:nvPr/>
            </p:nvSpPr>
            <p:spPr bwMode="auto">
              <a:xfrm>
                <a:off x="4030" y="3583"/>
                <a:ext cx="214"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3.0</a:t>
                </a:r>
                <a:endParaRPr lang="en-US"/>
              </a:p>
            </p:txBody>
          </p:sp>
          <p:sp>
            <p:nvSpPr>
              <p:cNvPr id="22385" name="Line 23"/>
              <p:cNvSpPr>
                <a:spLocks noChangeShapeType="1"/>
              </p:cNvSpPr>
              <p:nvPr/>
            </p:nvSpPr>
            <p:spPr bwMode="auto">
              <a:xfrm flipV="1">
                <a:off x="4137" y="3532"/>
                <a:ext cx="0" cy="5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86" name="Line 24"/>
              <p:cNvSpPr>
                <a:spLocks noChangeShapeType="1"/>
              </p:cNvSpPr>
              <p:nvPr/>
            </p:nvSpPr>
            <p:spPr bwMode="auto">
              <a:xfrm flipV="1">
                <a:off x="1466" y="3532"/>
                <a:ext cx="0" cy="5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87" name="Line 25"/>
              <p:cNvSpPr>
                <a:spLocks noChangeShapeType="1"/>
              </p:cNvSpPr>
              <p:nvPr/>
            </p:nvSpPr>
            <p:spPr bwMode="auto">
              <a:xfrm flipV="1">
                <a:off x="1879" y="3532"/>
                <a:ext cx="0" cy="5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88" name="Line 26"/>
              <p:cNvSpPr>
                <a:spLocks noChangeShapeType="1"/>
              </p:cNvSpPr>
              <p:nvPr/>
            </p:nvSpPr>
            <p:spPr bwMode="auto">
              <a:xfrm flipV="1">
                <a:off x="2289" y="3532"/>
                <a:ext cx="0" cy="5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89" name="Line 27"/>
              <p:cNvSpPr>
                <a:spLocks noChangeShapeType="1"/>
              </p:cNvSpPr>
              <p:nvPr/>
            </p:nvSpPr>
            <p:spPr bwMode="auto">
              <a:xfrm flipV="1">
                <a:off x="2700" y="3532"/>
                <a:ext cx="0" cy="5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90" name="Line 28"/>
              <p:cNvSpPr>
                <a:spLocks noChangeShapeType="1"/>
              </p:cNvSpPr>
              <p:nvPr/>
            </p:nvSpPr>
            <p:spPr bwMode="auto">
              <a:xfrm flipV="1">
                <a:off x="3110" y="3532"/>
                <a:ext cx="0" cy="5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91" name="Line 29"/>
              <p:cNvSpPr>
                <a:spLocks noChangeShapeType="1"/>
              </p:cNvSpPr>
              <p:nvPr/>
            </p:nvSpPr>
            <p:spPr bwMode="auto">
              <a:xfrm flipV="1">
                <a:off x="3521" y="3532"/>
                <a:ext cx="0" cy="5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92" name="Line 30"/>
              <p:cNvSpPr>
                <a:spLocks noChangeShapeType="1"/>
              </p:cNvSpPr>
              <p:nvPr/>
            </p:nvSpPr>
            <p:spPr bwMode="auto">
              <a:xfrm flipV="1">
                <a:off x="3931" y="3532"/>
                <a:ext cx="0" cy="5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93" name="Line 31"/>
              <p:cNvSpPr>
                <a:spLocks noChangeShapeType="1"/>
              </p:cNvSpPr>
              <p:nvPr/>
            </p:nvSpPr>
            <p:spPr bwMode="auto">
              <a:xfrm flipV="1">
                <a:off x="4342" y="3532"/>
                <a:ext cx="0" cy="5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94" name="Line 32"/>
              <p:cNvSpPr>
                <a:spLocks noChangeShapeType="1"/>
              </p:cNvSpPr>
              <p:nvPr/>
            </p:nvSpPr>
            <p:spPr bwMode="auto">
              <a:xfrm flipV="1">
                <a:off x="2905" y="3532"/>
                <a:ext cx="0" cy="5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95" name="Rectangle 33"/>
              <p:cNvSpPr>
                <a:spLocks noChangeArrowheads="1"/>
              </p:cNvSpPr>
              <p:nvPr/>
            </p:nvSpPr>
            <p:spPr bwMode="auto">
              <a:xfrm>
                <a:off x="1016" y="3425"/>
                <a:ext cx="280"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0.00</a:t>
                </a:r>
                <a:endParaRPr lang="en-US"/>
              </a:p>
            </p:txBody>
          </p:sp>
          <p:sp>
            <p:nvSpPr>
              <p:cNvPr id="22396" name="Line 34"/>
              <p:cNvSpPr>
                <a:spLocks noChangeShapeType="1"/>
              </p:cNvSpPr>
              <p:nvPr/>
            </p:nvSpPr>
            <p:spPr bwMode="auto">
              <a:xfrm flipH="1">
                <a:off x="1339" y="3464"/>
                <a:ext cx="5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97" name="Rectangle 35"/>
              <p:cNvSpPr>
                <a:spLocks noChangeArrowheads="1"/>
              </p:cNvSpPr>
              <p:nvPr/>
            </p:nvSpPr>
            <p:spPr bwMode="auto">
              <a:xfrm>
                <a:off x="1016" y="3203"/>
                <a:ext cx="280"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0.10</a:t>
                </a:r>
                <a:endParaRPr lang="en-US"/>
              </a:p>
            </p:txBody>
          </p:sp>
          <p:sp>
            <p:nvSpPr>
              <p:cNvPr id="22398" name="Line 36"/>
              <p:cNvSpPr>
                <a:spLocks noChangeShapeType="1"/>
              </p:cNvSpPr>
              <p:nvPr/>
            </p:nvSpPr>
            <p:spPr bwMode="auto">
              <a:xfrm flipH="1">
                <a:off x="1339" y="3243"/>
                <a:ext cx="5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99" name="Rectangle 37"/>
              <p:cNvSpPr>
                <a:spLocks noChangeArrowheads="1"/>
              </p:cNvSpPr>
              <p:nvPr/>
            </p:nvSpPr>
            <p:spPr bwMode="auto">
              <a:xfrm>
                <a:off x="1016" y="2982"/>
                <a:ext cx="280"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0.20</a:t>
                </a:r>
                <a:endParaRPr lang="en-US"/>
              </a:p>
            </p:txBody>
          </p:sp>
          <p:sp>
            <p:nvSpPr>
              <p:cNvPr id="22400" name="Line 38"/>
              <p:cNvSpPr>
                <a:spLocks noChangeShapeType="1"/>
              </p:cNvSpPr>
              <p:nvPr/>
            </p:nvSpPr>
            <p:spPr bwMode="auto">
              <a:xfrm flipH="1">
                <a:off x="1339" y="3021"/>
                <a:ext cx="5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01" name="Rectangle 39"/>
              <p:cNvSpPr>
                <a:spLocks noChangeArrowheads="1"/>
              </p:cNvSpPr>
              <p:nvPr/>
            </p:nvSpPr>
            <p:spPr bwMode="auto">
              <a:xfrm>
                <a:off x="1016" y="2758"/>
                <a:ext cx="280"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0.30</a:t>
                </a:r>
                <a:endParaRPr lang="en-US"/>
              </a:p>
            </p:txBody>
          </p:sp>
          <p:sp>
            <p:nvSpPr>
              <p:cNvPr id="22402" name="Line 40"/>
              <p:cNvSpPr>
                <a:spLocks noChangeShapeType="1"/>
              </p:cNvSpPr>
              <p:nvPr/>
            </p:nvSpPr>
            <p:spPr bwMode="auto">
              <a:xfrm flipH="1">
                <a:off x="1339" y="2800"/>
                <a:ext cx="5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03" name="Rectangle 41"/>
              <p:cNvSpPr>
                <a:spLocks noChangeArrowheads="1"/>
              </p:cNvSpPr>
              <p:nvPr/>
            </p:nvSpPr>
            <p:spPr bwMode="auto">
              <a:xfrm>
                <a:off x="1016" y="2537"/>
                <a:ext cx="280"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0.40</a:t>
                </a:r>
                <a:endParaRPr lang="en-US"/>
              </a:p>
            </p:txBody>
          </p:sp>
          <p:sp>
            <p:nvSpPr>
              <p:cNvPr id="22404" name="Line 42"/>
              <p:cNvSpPr>
                <a:spLocks noChangeShapeType="1"/>
              </p:cNvSpPr>
              <p:nvPr/>
            </p:nvSpPr>
            <p:spPr bwMode="auto">
              <a:xfrm flipH="1">
                <a:off x="1339" y="2579"/>
                <a:ext cx="5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05" name="Rectangle 43"/>
              <p:cNvSpPr>
                <a:spLocks noChangeArrowheads="1"/>
              </p:cNvSpPr>
              <p:nvPr/>
            </p:nvSpPr>
            <p:spPr bwMode="auto">
              <a:xfrm>
                <a:off x="1016" y="2316"/>
                <a:ext cx="280"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0.50</a:t>
                </a:r>
                <a:endParaRPr lang="en-US"/>
              </a:p>
            </p:txBody>
          </p:sp>
          <p:sp>
            <p:nvSpPr>
              <p:cNvPr id="22406" name="Line 44"/>
              <p:cNvSpPr>
                <a:spLocks noChangeShapeType="1"/>
              </p:cNvSpPr>
              <p:nvPr/>
            </p:nvSpPr>
            <p:spPr bwMode="auto">
              <a:xfrm flipH="1">
                <a:off x="1339" y="2355"/>
                <a:ext cx="5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07" name="Rectangle 45"/>
              <p:cNvSpPr>
                <a:spLocks noChangeArrowheads="1"/>
              </p:cNvSpPr>
              <p:nvPr/>
            </p:nvSpPr>
            <p:spPr bwMode="auto">
              <a:xfrm>
                <a:off x="1016" y="2094"/>
                <a:ext cx="280"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0.60</a:t>
                </a:r>
                <a:endParaRPr lang="en-US"/>
              </a:p>
            </p:txBody>
          </p:sp>
          <p:sp>
            <p:nvSpPr>
              <p:cNvPr id="22408" name="Line 46"/>
              <p:cNvSpPr>
                <a:spLocks noChangeShapeType="1"/>
              </p:cNvSpPr>
              <p:nvPr/>
            </p:nvSpPr>
            <p:spPr bwMode="auto">
              <a:xfrm flipH="1">
                <a:off x="1339" y="2134"/>
                <a:ext cx="5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09" name="Rectangle 47"/>
              <p:cNvSpPr>
                <a:spLocks noChangeArrowheads="1"/>
              </p:cNvSpPr>
              <p:nvPr/>
            </p:nvSpPr>
            <p:spPr bwMode="auto">
              <a:xfrm>
                <a:off x="1016" y="1873"/>
                <a:ext cx="280"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0.70</a:t>
                </a:r>
                <a:endParaRPr lang="en-US"/>
              </a:p>
            </p:txBody>
          </p:sp>
          <p:sp>
            <p:nvSpPr>
              <p:cNvPr id="22410" name="Line 48"/>
              <p:cNvSpPr>
                <a:spLocks noChangeShapeType="1"/>
              </p:cNvSpPr>
              <p:nvPr/>
            </p:nvSpPr>
            <p:spPr bwMode="auto">
              <a:xfrm flipH="1">
                <a:off x="1339" y="1912"/>
                <a:ext cx="5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11" name="Rectangle 49"/>
              <p:cNvSpPr>
                <a:spLocks noChangeArrowheads="1"/>
              </p:cNvSpPr>
              <p:nvPr/>
            </p:nvSpPr>
            <p:spPr bwMode="auto">
              <a:xfrm>
                <a:off x="1016" y="1652"/>
                <a:ext cx="280"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0.80</a:t>
                </a:r>
                <a:endParaRPr lang="en-US"/>
              </a:p>
            </p:txBody>
          </p:sp>
          <p:sp>
            <p:nvSpPr>
              <p:cNvPr id="22412" name="Line 50"/>
              <p:cNvSpPr>
                <a:spLocks noChangeShapeType="1"/>
              </p:cNvSpPr>
              <p:nvPr/>
            </p:nvSpPr>
            <p:spPr bwMode="auto">
              <a:xfrm flipH="1">
                <a:off x="1339" y="1691"/>
                <a:ext cx="5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13" name="Rectangle 51"/>
              <p:cNvSpPr>
                <a:spLocks noChangeArrowheads="1"/>
              </p:cNvSpPr>
              <p:nvPr/>
            </p:nvSpPr>
            <p:spPr bwMode="auto">
              <a:xfrm>
                <a:off x="1016" y="1430"/>
                <a:ext cx="280"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0.90</a:t>
                </a:r>
                <a:endParaRPr lang="en-US"/>
              </a:p>
            </p:txBody>
          </p:sp>
          <p:sp>
            <p:nvSpPr>
              <p:cNvPr id="22414" name="Line 52"/>
              <p:cNvSpPr>
                <a:spLocks noChangeShapeType="1"/>
              </p:cNvSpPr>
              <p:nvPr/>
            </p:nvSpPr>
            <p:spPr bwMode="auto">
              <a:xfrm flipH="1">
                <a:off x="1339" y="1470"/>
                <a:ext cx="5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15" name="Rectangle 53"/>
              <p:cNvSpPr>
                <a:spLocks noChangeArrowheads="1"/>
              </p:cNvSpPr>
              <p:nvPr/>
            </p:nvSpPr>
            <p:spPr bwMode="auto">
              <a:xfrm>
                <a:off x="1016" y="1209"/>
                <a:ext cx="280" cy="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1.00</a:t>
                </a:r>
                <a:endParaRPr lang="en-US"/>
              </a:p>
            </p:txBody>
          </p:sp>
          <p:sp>
            <p:nvSpPr>
              <p:cNvPr id="22416" name="Line 54"/>
              <p:cNvSpPr>
                <a:spLocks noChangeShapeType="1"/>
              </p:cNvSpPr>
              <p:nvPr/>
            </p:nvSpPr>
            <p:spPr bwMode="auto">
              <a:xfrm flipH="1">
                <a:off x="1339" y="1248"/>
                <a:ext cx="5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17" name="Line 55"/>
              <p:cNvSpPr>
                <a:spLocks noChangeShapeType="1"/>
              </p:cNvSpPr>
              <p:nvPr/>
            </p:nvSpPr>
            <p:spPr bwMode="auto">
              <a:xfrm flipH="1">
                <a:off x="1393" y="3532"/>
                <a:ext cx="302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18" name="Line 56"/>
              <p:cNvSpPr>
                <a:spLocks noChangeShapeType="1"/>
              </p:cNvSpPr>
              <p:nvPr/>
            </p:nvSpPr>
            <p:spPr bwMode="auto">
              <a:xfrm flipV="1">
                <a:off x="1393" y="1180"/>
                <a:ext cx="0" cy="235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19" name="Line 57"/>
              <p:cNvSpPr>
                <a:spLocks noChangeShapeType="1"/>
              </p:cNvSpPr>
              <p:nvPr/>
            </p:nvSpPr>
            <p:spPr bwMode="auto">
              <a:xfrm flipH="1">
                <a:off x="1636" y="3462"/>
                <a:ext cx="16"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20" name="Line 58"/>
              <p:cNvSpPr>
                <a:spLocks noChangeShapeType="1"/>
              </p:cNvSpPr>
              <p:nvPr/>
            </p:nvSpPr>
            <p:spPr bwMode="auto">
              <a:xfrm flipH="1">
                <a:off x="1652" y="3462"/>
                <a:ext cx="19"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21" name="Line 59"/>
              <p:cNvSpPr>
                <a:spLocks noChangeShapeType="1"/>
              </p:cNvSpPr>
              <p:nvPr/>
            </p:nvSpPr>
            <p:spPr bwMode="auto">
              <a:xfrm flipH="1">
                <a:off x="1671" y="3462"/>
                <a:ext cx="1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22" name="Line 60"/>
              <p:cNvSpPr>
                <a:spLocks noChangeShapeType="1"/>
              </p:cNvSpPr>
              <p:nvPr/>
            </p:nvSpPr>
            <p:spPr bwMode="auto">
              <a:xfrm flipH="1">
                <a:off x="1688" y="3462"/>
                <a:ext cx="16"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23" name="Line 61"/>
              <p:cNvSpPr>
                <a:spLocks noChangeShapeType="1"/>
              </p:cNvSpPr>
              <p:nvPr/>
            </p:nvSpPr>
            <p:spPr bwMode="auto">
              <a:xfrm flipH="1">
                <a:off x="1704" y="3462"/>
                <a:ext cx="19"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24" name="Line 62"/>
              <p:cNvSpPr>
                <a:spLocks noChangeShapeType="1"/>
              </p:cNvSpPr>
              <p:nvPr/>
            </p:nvSpPr>
            <p:spPr bwMode="auto">
              <a:xfrm>
                <a:off x="1723" y="346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25" name="Line 63"/>
              <p:cNvSpPr>
                <a:spLocks noChangeShapeType="1"/>
              </p:cNvSpPr>
              <p:nvPr/>
            </p:nvSpPr>
            <p:spPr bwMode="auto">
              <a:xfrm flipH="1">
                <a:off x="1723" y="3462"/>
                <a:ext cx="1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26" name="Line 64"/>
              <p:cNvSpPr>
                <a:spLocks noChangeShapeType="1"/>
              </p:cNvSpPr>
              <p:nvPr/>
            </p:nvSpPr>
            <p:spPr bwMode="auto">
              <a:xfrm flipH="1">
                <a:off x="1733" y="3462"/>
                <a:ext cx="11"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27" name="Line 65"/>
              <p:cNvSpPr>
                <a:spLocks noChangeShapeType="1"/>
              </p:cNvSpPr>
              <p:nvPr/>
            </p:nvSpPr>
            <p:spPr bwMode="auto">
              <a:xfrm flipH="1">
                <a:off x="1744" y="3462"/>
                <a:ext cx="1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28" name="Line 66"/>
              <p:cNvSpPr>
                <a:spLocks noChangeShapeType="1"/>
              </p:cNvSpPr>
              <p:nvPr/>
            </p:nvSpPr>
            <p:spPr bwMode="auto">
              <a:xfrm flipH="1">
                <a:off x="1754" y="3459"/>
                <a:ext cx="1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29" name="Line 67"/>
              <p:cNvSpPr>
                <a:spLocks noChangeShapeType="1"/>
              </p:cNvSpPr>
              <p:nvPr/>
            </p:nvSpPr>
            <p:spPr bwMode="auto">
              <a:xfrm flipH="1">
                <a:off x="1766" y="3459"/>
                <a:ext cx="9"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30" name="Line 68"/>
              <p:cNvSpPr>
                <a:spLocks noChangeShapeType="1"/>
              </p:cNvSpPr>
              <p:nvPr/>
            </p:nvSpPr>
            <p:spPr bwMode="auto">
              <a:xfrm>
                <a:off x="1775" y="345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31" name="Line 69"/>
              <p:cNvSpPr>
                <a:spLocks noChangeShapeType="1"/>
              </p:cNvSpPr>
              <p:nvPr/>
            </p:nvSpPr>
            <p:spPr bwMode="auto">
              <a:xfrm flipH="1">
                <a:off x="1775" y="3459"/>
                <a:ext cx="9"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32" name="Line 70"/>
              <p:cNvSpPr>
                <a:spLocks noChangeShapeType="1"/>
              </p:cNvSpPr>
              <p:nvPr/>
            </p:nvSpPr>
            <p:spPr bwMode="auto">
              <a:xfrm flipH="1">
                <a:off x="1784" y="3459"/>
                <a:ext cx="8"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33" name="Line 71"/>
              <p:cNvSpPr>
                <a:spLocks noChangeShapeType="1"/>
              </p:cNvSpPr>
              <p:nvPr/>
            </p:nvSpPr>
            <p:spPr bwMode="auto">
              <a:xfrm flipH="1">
                <a:off x="1792" y="3459"/>
                <a:ext cx="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34" name="Line 72"/>
              <p:cNvSpPr>
                <a:spLocks noChangeShapeType="1"/>
              </p:cNvSpPr>
              <p:nvPr/>
            </p:nvSpPr>
            <p:spPr bwMode="auto">
              <a:xfrm flipH="1">
                <a:off x="1799" y="3459"/>
                <a:ext cx="9"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35" name="Line 73"/>
              <p:cNvSpPr>
                <a:spLocks noChangeShapeType="1"/>
              </p:cNvSpPr>
              <p:nvPr/>
            </p:nvSpPr>
            <p:spPr bwMode="auto">
              <a:xfrm flipH="1">
                <a:off x="1808" y="3459"/>
                <a:ext cx="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36" name="Line 74"/>
              <p:cNvSpPr>
                <a:spLocks noChangeShapeType="1"/>
              </p:cNvSpPr>
              <p:nvPr/>
            </p:nvSpPr>
            <p:spPr bwMode="auto">
              <a:xfrm>
                <a:off x="1815" y="345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37" name="Line 75"/>
              <p:cNvSpPr>
                <a:spLocks noChangeShapeType="1"/>
              </p:cNvSpPr>
              <p:nvPr/>
            </p:nvSpPr>
            <p:spPr bwMode="auto">
              <a:xfrm flipH="1">
                <a:off x="1815" y="3457"/>
                <a:ext cx="7"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38" name="Line 76"/>
              <p:cNvSpPr>
                <a:spLocks noChangeShapeType="1"/>
              </p:cNvSpPr>
              <p:nvPr/>
            </p:nvSpPr>
            <p:spPr bwMode="auto">
              <a:xfrm flipH="1">
                <a:off x="1822" y="3457"/>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39" name="Line 77"/>
              <p:cNvSpPr>
                <a:spLocks noChangeShapeType="1"/>
              </p:cNvSpPr>
              <p:nvPr/>
            </p:nvSpPr>
            <p:spPr bwMode="auto">
              <a:xfrm flipH="1">
                <a:off x="1827" y="3457"/>
                <a:ext cx="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40" name="Line 78"/>
              <p:cNvSpPr>
                <a:spLocks noChangeShapeType="1"/>
              </p:cNvSpPr>
              <p:nvPr/>
            </p:nvSpPr>
            <p:spPr bwMode="auto">
              <a:xfrm flipH="1">
                <a:off x="1834" y="3457"/>
                <a:ext cx="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41" name="Line 79"/>
              <p:cNvSpPr>
                <a:spLocks noChangeShapeType="1"/>
              </p:cNvSpPr>
              <p:nvPr/>
            </p:nvSpPr>
            <p:spPr bwMode="auto">
              <a:xfrm flipH="1">
                <a:off x="1841" y="3457"/>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42" name="Line 80"/>
              <p:cNvSpPr>
                <a:spLocks noChangeShapeType="1"/>
              </p:cNvSpPr>
              <p:nvPr/>
            </p:nvSpPr>
            <p:spPr bwMode="auto">
              <a:xfrm>
                <a:off x="1846" y="345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43" name="Line 81"/>
              <p:cNvSpPr>
                <a:spLocks noChangeShapeType="1"/>
              </p:cNvSpPr>
              <p:nvPr/>
            </p:nvSpPr>
            <p:spPr bwMode="auto">
              <a:xfrm flipH="1">
                <a:off x="1846" y="3457"/>
                <a:ext cx="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44" name="Line 82"/>
              <p:cNvSpPr>
                <a:spLocks noChangeShapeType="1"/>
              </p:cNvSpPr>
              <p:nvPr/>
            </p:nvSpPr>
            <p:spPr bwMode="auto">
              <a:xfrm flipH="1">
                <a:off x="1853" y="3457"/>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45" name="Line 83"/>
              <p:cNvSpPr>
                <a:spLocks noChangeShapeType="1"/>
              </p:cNvSpPr>
              <p:nvPr/>
            </p:nvSpPr>
            <p:spPr bwMode="auto">
              <a:xfrm flipH="1">
                <a:off x="1858" y="3455"/>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46" name="Line 84"/>
              <p:cNvSpPr>
                <a:spLocks noChangeShapeType="1"/>
              </p:cNvSpPr>
              <p:nvPr/>
            </p:nvSpPr>
            <p:spPr bwMode="auto">
              <a:xfrm flipH="1">
                <a:off x="1862" y="3455"/>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47" name="Line 85"/>
              <p:cNvSpPr>
                <a:spLocks noChangeShapeType="1"/>
              </p:cNvSpPr>
              <p:nvPr/>
            </p:nvSpPr>
            <p:spPr bwMode="auto">
              <a:xfrm flipH="1">
                <a:off x="1867" y="3455"/>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48" name="Line 86"/>
              <p:cNvSpPr>
                <a:spLocks noChangeShapeType="1"/>
              </p:cNvSpPr>
              <p:nvPr/>
            </p:nvSpPr>
            <p:spPr bwMode="auto">
              <a:xfrm>
                <a:off x="1872" y="345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49" name="Line 87"/>
              <p:cNvSpPr>
                <a:spLocks noChangeShapeType="1"/>
              </p:cNvSpPr>
              <p:nvPr/>
            </p:nvSpPr>
            <p:spPr bwMode="auto">
              <a:xfrm flipH="1">
                <a:off x="1872" y="3455"/>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50" name="Line 88"/>
              <p:cNvSpPr>
                <a:spLocks noChangeShapeType="1"/>
              </p:cNvSpPr>
              <p:nvPr/>
            </p:nvSpPr>
            <p:spPr bwMode="auto">
              <a:xfrm flipH="1">
                <a:off x="1876" y="3455"/>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51" name="Line 89"/>
              <p:cNvSpPr>
                <a:spLocks noChangeShapeType="1"/>
              </p:cNvSpPr>
              <p:nvPr/>
            </p:nvSpPr>
            <p:spPr bwMode="auto">
              <a:xfrm flipH="1">
                <a:off x="1881" y="3455"/>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52" name="Line 90"/>
              <p:cNvSpPr>
                <a:spLocks noChangeShapeType="1"/>
              </p:cNvSpPr>
              <p:nvPr/>
            </p:nvSpPr>
            <p:spPr bwMode="auto">
              <a:xfrm flipH="1">
                <a:off x="1886" y="3455"/>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53" name="Line 91"/>
              <p:cNvSpPr>
                <a:spLocks noChangeShapeType="1"/>
              </p:cNvSpPr>
              <p:nvPr/>
            </p:nvSpPr>
            <p:spPr bwMode="auto">
              <a:xfrm flipH="1">
                <a:off x="1891" y="3452"/>
                <a:ext cx="4"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54" name="Line 92"/>
              <p:cNvSpPr>
                <a:spLocks noChangeShapeType="1"/>
              </p:cNvSpPr>
              <p:nvPr/>
            </p:nvSpPr>
            <p:spPr bwMode="auto">
              <a:xfrm>
                <a:off x="1895" y="345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55" name="Line 93"/>
              <p:cNvSpPr>
                <a:spLocks noChangeShapeType="1"/>
              </p:cNvSpPr>
              <p:nvPr/>
            </p:nvSpPr>
            <p:spPr bwMode="auto">
              <a:xfrm flipH="1">
                <a:off x="1895" y="3452"/>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56" name="Line 94"/>
              <p:cNvSpPr>
                <a:spLocks noChangeShapeType="1"/>
              </p:cNvSpPr>
              <p:nvPr/>
            </p:nvSpPr>
            <p:spPr bwMode="auto">
              <a:xfrm flipH="1">
                <a:off x="1900" y="3452"/>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57" name="Line 95"/>
              <p:cNvSpPr>
                <a:spLocks noChangeShapeType="1"/>
              </p:cNvSpPr>
              <p:nvPr/>
            </p:nvSpPr>
            <p:spPr bwMode="auto">
              <a:xfrm flipH="1">
                <a:off x="1902" y="3452"/>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58" name="Line 96"/>
              <p:cNvSpPr>
                <a:spLocks noChangeShapeType="1"/>
              </p:cNvSpPr>
              <p:nvPr/>
            </p:nvSpPr>
            <p:spPr bwMode="auto">
              <a:xfrm flipH="1">
                <a:off x="1907" y="3452"/>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59" name="Line 97"/>
              <p:cNvSpPr>
                <a:spLocks noChangeShapeType="1"/>
              </p:cNvSpPr>
              <p:nvPr/>
            </p:nvSpPr>
            <p:spPr bwMode="auto">
              <a:xfrm flipH="1">
                <a:off x="1912" y="3452"/>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60" name="Line 98"/>
              <p:cNvSpPr>
                <a:spLocks noChangeShapeType="1"/>
              </p:cNvSpPr>
              <p:nvPr/>
            </p:nvSpPr>
            <p:spPr bwMode="auto">
              <a:xfrm>
                <a:off x="1914" y="345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61" name="Line 99"/>
              <p:cNvSpPr>
                <a:spLocks noChangeShapeType="1"/>
              </p:cNvSpPr>
              <p:nvPr/>
            </p:nvSpPr>
            <p:spPr bwMode="auto">
              <a:xfrm flipH="1">
                <a:off x="1914" y="3452"/>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62" name="Line 100"/>
              <p:cNvSpPr>
                <a:spLocks noChangeShapeType="1"/>
              </p:cNvSpPr>
              <p:nvPr/>
            </p:nvSpPr>
            <p:spPr bwMode="auto">
              <a:xfrm flipH="1">
                <a:off x="1919" y="3450"/>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63" name="Line 101"/>
              <p:cNvSpPr>
                <a:spLocks noChangeShapeType="1"/>
              </p:cNvSpPr>
              <p:nvPr/>
            </p:nvSpPr>
            <p:spPr bwMode="auto">
              <a:xfrm flipH="1">
                <a:off x="1921" y="3450"/>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64" name="Line 102"/>
              <p:cNvSpPr>
                <a:spLocks noChangeShapeType="1"/>
              </p:cNvSpPr>
              <p:nvPr/>
            </p:nvSpPr>
            <p:spPr bwMode="auto">
              <a:xfrm flipH="1">
                <a:off x="1926" y="3450"/>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65" name="Line 103"/>
              <p:cNvSpPr>
                <a:spLocks noChangeShapeType="1"/>
              </p:cNvSpPr>
              <p:nvPr/>
            </p:nvSpPr>
            <p:spPr bwMode="auto">
              <a:xfrm flipH="1">
                <a:off x="1928" y="3450"/>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66" name="Line 104"/>
              <p:cNvSpPr>
                <a:spLocks noChangeShapeType="1"/>
              </p:cNvSpPr>
              <p:nvPr/>
            </p:nvSpPr>
            <p:spPr bwMode="auto">
              <a:xfrm>
                <a:off x="1933" y="345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67" name="Line 105"/>
              <p:cNvSpPr>
                <a:spLocks noChangeShapeType="1"/>
              </p:cNvSpPr>
              <p:nvPr/>
            </p:nvSpPr>
            <p:spPr bwMode="auto">
              <a:xfrm flipH="1">
                <a:off x="1933" y="3450"/>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68" name="Line 106"/>
              <p:cNvSpPr>
                <a:spLocks noChangeShapeType="1"/>
              </p:cNvSpPr>
              <p:nvPr/>
            </p:nvSpPr>
            <p:spPr bwMode="auto">
              <a:xfrm flipH="1">
                <a:off x="1935" y="3450"/>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69" name="Line 107"/>
              <p:cNvSpPr>
                <a:spLocks noChangeShapeType="1"/>
              </p:cNvSpPr>
              <p:nvPr/>
            </p:nvSpPr>
            <p:spPr bwMode="auto">
              <a:xfrm flipH="1">
                <a:off x="1940" y="3450"/>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70" name="Line 108"/>
              <p:cNvSpPr>
                <a:spLocks noChangeShapeType="1"/>
              </p:cNvSpPr>
              <p:nvPr/>
            </p:nvSpPr>
            <p:spPr bwMode="auto">
              <a:xfrm flipH="1">
                <a:off x="1943" y="3448"/>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71" name="Line 109"/>
              <p:cNvSpPr>
                <a:spLocks noChangeShapeType="1"/>
              </p:cNvSpPr>
              <p:nvPr/>
            </p:nvSpPr>
            <p:spPr bwMode="auto">
              <a:xfrm flipH="1">
                <a:off x="1945" y="3448"/>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72" name="Line 110"/>
              <p:cNvSpPr>
                <a:spLocks noChangeShapeType="1"/>
              </p:cNvSpPr>
              <p:nvPr/>
            </p:nvSpPr>
            <p:spPr bwMode="auto">
              <a:xfrm>
                <a:off x="1950" y="344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73" name="Line 111"/>
              <p:cNvSpPr>
                <a:spLocks noChangeShapeType="1"/>
              </p:cNvSpPr>
              <p:nvPr/>
            </p:nvSpPr>
            <p:spPr bwMode="auto">
              <a:xfrm flipH="1">
                <a:off x="1950" y="3448"/>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74" name="Line 112"/>
              <p:cNvSpPr>
                <a:spLocks noChangeShapeType="1"/>
              </p:cNvSpPr>
              <p:nvPr/>
            </p:nvSpPr>
            <p:spPr bwMode="auto">
              <a:xfrm flipH="1">
                <a:off x="1952" y="3448"/>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75" name="Line 113"/>
              <p:cNvSpPr>
                <a:spLocks noChangeShapeType="1"/>
              </p:cNvSpPr>
              <p:nvPr/>
            </p:nvSpPr>
            <p:spPr bwMode="auto">
              <a:xfrm flipH="1">
                <a:off x="1954" y="3448"/>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76" name="Line 114"/>
              <p:cNvSpPr>
                <a:spLocks noChangeShapeType="1"/>
              </p:cNvSpPr>
              <p:nvPr/>
            </p:nvSpPr>
            <p:spPr bwMode="auto">
              <a:xfrm flipH="1">
                <a:off x="1959" y="3448"/>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77" name="Line 115"/>
              <p:cNvSpPr>
                <a:spLocks noChangeShapeType="1"/>
              </p:cNvSpPr>
              <p:nvPr/>
            </p:nvSpPr>
            <p:spPr bwMode="auto">
              <a:xfrm flipH="1">
                <a:off x="1961" y="3445"/>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78" name="Line 116"/>
              <p:cNvSpPr>
                <a:spLocks noChangeShapeType="1"/>
              </p:cNvSpPr>
              <p:nvPr/>
            </p:nvSpPr>
            <p:spPr bwMode="auto">
              <a:xfrm>
                <a:off x="1964" y="344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79" name="Line 117"/>
              <p:cNvSpPr>
                <a:spLocks noChangeShapeType="1"/>
              </p:cNvSpPr>
              <p:nvPr/>
            </p:nvSpPr>
            <p:spPr bwMode="auto">
              <a:xfrm flipH="1">
                <a:off x="1964" y="3445"/>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80" name="Line 118"/>
              <p:cNvSpPr>
                <a:spLocks noChangeShapeType="1"/>
              </p:cNvSpPr>
              <p:nvPr/>
            </p:nvSpPr>
            <p:spPr bwMode="auto">
              <a:xfrm flipH="1">
                <a:off x="1966" y="3445"/>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81" name="Line 119"/>
              <p:cNvSpPr>
                <a:spLocks noChangeShapeType="1"/>
              </p:cNvSpPr>
              <p:nvPr/>
            </p:nvSpPr>
            <p:spPr bwMode="auto">
              <a:xfrm flipH="1">
                <a:off x="1968" y="3445"/>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82" name="Line 120"/>
              <p:cNvSpPr>
                <a:spLocks noChangeShapeType="1"/>
              </p:cNvSpPr>
              <p:nvPr/>
            </p:nvSpPr>
            <p:spPr bwMode="auto">
              <a:xfrm flipH="1">
                <a:off x="1973" y="3445"/>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83" name="Line 121"/>
              <p:cNvSpPr>
                <a:spLocks noChangeShapeType="1"/>
              </p:cNvSpPr>
              <p:nvPr/>
            </p:nvSpPr>
            <p:spPr bwMode="auto">
              <a:xfrm flipH="1">
                <a:off x="1976" y="3445"/>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84" name="Line 122"/>
              <p:cNvSpPr>
                <a:spLocks noChangeShapeType="1"/>
              </p:cNvSpPr>
              <p:nvPr/>
            </p:nvSpPr>
            <p:spPr bwMode="auto">
              <a:xfrm>
                <a:off x="1978" y="344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85" name="Line 123"/>
              <p:cNvSpPr>
                <a:spLocks noChangeShapeType="1"/>
              </p:cNvSpPr>
              <p:nvPr/>
            </p:nvSpPr>
            <p:spPr bwMode="auto">
              <a:xfrm flipH="1">
                <a:off x="1978" y="3445"/>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86" name="Line 124"/>
              <p:cNvSpPr>
                <a:spLocks noChangeShapeType="1"/>
              </p:cNvSpPr>
              <p:nvPr/>
            </p:nvSpPr>
            <p:spPr bwMode="auto">
              <a:xfrm flipH="1">
                <a:off x="1980" y="3443"/>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87" name="Line 125"/>
              <p:cNvSpPr>
                <a:spLocks noChangeShapeType="1"/>
              </p:cNvSpPr>
              <p:nvPr/>
            </p:nvSpPr>
            <p:spPr bwMode="auto">
              <a:xfrm flipH="1">
                <a:off x="1983" y="3443"/>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88" name="Line 126"/>
              <p:cNvSpPr>
                <a:spLocks noChangeShapeType="1"/>
              </p:cNvSpPr>
              <p:nvPr/>
            </p:nvSpPr>
            <p:spPr bwMode="auto">
              <a:xfrm flipH="1">
                <a:off x="1985" y="3443"/>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89" name="Line 127"/>
              <p:cNvSpPr>
                <a:spLocks noChangeShapeType="1"/>
              </p:cNvSpPr>
              <p:nvPr/>
            </p:nvSpPr>
            <p:spPr bwMode="auto">
              <a:xfrm flipH="1">
                <a:off x="1987" y="3443"/>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90" name="Line 128"/>
              <p:cNvSpPr>
                <a:spLocks noChangeShapeType="1"/>
              </p:cNvSpPr>
              <p:nvPr/>
            </p:nvSpPr>
            <p:spPr bwMode="auto">
              <a:xfrm>
                <a:off x="1990" y="344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91" name="Line 129"/>
              <p:cNvSpPr>
                <a:spLocks noChangeShapeType="1"/>
              </p:cNvSpPr>
              <p:nvPr/>
            </p:nvSpPr>
            <p:spPr bwMode="auto">
              <a:xfrm flipH="1">
                <a:off x="1990" y="3443"/>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92" name="Line 130"/>
              <p:cNvSpPr>
                <a:spLocks noChangeShapeType="1"/>
              </p:cNvSpPr>
              <p:nvPr/>
            </p:nvSpPr>
            <p:spPr bwMode="auto">
              <a:xfrm flipH="1">
                <a:off x="1994" y="3443"/>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93" name="Line 131"/>
              <p:cNvSpPr>
                <a:spLocks noChangeShapeType="1"/>
              </p:cNvSpPr>
              <p:nvPr/>
            </p:nvSpPr>
            <p:spPr bwMode="auto">
              <a:xfrm flipH="1">
                <a:off x="1997" y="3440"/>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94" name="Line 132"/>
              <p:cNvSpPr>
                <a:spLocks noChangeShapeType="1"/>
              </p:cNvSpPr>
              <p:nvPr/>
            </p:nvSpPr>
            <p:spPr bwMode="auto">
              <a:xfrm flipH="1">
                <a:off x="2002" y="3440"/>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95" name="Line 133"/>
              <p:cNvSpPr>
                <a:spLocks noChangeShapeType="1"/>
              </p:cNvSpPr>
              <p:nvPr/>
            </p:nvSpPr>
            <p:spPr bwMode="auto">
              <a:xfrm flipH="1">
                <a:off x="2004" y="3440"/>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96" name="Line 134"/>
              <p:cNvSpPr>
                <a:spLocks noChangeShapeType="1"/>
              </p:cNvSpPr>
              <p:nvPr/>
            </p:nvSpPr>
            <p:spPr bwMode="auto">
              <a:xfrm>
                <a:off x="2009" y="344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97" name="Line 135"/>
              <p:cNvSpPr>
                <a:spLocks noChangeShapeType="1"/>
              </p:cNvSpPr>
              <p:nvPr/>
            </p:nvSpPr>
            <p:spPr bwMode="auto">
              <a:xfrm flipH="1">
                <a:off x="2009" y="3440"/>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98" name="Line 136"/>
              <p:cNvSpPr>
                <a:spLocks noChangeShapeType="1"/>
              </p:cNvSpPr>
              <p:nvPr/>
            </p:nvSpPr>
            <p:spPr bwMode="auto">
              <a:xfrm flipH="1">
                <a:off x="2011" y="3438"/>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499" name="Line 137"/>
              <p:cNvSpPr>
                <a:spLocks noChangeShapeType="1"/>
              </p:cNvSpPr>
              <p:nvPr/>
            </p:nvSpPr>
            <p:spPr bwMode="auto">
              <a:xfrm flipH="1">
                <a:off x="2013" y="3438"/>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00" name="Line 138"/>
              <p:cNvSpPr>
                <a:spLocks noChangeShapeType="1"/>
              </p:cNvSpPr>
              <p:nvPr/>
            </p:nvSpPr>
            <p:spPr bwMode="auto">
              <a:xfrm flipH="1">
                <a:off x="2018" y="3438"/>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01" name="Line 139"/>
              <p:cNvSpPr>
                <a:spLocks noChangeShapeType="1"/>
              </p:cNvSpPr>
              <p:nvPr/>
            </p:nvSpPr>
            <p:spPr bwMode="auto">
              <a:xfrm flipH="1">
                <a:off x="2020" y="3438"/>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02" name="Line 140"/>
              <p:cNvSpPr>
                <a:spLocks noChangeShapeType="1"/>
              </p:cNvSpPr>
              <p:nvPr/>
            </p:nvSpPr>
            <p:spPr bwMode="auto">
              <a:xfrm>
                <a:off x="2023" y="343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03" name="Line 141"/>
              <p:cNvSpPr>
                <a:spLocks noChangeShapeType="1"/>
              </p:cNvSpPr>
              <p:nvPr/>
            </p:nvSpPr>
            <p:spPr bwMode="auto">
              <a:xfrm flipH="1">
                <a:off x="2023" y="3438"/>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04" name="Line 142"/>
              <p:cNvSpPr>
                <a:spLocks noChangeShapeType="1"/>
              </p:cNvSpPr>
              <p:nvPr/>
            </p:nvSpPr>
            <p:spPr bwMode="auto">
              <a:xfrm flipH="1">
                <a:off x="2025" y="3436"/>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05" name="Line 143"/>
              <p:cNvSpPr>
                <a:spLocks noChangeShapeType="1"/>
              </p:cNvSpPr>
              <p:nvPr/>
            </p:nvSpPr>
            <p:spPr bwMode="auto">
              <a:xfrm flipH="1">
                <a:off x="2027" y="3436"/>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06" name="Line 144"/>
              <p:cNvSpPr>
                <a:spLocks noChangeShapeType="1"/>
              </p:cNvSpPr>
              <p:nvPr/>
            </p:nvSpPr>
            <p:spPr bwMode="auto">
              <a:xfrm flipH="1">
                <a:off x="2030" y="3436"/>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07" name="Line 145"/>
              <p:cNvSpPr>
                <a:spLocks noChangeShapeType="1"/>
              </p:cNvSpPr>
              <p:nvPr/>
            </p:nvSpPr>
            <p:spPr bwMode="auto">
              <a:xfrm flipH="1">
                <a:off x="2032" y="3436"/>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08" name="Line 146"/>
              <p:cNvSpPr>
                <a:spLocks noChangeShapeType="1"/>
              </p:cNvSpPr>
              <p:nvPr/>
            </p:nvSpPr>
            <p:spPr bwMode="auto">
              <a:xfrm>
                <a:off x="2035" y="3436"/>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09" name="Line 147"/>
              <p:cNvSpPr>
                <a:spLocks noChangeShapeType="1"/>
              </p:cNvSpPr>
              <p:nvPr/>
            </p:nvSpPr>
            <p:spPr bwMode="auto">
              <a:xfrm flipH="1">
                <a:off x="2035" y="3436"/>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10" name="Line 148"/>
              <p:cNvSpPr>
                <a:spLocks noChangeShapeType="1"/>
              </p:cNvSpPr>
              <p:nvPr/>
            </p:nvSpPr>
            <p:spPr bwMode="auto">
              <a:xfrm flipH="1">
                <a:off x="2037" y="3433"/>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11" name="Line 149"/>
              <p:cNvSpPr>
                <a:spLocks noChangeShapeType="1"/>
              </p:cNvSpPr>
              <p:nvPr/>
            </p:nvSpPr>
            <p:spPr bwMode="auto">
              <a:xfrm flipH="1">
                <a:off x="2039" y="3433"/>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12" name="Line 150"/>
              <p:cNvSpPr>
                <a:spLocks noChangeShapeType="1"/>
              </p:cNvSpPr>
              <p:nvPr/>
            </p:nvSpPr>
            <p:spPr bwMode="auto">
              <a:xfrm flipH="1">
                <a:off x="2042" y="3433"/>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13" name="Line 151"/>
              <p:cNvSpPr>
                <a:spLocks noChangeShapeType="1"/>
              </p:cNvSpPr>
              <p:nvPr/>
            </p:nvSpPr>
            <p:spPr bwMode="auto">
              <a:xfrm flipH="1">
                <a:off x="2044" y="3433"/>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14" name="Line 152"/>
              <p:cNvSpPr>
                <a:spLocks noChangeShapeType="1"/>
              </p:cNvSpPr>
              <p:nvPr/>
            </p:nvSpPr>
            <p:spPr bwMode="auto">
              <a:xfrm>
                <a:off x="2049" y="343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15" name="Line 153"/>
              <p:cNvSpPr>
                <a:spLocks noChangeShapeType="1"/>
              </p:cNvSpPr>
              <p:nvPr/>
            </p:nvSpPr>
            <p:spPr bwMode="auto">
              <a:xfrm flipH="1">
                <a:off x="2049" y="3431"/>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16" name="Line 154"/>
              <p:cNvSpPr>
                <a:spLocks noChangeShapeType="1"/>
              </p:cNvSpPr>
              <p:nvPr/>
            </p:nvSpPr>
            <p:spPr bwMode="auto">
              <a:xfrm flipH="1">
                <a:off x="2051" y="3431"/>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17" name="Line 155"/>
              <p:cNvSpPr>
                <a:spLocks noChangeShapeType="1"/>
              </p:cNvSpPr>
              <p:nvPr/>
            </p:nvSpPr>
            <p:spPr bwMode="auto">
              <a:xfrm flipH="1">
                <a:off x="2056" y="3431"/>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18" name="Line 156"/>
              <p:cNvSpPr>
                <a:spLocks noChangeShapeType="1"/>
              </p:cNvSpPr>
              <p:nvPr/>
            </p:nvSpPr>
            <p:spPr bwMode="auto">
              <a:xfrm flipH="1">
                <a:off x="2058" y="3431"/>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19" name="Line 157"/>
              <p:cNvSpPr>
                <a:spLocks noChangeShapeType="1"/>
              </p:cNvSpPr>
              <p:nvPr/>
            </p:nvSpPr>
            <p:spPr bwMode="auto">
              <a:xfrm flipH="1">
                <a:off x="2063" y="3429"/>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20" name="Line 158"/>
              <p:cNvSpPr>
                <a:spLocks noChangeShapeType="1"/>
              </p:cNvSpPr>
              <p:nvPr/>
            </p:nvSpPr>
            <p:spPr bwMode="auto">
              <a:xfrm>
                <a:off x="2065" y="342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21" name="Line 159"/>
              <p:cNvSpPr>
                <a:spLocks noChangeShapeType="1"/>
              </p:cNvSpPr>
              <p:nvPr/>
            </p:nvSpPr>
            <p:spPr bwMode="auto">
              <a:xfrm flipH="1">
                <a:off x="2065" y="3429"/>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22" name="Line 160"/>
              <p:cNvSpPr>
                <a:spLocks noChangeShapeType="1"/>
              </p:cNvSpPr>
              <p:nvPr/>
            </p:nvSpPr>
            <p:spPr bwMode="auto">
              <a:xfrm flipH="1">
                <a:off x="2068" y="3429"/>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23" name="Line 161"/>
              <p:cNvSpPr>
                <a:spLocks noChangeShapeType="1"/>
              </p:cNvSpPr>
              <p:nvPr/>
            </p:nvSpPr>
            <p:spPr bwMode="auto">
              <a:xfrm flipH="1">
                <a:off x="2072" y="3426"/>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24" name="Line 162"/>
              <p:cNvSpPr>
                <a:spLocks noChangeShapeType="1"/>
              </p:cNvSpPr>
              <p:nvPr/>
            </p:nvSpPr>
            <p:spPr bwMode="auto">
              <a:xfrm flipH="1">
                <a:off x="2075" y="3426"/>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25" name="Line 163"/>
              <p:cNvSpPr>
                <a:spLocks noChangeShapeType="1"/>
              </p:cNvSpPr>
              <p:nvPr/>
            </p:nvSpPr>
            <p:spPr bwMode="auto">
              <a:xfrm flipH="1">
                <a:off x="2077" y="3426"/>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26" name="Line 164"/>
              <p:cNvSpPr>
                <a:spLocks noChangeShapeType="1"/>
              </p:cNvSpPr>
              <p:nvPr/>
            </p:nvSpPr>
            <p:spPr bwMode="auto">
              <a:xfrm>
                <a:off x="2082" y="3426"/>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27" name="Line 165"/>
              <p:cNvSpPr>
                <a:spLocks noChangeShapeType="1"/>
              </p:cNvSpPr>
              <p:nvPr/>
            </p:nvSpPr>
            <p:spPr bwMode="auto">
              <a:xfrm flipH="1">
                <a:off x="2082" y="3424"/>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28" name="Line 166"/>
              <p:cNvSpPr>
                <a:spLocks noChangeShapeType="1"/>
              </p:cNvSpPr>
              <p:nvPr/>
            </p:nvSpPr>
            <p:spPr bwMode="auto">
              <a:xfrm flipH="1">
                <a:off x="2084" y="3424"/>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29" name="Line 167"/>
              <p:cNvSpPr>
                <a:spLocks noChangeShapeType="1"/>
              </p:cNvSpPr>
              <p:nvPr/>
            </p:nvSpPr>
            <p:spPr bwMode="auto">
              <a:xfrm flipH="1">
                <a:off x="2086" y="3424"/>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0" name="Line 168"/>
              <p:cNvSpPr>
                <a:spLocks noChangeShapeType="1"/>
              </p:cNvSpPr>
              <p:nvPr/>
            </p:nvSpPr>
            <p:spPr bwMode="auto">
              <a:xfrm flipH="1">
                <a:off x="2089" y="3424"/>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1" name="Line 169"/>
              <p:cNvSpPr>
                <a:spLocks noChangeShapeType="1"/>
              </p:cNvSpPr>
              <p:nvPr/>
            </p:nvSpPr>
            <p:spPr bwMode="auto">
              <a:xfrm flipH="1">
                <a:off x="2091" y="3422"/>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2" name="Line 170"/>
              <p:cNvSpPr>
                <a:spLocks noChangeShapeType="1"/>
              </p:cNvSpPr>
              <p:nvPr/>
            </p:nvSpPr>
            <p:spPr bwMode="auto">
              <a:xfrm>
                <a:off x="2094" y="342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3" name="Line 171"/>
              <p:cNvSpPr>
                <a:spLocks noChangeShapeType="1"/>
              </p:cNvSpPr>
              <p:nvPr/>
            </p:nvSpPr>
            <p:spPr bwMode="auto">
              <a:xfrm flipH="1">
                <a:off x="2094" y="3422"/>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4" name="Line 172"/>
              <p:cNvSpPr>
                <a:spLocks noChangeShapeType="1"/>
              </p:cNvSpPr>
              <p:nvPr/>
            </p:nvSpPr>
            <p:spPr bwMode="auto">
              <a:xfrm flipH="1">
                <a:off x="2096" y="3422"/>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5" name="Line 173"/>
              <p:cNvSpPr>
                <a:spLocks noChangeShapeType="1"/>
              </p:cNvSpPr>
              <p:nvPr/>
            </p:nvSpPr>
            <p:spPr bwMode="auto">
              <a:xfrm flipH="1">
                <a:off x="2098" y="3419"/>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6" name="Line 174"/>
              <p:cNvSpPr>
                <a:spLocks noChangeShapeType="1"/>
              </p:cNvSpPr>
              <p:nvPr/>
            </p:nvSpPr>
            <p:spPr bwMode="auto">
              <a:xfrm flipH="1">
                <a:off x="2101" y="3419"/>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7" name="Line 175"/>
              <p:cNvSpPr>
                <a:spLocks noChangeShapeType="1"/>
              </p:cNvSpPr>
              <p:nvPr/>
            </p:nvSpPr>
            <p:spPr bwMode="auto">
              <a:xfrm flipH="1">
                <a:off x="2103" y="3419"/>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8" name="Line 176"/>
              <p:cNvSpPr>
                <a:spLocks noChangeShapeType="1"/>
              </p:cNvSpPr>
              <p:nvPr/>
            </p:nvSpPr>
            <p:spPr bwMode="auto">
              <a:xfrm>
                <a:off x="2108" y="341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9" name="Line 177"/>
              <p:cNvSpPr>
                <a:spLocks noChangeShapeType="1"/>
              </p:cNvSpPr>
              <p:nvPr/>
            </p:nvSpPr>
            <p:spPr bwMode="auto">
              <a:xfrm flipH="1">
                <a:off x="2108" y="3417"/>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0" name="Line 178"/>
              <p:cNvSpPr>
                <a:spLocks noChangeShapeType="1"/>
              </p:cNvSpPr>
              <p:nvPr/>
            </p:nvSpPr>
            <p:spPr bwMode="auto">
              <a:xfrm flipH="1">
                <a:off x="2110" y="3417"/>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1" name="Line 179"/>
              <p:cNvSpPr>
                <a:spLocks noChangeShapeType="1"/>
              </p:cNvSpPr>
              <p:nvPr/>
            </p:nvSpPr>
            <p:spPr bwMode="auto">
              <a:xfrm flipH="1">
                <a:off x="2112" y="3417"/>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2" name="Line 180"/>
              <p:cNvSpPr>
                <a:spLocks noChangeShapeType="1"/>
              </p:cNvSpPr>
              <p:nvPr/>
            </p:nvSpPr>
            <p:spPr bwMode="auto">
              <a:xfrm flipH="1">
                <a:off x="2117" y="3415"/>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3" name="Line 181"/>
              <p:cNvSpPr>
                <a:spLocks noChangeShapeType="1"/>
              </p:cNvSpPr>
              <p:nvPr/>
            </p:nvSpPr>
            <p:spPr bwMode="auto">
              <a:xfrm flipH="1">
                <a:off x="2119" y="3415"/>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4" name="Line 182"/>
              <p:cNvSpPr>
                <a:spLocks noChangeShapeType="1"/>
              </p:cNvSpPr>
              <p:nvPr/>
            </p:nvSpPr>
            <p:spPr bwMode="auto">
              <a:xfrm>
                <a:off x="2122" y="341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5" name="Line 183"/>
              <p:cNvSpPr>
                <a:spLocks noChangeShapeType="1"/>
              </p:cNvSpPr>
              <p:nvPr/>
            </p:nvSpPr>
            <p:spPr bwMode="auto">
              <a:xfrm flipH="1">
                <a:off x="2122" y="3412"/>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6" name="Line 184"/>
              <p:cNvSpPr>
                <a:spLocks noChangeShapeType="1"/>
              </p:cNvSpPr>
              <p:nvPr/>
            </p:nvSpPr>
            <p:spPr bwMode="auto">
              <a:xfrm flipH="1">
                <a:off x="2127" y="3412"/>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7" name="Line 185"/>
              <p:cNvSpPr>
                <a:spLocks noChangeShapeType="1"/>
              </p:cNvSpPr>
              <p:nvPr/>
            </p:nvSpPr>
            <p:spPr bwMode="auto">
              <a:xfrm flipH="1">
                <a:off x="2129" y="3412"/>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8" name="Line 186"/>
              <p:cNvSpPr>
                <a:spLocks noChangeShapeType="1"/>
              </p:cNvSpPr>
              <p:nvPr/>
            </p:nvSpPr>
            <p:spPr bwMode="auto">
              <a:xfrm flipH="1">
                <a:off x="2131" y="3410"/>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9" name="Line 187"/>
              <p:cNvSpPr>
                <a:spLocks noChangeShapeType="1"/>
              </p:cNvSpPr>
              <p:nvPr/>
            </p:nvSpPr>
            <p:spPr bwMode="auto">
              <a:xfrm flipH="1">
                <a:off x="2134" y="3410"/>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0" name="Line 188"/>
              <p:cNvSpPr>
                <a:spLocks noChangeShapeType="1"/>
              </p:cNvSpPr>
              <p:nvPr/>
            </p:nvSpPr>
            <p:spPr bwMode="auto">
              <a:xfrm>
                <a:off x="2136" y="341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1" name="Line 189"/>
              <p:cNvSpPr>
                <a:spLocks noChangeShapeType="1"/>
              </p:cNvSpPr>
              <p:nvPr/>
            </p:nvSpPr>
            <p:spPr bwMode="auto">
              <a:xfrm flipH="1">
                <a:off x="2136" y="3410"/>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2" name="Line 190"/>
              <p:cNvSpPr>
                <a:spLocks noChangeShapeType="1"/>
              </p:cNvSpPr>
              <p:nvPr/>
            </p:nvSpPr>
            <p:spPr bwMode="auto">
              <a:xfrm flipH="1">
                <a:off x="2138" y="3408"/>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3" name="Line 191"/>
              <p:cNvSpPr>
                <a:spLocks noChangeShapeType="1"/>
              </p:cNvSpPr>
              <p:nvPr/>
            </p:nvSpPr>
            <p:spPr bwMode="auto">
              <a:xfrm flipH="1">
                <a:off x="2141" y="3408"/>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4" name="Line 192"/>
              <p:cNvSpPr>
                <a:spLocks noChangeShapeType="1"/>
              </p:cNvSpPr>
              <p:nvPr/>
            </p:nvSpPr>
            <p:spPr bwMode="auto">
              <a:xfrm flipH="1">
                <a:off x="2143" y="3405"/>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5" name="Line 193"/>
              <p:cNvSpPr>
                <a:spLocks noChangeShapeType="1"/>
              </p:cNvSpPr>
              <p:nvPr/>
            </p:nvSpPr>
            <p:spPr bwMode="auto">
              <a:xfrm flipH="1">
                <a:off x="2148" y="3405"/>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6" name="Line 194"/>
              <p:cNvSpPr>
                <a:spLocks noChangeShapeType="1"/>
              </p:cNvSpPr>
              <p:nvPr/>
            </p:nvSpPr>
            <p:spPr bwMode="auto">
              <a:xfrm>
                <a:off x="2150" y="340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7" name="Line 195"/>
              <p:cNvSpPr>
                <a:spLocks noChangeShapeType="1"/>
              </p:cNvSpPr>
              <p:nvPr/>
            </p:nvSpPr>
            <p:spPr bwMode="auto">
              <a:xfrm flipH="1">
                <a:off x="2150" y="3405"/>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8" name="Line 196"/>
              <p:cNvSpPr>
                <a:spLocks noChangeShapeType="1"/>
              </p:cNvSpPr>
              <p:nvPr/>
            </p:nvSpPr>
            <p:spPr bwMode="auto">
              <a:xfrm flipH="1">
                <a:off x="2153" y="3403"/>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9" name="Line 197"/>
              <p:cNvSpPr>
                <a:spLocks noChangeShapeType="1"/>
              </p:cNvSpPr>
              <p:nvPr/>
            </p:nvSpPr>
            <p:spPr bwMode="auto">
              <a:xfrm flipH="1">
                <a:off x="2155" y="3403"/>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60" name="Line 198"/>
              <p:cNvSpPr>
                <a:spLocks noChangeShapeType="1"/>
              </p:cNvSpPr>
              <p:nvPr/>
            </p:nvSpPr>
            <p:spPr bwMode="auto">
              <a:xfrm flipH="1">
                <a:off x="2160" y="3400"/>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61" name="Line 199"/>
              <p:cNvSpPr>
                <a:spLocks noChangeShapeType="1"/>
              </p:cNvSpPr>
              <p:nvPr/>
            </p:nvSpPr>
            <p:spPr bwMode="auto">
              <a:xfrm flipH="1">
                <a:off x="2162" y="3400"/>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62" name="Line 200"/>
              <p:cNvSpPr>
                <a:spLocks noChangeShapeType="1"/>
              </p:cNvSpPr>
              <p:nvPr/>
            </p:nvSpPr>
            <p:spPr bwMode="auto">
              <a:xfrm>
                <a:off x="2167" y="340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63" name="Line 201"/>
              <p:cNvSpPr>
                <a:spLocks noChangeShapeType="1"/>
              </p:cNvSpPr>
              <p:nvPr/>
            </p:nvSpPr>
            <p:spPr bwMode="auto">
              <a:xfrm flipH="1">
                <a:off x="2167" y="3398"/>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64" name="Line 202"/>
              <p:cNvSpPr>
                <a:spLocks noChangeShapeType="1"/>
              </p:cNvSpPr>
              <p:nvPr/>
            </p:nvSpPr>
            <p:spPr bwMode="auto">
              <a:xfrm flipH="1">
                <a:off x="2169" y="3398"/>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65" name="Line 203"/>
              <p:cNvSpPr>
                <a:spLocks noChangeShapeType="1"/>
              </p:cNvSpPr>
              <p:nvPr/>
            </p:nvSpPr>
            <p:spPr bwMode="auto">
              <a:xfrm flipH="1">
                <a:off x="2171" y="3396"/>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66" name="Line 204"/>
              <p:cNvSpPr>
                <a:spLocks noChangeShapeType="1"/>
              </p:cNvSpPr>
              <p:nvPr/>
            </p:nvSpPr>
            <p:spPr bwMode="auto">
              <a:xfrm flipH="1">
                <a:off x="2174" y="3396"/>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67" name="Line 205"/>
              <p:cNvSpPr>
                <a:spLocks noChangeShapeType="1"/>
              </p:cNvSpPr>
              <p:nvPr/>
            </p:nvSpPr>
            <p:spPr bwMode="auto">
              <a:xfrm flipH="1">
                <a:off x="2178" y="3393"/>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68" name="Line 206"/>
              <p:cNvSpPr>
                <a:spLocks noChangeShapeType="1"/>
              </p:cNvSpPr>
              <p:nvPr/>
            </p:nvSpPr>
            <p:spPr bwMode="auto">
              <a:xfrm>
                <a:off x="2181" y="339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1510" name="Group 408"/>
            <p:cNvGrpSpPr>
              <a:grpSpLocks/>
            </p:cNvGrpSpPr>
            <p:nvPr/>
          </p:nvGrpSpPr>
          <p:grpSpPr bwMode="auto">
            <a:xfrm>
              <a:off x="2181" y="2878"/>
              <a:ext cx="479" cy="515"/>
              <a:chOff x="2181" y="2878"/>
              <a:chExt cx="479" cy="515"/>
            </a:xfrm>
          </p:grpSpPr>
          <p:sp>
            <p:nvSpPr>
              <p:cNvPr id="22169" name="Line 208"/>
              <p:cNvSpPr>
                <a:spLocks noChangeShapeType="1"/>
              </p:cNvSpPr>
              <p:nvPr/>
            </p:nvSpPr>
            <p:spPr bwMode="auto">
              <a:xfrm flipH="1">
                <a:off x="2181" y="3393"/>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70" name="Line 209"/>
              <p:cNvSpPr>
                <a:spLocks noChangeShapeType="1"/>
              </p:cNvSpPr>
              <p:nvPr/>
            </p:nvSpPr>
            <p:spPr bwMode="auto">
              <a:xfrm flipH="1">
                <a:off x="2183" y="3391"/>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71" name="Line 210"/>
              <p:cNvSpPr>
                <a:spLocks noChangeShapeType="1"/>
              </p:cNvSpPr>
              <p:nvPr/>
            </p:nvSpPr>
            <p:spPr bwMode="auto">
              <a:xfrm flipH="1">
                <a:off x="2186" y="3391"/>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72" name="Line 211"/>
              <p:cNvSpPr>
                <a:spLocks noChangeShapeType="1"/>
              </p:cNvSpPr>
              <p:nvPr/>
            </p:nvSpPr>
            <p:spPr bwMode="auto">
              <a:xfrm flipH="1">
                <a:off x="2190" y="3389"/>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73" name="Line 212"/>
              <p:cNvSpPr>
                <a:spLocks noChangeShapeType="1"/>
              </p:cNvSpPr>
              <p:nvPr/>
            </p:nvSpPr>
            <p:spPr bwMode="auto">
              <a:xfrm flipH="1">
                <a:off x="2193" y="3389"/>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74" name="Line 213"/>
              <p:cNvSpPr>
                <a:spLocks noChangeShapeType="1"/>
              </p:cNvSpPr>
              <p:nvPr/>
            </p:nvSpPr>
            <p:spPr bwMode="auto">
              <a:xfrm>
                <a:off x="2195" y="338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75" name="Line 214"/>
              <p:cNvSpPr>
                <a:spLocks noChangeShapeType="1"/>
              </p:cNvSpPr>
              <p:nvPr/>
            </p:nvSpPr>
            <p:spPr bwMode="auto">
              <a:xfrm flipH="1">
                <a:off x="2195" y="3386"/>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76" name="Line 215"/>
              <p:cNvSpPr>
                <a:spLocks noChangeShapeType="1"/>
              </p:cNvSpPr>
              <p:nvPr/>
            </p:nvSpPr>
            <p:spPr bwMode="auto">
              <a:xfrm flipH="1">
                <a:off x="2197" y="3386"/>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77" name="Line 216"/>
              <p:cNvSpPr>
                <a:spLocks noChangeShapeType="1"/>
              </p:cNvSpPr>
              <p:nvPr/>
            </p:nvSpPr>
            <p:spPr bwMode="auto">
              <a:xfrm flipH="1">
                <a:off x="2200" y="3384"/>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78" name="Line 217"/>
              <p:cNvSpPr>
                <a:spLocks noChangeShapeType="1"/>
              </p:cNvSpPr>
              <p:nvPr/>
            </p:nvSpPr>
            <p:spPr bwMode="auto">
              <a:xfrm flipH="1">
                <a:off x="2202" y="3384"/>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79" name="Line 218"/>
              <p:cNvSpPr>
                <a:spLocks noChangeShapeType="1"/>
              </p:cNvSpPr>
              <p:nvPr/>
            </p:nvSpPr>
            <p:spPr bwMode="auto">
              <a:xfrm flipH="1">
                <a:off x="2207" y="3382"/>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80" name="Line 219"/>
              <p:cNvSpPr>
                <a:spLocks noChangeShapeType="1"/>
              </p:cNvSpPr>
              <p:nvPr/>
            </p:nvSpPr>
            <p:spPr bwMode="auto">
              <a:xfrm>
                <a:off x="2209" y="338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81" name="Line 220"/>
              <p:cNvSpPr>
                <a:spLocks noChangeShapeType="1"/>
              </p:cNvSpPr>
              <p:nvPr/>
            </p:nvSpPr>
            <p:spPr bwMode="auto">
              <a:xfrm flipH="1">
                <a:off x="2209" y="3382"/>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82" name="Line 221"/>
              <p:cNvSpPr>
                <a:spLocks noChangeShapeType="1"/>
              </p:cNvSpPr>
              <p:nvPr/>
            </p:nvSpPr>
            <p:spPr bwMode="auto">
              <a:xfrm flipH="1">
                <a:off x="2211" y="3379"/>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83" name="Line 222"/>
              <p:cNvSpPr>
                <a:spLocks noChangeShapeType="1"/>
              </p:cNvSpPr>
              <p:nvPr/>
            </p:nvSpPr>
            <p:spPr bwMode="auto">
              <a:xfrm flipH="1">
                <a:off x="2214" y="3379"/>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84" name="Line 223"/>
              <p:cNvSpPr>
                <a:spLocks noChangeShapeType="1"/>
              </p:cNvSpPr>
              <p:nvPr/>
            </p:nvSpPr>
            <p:spPr bwMode="auto">
              <a:xfrm flipH="1">
                <a:off x="2216" y="3377"/>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85" name="Line 224"/>
              <p:cNvSpPr>
                <a:spLocks noChangeShapeType="1"/>
              </p:cNvSpPr>
              <p:nvPr/>
            </p:nvSpPr>
            <p:spPr bwMode="auto">
              <a:xfrm flipH="1">
                <a:off x="2219" y="3375"/>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86" name="Line 225"/>
              <p:cNvSpPr>
                <a:spLocks noChangeShapeType="1"/>
              </p:cNvSpPr>
              <p:nvPr/>
            </p:nvSpPr>
            <p:spPr bwMode="auto">
              <a:xfrm>
                <a:off x="2221" y="337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87" name="Line 226"/>
              <p:cNvSpPr>
                <a:spLocks noChangeShapeType="1"/>
              </p:cNvSpPr>
              <p:nvPr/>
            </p:nvSpPr>
            <p:spPr bwMode="auto">
              <a:xfrm flipH="1">
                <a:off x="2221" y="3375"/>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88" name="Line 227"/>
              <p:cNvSpPr>
                <a:spLocks noChangeShapeType="1"/>
              </p:cNvSpPr>
              <p:nvPr/>
            </p:nvSpPr>
            <p:spPr bwMode="auto">
              <a:xfrm flipH="1">
                <a:off x="2223" y="3372"/>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89" name="Line 228"/>
              <p:cNvSpPr>
                <a:spLocks noChangeShapeType="1"/>
              </p:cNvSpPr>
              <p:nvPr/>
            </p:nvSpPr>
            <p:spPr bwMode="auto">
              <a:xfrm flipH="1">
                <a:off x="2226" y="3372"/>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90" name="Line 229"/>
              <p:cNvSpPr>
                <a:spLocks noChangeShapeType="1"/>
              </p:cNvSpPr>
              <p:nvPr/>
            </p:nvSpPr>
            <p:spPr bwMode="auto">
              <a:xfrm flipH="1">
                <a:off x="2230" y="3370"/>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91" name="Line 230"/>
              <p:cNvSpPr>
                <a:spLocks noChangeShapeType="1"/>
              </p:cNvSpPr>
              <p:nvPr/>
            </p:nvSpPr>
            <p:spPr bwMode="auto">
              <a:xfrm flipH="1">
                <a:off x="2233" y="3367"/>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92" name="Line 231"/>
              <p:cNvSpPr>
                <a:spLocks noChangeShapeType="1"/>
              </p:cNvSpPr>
              <p:nvPr/>
            </p:nvSpPr>
            <p:spPr bwMode="auto">
              <a:xfrm>
                <a:off x="2235" y="336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93" name="Line 232"/>
              <p:cNvSpPr>
                <a:spLocks noChangeShapeType="1"/>
              </p:cNvSpPr>
              <p:nvPr/>
            </p:nvSpPr>
            <p:spPr bwMode="auto">
              <a:xfrm flipH="1">
                <a:off x="2235" y="3367"/>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94" name="Line 233"/>
              <p:cNvSpPr>
                <a:spLocks noChangeShapeType="1"/>
              </p:cNvSpPr>
              <p:nvPr/>
            </p:nvSpPr>
            <p:spPr bwMode="auto">
              <a:xfrm flipH="1">
                <a:off x="2237" y="3365"/>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95" name="Line 234"/>
              <p:cNvSpPr>
                <a:spLocks noChangeShapeType="1"/>
              </p:cNvSpPr>
              <p:nvPr/>
            </p:nvSpPr>
            <p:spPr bwMode="auto">
              <a:xfrm flipH="1">
                <a:off x="2242" y="3363"/>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96" name="Line 235"/>
              <p:cNvSpPr>
                <a:spLocks noChangeShapeType="1"/>
              </p:cNvSpPr>
              <p:nvPr/>
            </p:nvSpPr>
            <p:spPr bwMode="auto">
              <a:xfrm flipH="1">
                <a:off x="2245" y="3363"/>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97" name="Line 236"/>
              <p:cNvSpPr>
                <a:spLocks noChangeShapeType="1"/>
              </p:cNvSpPr>
              <p:nvPr/>
            </p:nvSpPr>
            <p:spPr bwMode="auto">
              <a:xfrm flipH="1">
                <a:off x="2247" y="3360"/>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98" name="Line 237"/>
              <p:cNvSpPr>
                <a:spLocks noChangeShapeType="1"/>
              </p:cNvSpPr>
              <p:nvPr/>
            </p:nvSpPr>
            <p:spPr bwMode="auto">
              <a:xfrm>
                <a:off x="2249" y="336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99" name="Line 238"/>
              <p:cNvSpPr>
                <a:spLocks noChangeShapeType="1"/>
              </p:cNvSpPr>
              <p:nvPr/>
            </p:nvSpPr>
            <p:spPr bwMode="auto">
              <a:xfrm flipH="1">
                <a:off x="2249" y="3358"/>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00" name="Line 239"/>
              <p:cNvSpPr>
                <a:spLocks noChangeShapeType="1"/>
              </p:cNvSpPr>
              <p:nvPr/>
            </p:nvSpPr>
            <p:spPr bwMode="auto">
              <a:xfrm flipH="1">
                <a:off x="2254" y="3358"/>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01" name="Line 240"/>
              <p:cNvSpPr>
                <a:spLocks noChangeShapeType="1"/>
              </p:cNvSpPr>
              <p:nvPr/>
            </p:nvSpPr>
            <p:spPr bwMode="auto">
              <a:xfrm flipH="1">
                <a:off x="2256" y="3356"/>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02" name="Line 241"/>
              <p:cNvSpPr>
                <a:spLocks noChangeShapeType="1"/>
              </p:cNvSpPr>
              <p:nvPr/>
            </p:nvSpPr>
            <p:spPr bwMode="auto">
              <a:xfrm flipH="1">
                <a:off x="2259" y="3353"/>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03" name="Line 242"/>
              <p:cNvSpPr>
                <a:spLocks noChangeShapeType="1"/>
              </p:cNvSpPr>
              <p:nvPr/>
            </p:nvSpPr>
            <p:spPr bwMode="auto">
              <a:xfrm flipH="1">
                <a:off x="2261" y="3353"/>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04" name="Line 243"/>
              <p:cNvSpPr>
                <a:spLocks noChangeShapeType="1"/>
              </p:cNvSpPr>
              <p:nvPr/>
            </p:nvSpPr>
            <p:spPr bwMode="auto">
              <a:xfrm>
                <a:off x="2263" y="335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05" name="Line 244"/>
              <p:cNvSpPr>
                <a:spLocks noChangeShapeType="1"/>
              </p:cNvSpPr>
              <p:nvPr/>
            </p:nvSpPr>
            <p:spPr bwMode="auto">
              <a:xfrm flipH="1">
                <a:off x="2263" y="3351"/>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06" name="Line 245"/>
              <p:cNvSpPr>
                <a:spLocks noChangeShapeType="1"/>
              </p:cNvSpPr>
              <p:nvPr/>
            </p:nvSpPr>
            <p:spPr bwMode="auto">
              <a:xfrm flipH="1">
                <a:off x="2268" y="3349"/>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07" name="Line 246"/>
              <p:cNvSpPr>
                <a:spLocks noChangeShapeType="1"/>
              </p:cNvSpPr>
              <p:nvPr/>
            </p:nvSpPr>
            <p:spPr bwMode="auto">
              <a:xfrm flipH="1">
                <a:off x="2270" y="3346"/>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08" name="Line 247"/>
              <p:cNvSpPr>
                <a:spLocks noChangeShapeType="1"/>
              </p:cNvSpPr>
              <p:nvPr/>
            </p:nvSpPr>
            <p:spPr bwMode="auto">
              <a:xfrm flipH="1">
                <a:off x="2273" y="3344"/>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09" name="Line 248"/>
              <p:cNvSpPr>
                <a:spLocks noChangeShapeType="1"/>
              </p:cNvSpPr>
              <p:nvPr/>
            </p:nvSpPr>
            <p:spPr bwMode="auto">
              <a:xfrm flipH="1">
                <a:off x="2278" y="3344"/>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10" name="Line 249"/>
              <p:cNvSpPr>
                <a:spLocks noChangeShapeType="1"/>
              </p:cNvSpPr>
              <p:nvPr/>
            </p:nvSpPr>
            <p:spPr bwMode="auto">
              <a:xfrm>
                <a:off x="2280" y="334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11" name="Line 250"/>
              <p:cNvSpPr>
                <a:spLocks noChangeShapeType="1"/>
              </p:cNvSpPr>
              <p:nvPr/>
            </p:nvSpPr>
            <p:spPr bwMode="auto">
              <a:xfrm flipH="1">
                <a:off x="2280" y="3342"/>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12" name="Line 251"/>
              <p:cNvSpPr>
                <a:spLocks noChangeShapeType="1"/>
              </p:cNvSpPr>
              <p:nvPr/>
            </p:nvSpPr>
            <p:spPr bwMode="auto">
              <a:xfrm flipH="1">
                <a:off x="2282" y="3339"/>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13" name="Line 252"/>
              <p:cNvSpPr>
                <a:spLocks noChangeShapeType="1"/>
              </p:cNvSpPr>
              <p:nvPr/>
            </p:nvSpPr>
            <p:spPr bwMode="auto">
              <a:xfrm flipH="1">
                <a:off x="2285" y="3337"/>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14" name="Line 253"/>
              <p:cNvSpPr>
                <a:spLocks noChangeShapeType="1"/>
              </p:cNvSpPr>
              <p:nvPr/>
            </p:nvSpPr>
            <p:spPr bwMode="auto">
              <a:xfrm flipH="1">
                <a:off x="2289" y="3337"/>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15" name="Line 254"/>
              <p:cNvSpPr>
                <a:spLocks noChangeShapeType="1"/>
              </p:cNvSpPr>
              <p:nvPr/>
            </p:nvSpPr>
            <p:spPr bwMode="auto">
              <a:xfrm flipH="1">
                <a:off x="2292" y="3335"/>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16" name="Line 255"/>
              <p:cNvSpPr>
                <a:spLocks noChangeShapeType="1"/>
              </p:cNvSpPr>
              <p:nvPr/>
            </p:nvSpPr>
            <p:spPr bwMode="auto">
              <a:xfrm>
                <a:off x="2294" y="333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17" name="Line 256"/>
              <p:cNvSpPr>
                <a:spLocks noChangeShapeType="1"/>
              </p:cNvSpPr>
              <p:nvPr/>
            </p:nvSpPr>
            <p:spPr bwMode="auto">
              <a:xfrm flipH="1">
                <a:off x="2294" y="3332"/>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18" name="Line 257"/>
              <p:cNvSpPr>
                <a:spLocks noChangeShapeType="1"/>
              </p:cNvSpPr>
              <p:nvPr/>
            </p:nvSpPr>
            <p:spPr bwMode="auto">
              <a:xfrm flipH="1">
                <a:off x="2296" y="3330"/>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19" name="Line 258"/>
              <p:cNvSpPr>
                <a:spLocks noChangeShapeType="1"/>
              </p:cNvSpPr>
              <p:nvPr/>
            </p:nvSpPr>
            <p:spPr bwMode="auto">
              <a:xfrm flipH="1">
                <a:off x="2299" y="3327"/>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20" name="Line 259"/>
              <p:cNvSpPr>
                <a:spLocks noChangeShapeType="1"/>
              </p:cNvSpPr>
              <p:nvPr/>
            </p:nvSpPr>
            <p:spPr bwMode="auto">
              <a:xfrm flipH="1">
                <a:off x="2301" y="3327"/>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21" name="Line 260"/>
              <p:cNvSpPr>
                <a:spLocks noChangeShapeType="1"/>
              </p:cNvSpPr>
              <p:nvPr/>
            </p:nvSpPr>
            <p:spPr bwMode="auto">
              <a:xfrm flipH="1">
                <a:off x="2306" y="3325"/>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22" name="Line 261"/>
              <p:cNvSpPr>
                <a:spLocks noChangeShapeType="1"/>
              </p:cNvSpPr>
              <p:nvPr/>
            </p:nvSpPr>
            <p:spPr bwMode="auto">
              <a:xfrm>
                <a:off x="2308" y="332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23" name="Line 262"/>
              <p:cNvSpPr>
                <a:spLocks noChangeShapeType="1"/>
              </p:cNvSpPr>
              <p:nvPr/>
            </p:nvSpPr>
            <p:spPr bwMode="auto">
              <a:xfrm flipH="1">
                <a:off x="2308" y="3323"/>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24" name="Line 263"/>
              <p:cNvSpPr>
                <a:spLocks noChangeShapeType="1"/>
              </p:cNvSpPr>
              <p:nvPr/>
            </p:nvSpPr>
            <p:spPr bwMode="auto">
              <a:xfrm flipH="1">
                <a:off x="2311" y="3320"/>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25" name="Line 264"/>
              <p:cNvSpPr>
                <a:spLocks noChangeShapeType="1"/>
              </p:cNvSpPr>
              <p:nvPr/>
            </p:nvSpPr>
            <p:spPr bwMode="auto">
              <a:xfrm flipH="1">
                <a:off x="2313" y="3318"/>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26" name="Line 265"/>
              <p:cNvSpPr>
                <a:spLocks noChangeShapeType="1"/>
              </p:cNvSpPr>
              <p:nvPr/>
            </p:nvSpPr>
            <p:spPr bwMode="auto">
              <a:xfrm flipH="1">
                <a:off x="2315" y="3316"/>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27" name="Line 266"/>
              <p:cNvSpPr>
                <a:spLocks noChangeShapeType="1"/>
              </p:cNvSpPr>
              <p:nvPr/>
            </p:nvSpPr>
            <p:spPr bwMode="auto">
              <a:xfrm flipH="1">
                <a:off x="2320" y="3313"/>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28" name="Line 267"/>
              <p:cNvSpPr>
                <a:spLocks noChangeShapeType="1"/>
              </p:cNvSpPr>
              <p:nvPr/>
            </p:nvSpPr>
            <p:spPr bwMode="auto">
              <a:xfrm>
                <a:off x="2322" y="331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29" name="Line 268"/>
              <p:cNvSpPr>
                <a:spLocks noChangeShapeType="1"/>
              </p:cNvSpPr>
              <p:nvPr/>
            </p:nvSpPr>
            <p:spPr bwMode="auto">
              <a:xfrm flipH="1">
                <a:off x="2322" y="3311"/>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30" name="Line 269"/>
              <p:cNvSpPr>
                <a:spLocks noChangeShapeType="1"/>
              </p:cNvSpPr>
              <p:nvPr/>
            </p:nvSpPr>
            <p:spPr bwMode="auto">
              <a:xfrm flipH="1">
                <a:off x="2325" y="3309"/>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31" name="Line 270"/>
              <p:cNvSpPr>
                <a:spLocks noChangeShapeType="1"/>
              </p:cNvSpPr>
              <p:nvPr/>
            </p:nvSpPr>
            <p:spPr bwMode="auto">
              <a:xfrm flipH="1">
                <a:off x="2327" y="3306"/>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32" name="Line 271"/>
              <p:cNvSpPr>
                <a:spLocks noChangeShapeType="1"/>
              </p:cNvSpPr>
              <p:nvPr/>
            </p:nvSpPr>
            <p:spPr bwMode="auto">
              <a:xfrm flipH="1">
                <a:off x="2332" y="3304"/>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33" name="Line 272"/>
              <p:cNvSpPr>
                <a:spLocks noChangeShapeType="1"/>
              </p:cNvSpPr>
              <p:nvPr/>
            </p:nvSpPr>
            <p:spPr bwMode="auto">
              <a:xfrm flipH="1">
                <a:off x="2334" y="3302"/>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34" name="Line 273"/>
              <p:cNvSpPr>
                <a:spLocks noChangeShapeType="1"/>
              </p:cNvSpPr>
              <p:nvPr/>
            </p:nvSpPr>
            <p:spPr bwMode="auto">
              <a:xfrm>
                <a:off x="2337" y="330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35" name="Line 274"/>
              <p:cNvSpPr>
                <a:spLocks noChangeShapeType="1"/>
              </p:cNvSpPr>
              <p:nvPr/>
            </p:nvSpPr>
            <p:spPr bwMode="auto">
              <a:xfrm flipH="1">
                <a:off x="2337" y="3299"/>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36" name="Line 275"/>
              <p:cNvSpPr>
                <a:spLocks noChangeShapeType="1"/>
              </p:cNvSpPr>
              <p:nvPr/>
            </p:nvSpPr>
            <p:spPr bwMode="auto">
              <a:xfrm flipH="1">
                <a:off x="2339" y="3297"/>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37" name="Line 276"/>
              <p:cNvSpPr>
                <a:spLocks noChangeShapeType="1"/>
              </p:cNvSpPr>
              <p:nvPr/>
            </p:nvSpPr>
            <p:spPr bwMode="auto">
              <a:xfrm flipH="1">
                <a:off x="2344" y="3294"/>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38" name="Line 277"/>
              <p:cNvSpPr>
                <a:spLocks noChangeShapeType="1"/>
              </p:cNvSpPr>
              <p:nvPr/>
            </p:nvSpPr>
            <p:spPr bwMode="auto">
              <a:xfrm flipH="1">
                <a:off x="2346" y="3292"/>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39" name="Line 278"/>
              <p:cNvSpPr>
                <a:spLocks noChangeShapeType="1"/>
              </p:cNvSpPr>
              <p:nvPr/>
            </p:nvSpPr>
            <p:spPr bwMode="auto">
              <a:xfrm flipH="1">
                <a:off x="2348" y="3290"/>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40" name="Line 279"/>
              <p:cNvSpPr>
                <a:spLocks noChangeShapeType="1"/>
              </p:cNvSpPr>
              <p:nvPr/>
            </p:nvSpPr>
            <p:spPr bwMode="auto">
              <a:xfrm>
                <a:off x="2351" y="329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41" name="Line 280"/>
              <p:cNvSpPr>
                <a:spLocks noChangeShapeType="1"/>
              </p:cNvSpPr>
              <p:nvPr/>
            </p:nvSpPr>
            <p:spPr bwMode="auto">
              <a:xfrm flipH="1">
                <a:off x="2351" y="3290"/>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42" name="Line 281"/>
              <p:cNvSpPr>
                <a:spLocks noChangeShapeType="1"/>
              </p:cNvSpPr>
              <p:nvPr/>
            </p:nvSpPr>
            <p:spPr bwMode="auto">
              <a:xfrm flipH="1">
                <a:off x="2355" y="3287"/>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43" name="Line 282"/>
              <p:cNvSpPr>
                <a:spLocks noChangeShapeType="1"/>
              </p:cNvSpPr>
              <p:nvPr/>
            </p:nvSpPr>
            <p:spPr bwMode="auto">
              <a:xfrm flipH="1">
                <a:off x="2358" y="3285"/>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44" name="Line 283"/>
              <p:cNvSpPr>
                <a:spLocks noChangeShapeType="1"/>
              </p:cNvSpPr>
              <p:nvPr/>
            </p:nvSpPr>
            <p:spPr bwMode="auto">
              <a:xfrm flipH="1">
                <a:off x="2360" y="3283"/>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45" name="Line 284"/>
              <p:cNvSpPr>
                <a:spLocks noChangeShapeType="1"/>
              </p:cNvSpPr>
              <p:nvPr/>
            </p:nvSpPr>
            <p:spPr bwMode="auto">
              <a:xfrm flipH="1">
                <a:off x="2362" y="3280"/>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46" name="Line 285"/>
              <p:cNvSpPr>
                <a:spLocks noChangeShapeType="1"/>
              </p:cNvSpPr>
              <p:nvPr/>
            </p:nvSpPr>
            <p:spPr bwMode="auto">
              <a:xfrm>
                <a:off x="2365" y="328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47" name="Line 286"/>
              <p:cNvSpPr>
                <a:spLocks noChangeShapeType="1"/>
              </p:cNvSpPr>
              <p:nvPr/>
            </p:nvSpPr>
            <p:spPr bwMode="auto">
              <a:xfrm flipH="1">
                <a:off x="2365" y="3276"/>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48" name="Line 287"/>
              <p:cNvSpPr>
                <a:spLocks noChangeShapeType="1"/>
              </p:cNvSpPr>
              <p:nvPr/>
            </p:nvSpPr>
            <p:spPr bwMode="auto">
              <a:xfrm flipH="1">
                <a:off x="2367" y="3273"/>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49" name="Line 288"/>
              <p:cNvSpPr>
                <a:spLocks noChangeShapeType="1"/>
              </p:cNvSpPr>
              <p:nvPr/>
            </p:nvSpPr>
            <p:spPr bwMode="auto">
              <a:xfrm flipH="1">
                <a:off x="2372" y="3271"/>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50" name="Line 289"/>
              <p:cNvSpPr>
                <a:spLocks noChangeShapeType="1"/>
              </p:cNvSpPr>
              <p:nvPr/>
            </p:nvSpPr>
            <p:spPr bwMode="auto">
              <a:xfrm flipH="1">
                <a:off x="2374" y="3269"/>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51" name="Line 290"/>
              <p:cNvSpPr>
                <a:spLocks noChangeShapeType="1"/>
              </p:cNvSpPr>
              <p:nvPr/>
            </p:nvSpPr>
            <p:spPr bwMode="auto">
              <a:xfrm flipH="1">
                <a:off x="2377" y="3266"/>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52" name="Line 291"/>
              <p:cNvSpPr>
                <a:spLocks noChangeShapeType="1"/>
              </p:cNvSpPr>
              <p:nvPr/>
            </p:nvSpPr>
            <p:spPr bwMode="auto">
              <a:xfrm>
                <a:off x="2379" y="3266"/>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53" name="Line 292"/>
              <p:cNvSpPr>
                <a:spLocks noChangeShapeType="1"/>
              </p:cNvSpPr>
              <p:nvPr/>
            </p:nvSpPr>
            <p:spPr bwMode="auto">
              <a:xfrm flipH="1">
                <a:off x="2379" y="3264"/>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54" name="Line 293"/>
              <p:cNvSpPr>
                <a:spLocks noChangeShapeType="1"/>
              </p:cNvSpPr>
              <p:nvPr/>
            </p:nvSpPr>
            <p:spPr bwMode="auto">
              <a:xfrm flipH="1">
                <a:off x="2381" y="3262"/>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55" name="Line 294"/>
              <p:cNvSpPr>
                <a:spLocks noChangeShapeType="1"/>
              </p:cNvSpPr>
              <p:nvPr/>
            </p:nvSpPr>
            <p:spPr bwMode="auto">
              <a:xfrm flipH="1">
                <a:off x="2386" y="3259"/>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56" name="Line 295"/>
              <p:cNvSpPr>
                <a:spLocks noChangeShapeType="1"/>
              </p:cNvSpPr>
              <p:nvPr/>
            </p:nvSpPr>
            <p:spPr bwMode="auto">
              <a:xfrm flipH="1">
                <a:off x="2388" y="3254"/>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57" name="Line 296"/>
              <p:cNvSpPr>
                <a:spLocks noChangeShapeType="1"/>
              </p:cNvSpPr>
              <p:nvPr/>
            </p:nvSpPr>
            <p:spPr bwMode="auto">
              <a:xfrm flipH="1">
                <a:off x="2391" y="3252"/>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58" name="Line 297"/>
              <p:cNvSpPr>
                <a:spLocks noChangeShapeType="1"/>
              </p:cNvSpPr>
              <p:nvPr/>
            </p:nvSpPr>
            <p:spPr bwMode="auto">
              <a:xfrm>
                <a:off x="2396" y="325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59" name="Line 298"/>
              <p:cNvSpPr>
                <a:spLocks noChangeShapeType="1"/>
              </p:cNvSpPr>
              <p:nvPr/>
            </p:nvSpPr>
            <p:spPr bwMode="auto">
              <a:xfrm flipH="1">
                <a:off x="2396" y="3250"/>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60" name="Line 299"/>
              <p:cNvSpPr>
                <a:spLocks noChangeShapeType="1"/>
              </p:cNvSpPr>
              <p:nvPr/>
            </p:nvSpPr>
            <p:spPr bwMode="auto">
              <a:xfrm flipH="1">
                <a:off x="2398" y="3247"/>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61" name="Line 300"/>
              <p:cNvSpPr>
                <a:spLocks noChangeShapeType="1"/>
              </p:cNvSpPr>
              <p:nvPr/>
            </p:nvSpPr>
            <p:spPr bwMode="auto">
              <a:xfrm flipH="1">
                <a:off x="2400" y="3243"/>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62" name="Line 301"/>
              <p:cNvSpPr>
                <a:spLocks noChangeShapeType="1"/>
              </p:cNvSpPr>
              <p:nvPr/>
            </p:nvSpPr>
            <p:spPr bwMode="auto">
              <a:xfrm flipH="1">
                <a:off x="2403" y="3240"/>
                <a:ext cx="4"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63" name="Line 302"/>
              <p:cNvSpPr>
                <a:spLocks noChangeShapeType="1"/>
              </p:cNvSpPr>
              <p:nvPr/>
            </p:nvSpPr>
            <p:spPr bwMode="auto">
              <a:xfrm flipH="1">
                <a:off x="2407" y="3238"/>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64" name="Line 303"/>
              <p:cNvSpPr>
                <a:spLocks noChangeShapeType="1"/>
              </p:cNvSpPr>
              <p:nvPr/>
            </p:nvSpPr>
            <p:spPr bwMode="auto">
              <a:xfrm>
                <a:off x="2410" y="323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65" name="Line 304"/>
              <p:cNvSpPr>
                <a:spLocks noChangeShapeType="1"/>
              </p:cNvSpPr>
              <p:nvPr/>
            </p:nvSpPr>
            <p:spPr bwMode="auto">
              <a:xfrm flipH="1">
                <a:off x="2410" y="3236"/>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66" name="Line 305"/>
              <p:cNvSpPr>
                <a:spLocks noChangeShapeType="1"/>
              </p:cNvSpPr>
              <p:nvPr/>
            </p:nvSpPr>
            <p:spPr bwMode="auto">
              <a:xfrm flipH="1">
                <a:off x="2412" y="3231"/>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67" name="Line 306"/>
              <p:cNvSpPr>
                <a:spLocks noChangeShapeType="1"/>
              </p:cNvSpPr>
              <p:nvPr/>
            </p:nvSpPr>
            <p:spPr bwMode="auto">
              <a:xfrm flipH="1">
                <a:off x="2414" y="3229"/>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68" name="Line 307"/>
              <p:cNvSpPr>
                <a:spLocks noChangeShapeType="1"/>
              </p:cNvSpPr>
              <p:nvPr/>
            </p:nvSpPr>
            <p:spPr bwMode="auto">
              <a:xfrm flipH="1">
                <a:off x="2419" y="3226"/>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69" name="Line 308"/>
              <p:cNvSpPr>
                <a:spLocks noChangeShapeType="1"/>
              </p:cNvSpPr>
              <p:nvPr/>
            </p:nvSpPr>
            <p:spPr bwMode="auto">
              <a:xfrm flipH="1">
                <a:off x="2421" y="3221"/>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70" name="Line 309"/>
              <p:cNvSpPr>
                <a:spLocks noChangeShapeType="1"/>
              </p:cNvSpPr>
              <p:nvPr/>
            </p:nvSpPr>
            <p:spPr bwMode="auto">
              <a:xfrm>
                <a:off x="2424" y="322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71" name="Line 310"/>
              <p:cNvSpPr>
                <a:spLocks noChangeShapeType="1"/>
              </p:cNvSpPr>
              <p:nvPr/>
            </p:nvSpPr>
            <p:spPr bwMode="auto">
              <a:xfrm flipH="1">
                <a:off x="2424" y="3219"/>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72" name="Line 311"/>
              <p:cNvSpPr>
                <a:spLocks noChangeShapeType="1"/>
              </p:cNvSpPr>
              <p:nvPr/>
            </p:nvSpPr>
            <p:spPr bwMode="auto">
              <a:xfrm flipH="1">
                <a:off x="2426" y="3217"/>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73" name="Line 312"/>
              <p:cNvSpPr>
                <a:spLocks noChangeShapeType="1"/>
              </p:cNvSpPr>
              <p:nvPr/>
            </p:nvSpPr>
            <p:spPr bwMode="auto">
              <a:xfrm flipH="1">
                <a:off x="2431" y="3214"/>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74" name="Line 313"/>
              <p:cNvSpPr>
                <a:spLocks noChangeShapeType="1"/>
              </p:cNvSpPr>
              <p:nvPr/>
            </p:nvSpPr>
            <p:spPr bwMode="auto">
              <a:xfrm flipH="1">
                <a:off x="2433" y="3210"/>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75" name="Line 314"/>
              <p:cNvSpPr>
                <a:spLocks noChangeShapeType="1"/>
              </p:cNvSpPr>
              <p:nvPr/>
            </p:nvSpPr>
            <p:spPr bwMode="auto">
              <a:xfrm flipH="1">
                <a:off x="2436" y="3207"/>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76" name="Line 315"/>
              <p:cNvSpPr>
                <a:spLocks noChangeShapeType="1"/>
              </p:cNvSpPr>
              <p:nvPr/>
            </p:nvSpPr>
            <p:spPr bwMode="auto">
              <a:xfrm>
                <a:off x="2438" y="320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77" name="Line 316"/>
              <p:cNvSpPr>
                <a:spLocks noChangeShapeType="1"/>
              </p:cNvSpPr>
              <p:nvPr/>
            </p:nvSpPr>
            <p:spPr bwMode="auto">
              <a:xfrm flipH="1">
                <a:off x="2438" y="3205"/>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78" name="Line 317"/>
              <p:cNvSpPr>
                <a:spLocks noChangeShapeType="1"/>
              </p:cNvSpPr>
              <p:nvPr/>
            </p:nvSpPr>
            <p:spPr bwMode="auto">
              <a:xfrm flipH="1">
                <a:off x="2440" y="3200"/>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79" name="Line 318"/>
              <p:cNvSpPr>
                <a:spLocks noChangeShapeType="1"/>
              </p:cNvSpPr>
              <p:nvPr/>
            </p:nvSpPr>
            <p:spPr bwMode="auto">
              <a:xfrm flipH="1">
                <a:off x="2443" y="3198"/>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80" name="Line 319"/>
              <p:cNvSpPr>
                <a:spLocks noChangeShapeType="1"/>
              </p:cNvSpPr>
              <p:nvPr/>
            </p:nvSpPr>
            <p:spPr bwMode="auto">
              <a:xfrm flipH="1">
                <a:off x="2445" y="3196"/>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81" name="Line 320"/>
              <p:cNvSpPr>
                <a:spLocks noChangeShapeType="1"/>
              </p:cNvSpPr>
              <p:nvPr/>
            </p:nvSpPr>
            <p:spPr bwMode="auto">
              <a:xfrm flipH="1">
                <a:off x="2450" y="3191"/>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82" name="Line 321"/>
              <p:cNvSpPr>
                <a:spLocks noChangeShapeType="1"/>
              </p:cNvSpPr>
              <p:nvPr/>
            </p:nvSpPr>
            <p:spPr bwMode="auto">
              <a:xfrm>
                <a:off x="2452" y="319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83" name="Line 322"/>
              <p:cNvSpPr>
                <a:spLocks noChangeShapeType="1"/>
              </p:cNvSpPr>
              <p:nvPr/>
            </p:nvSpPr>
            <p:spPr bwMode="auto">
              <a:xfrm flipH="1">
                <a:off x="2452" y="3189"/>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84" name="Line 323"/>
              <p:cNvSpPr>
                <a:spLocks noChangeShapeType="1"/>
              </p:cNvSpPr>
              <p:nvPr/>
            </p:nvSpPr>
            <p:spPr bwMode="auto">
              <a:xfrm flipH="1">
                <a:off x="2454" y="3186"/>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85" name="Line 324"/>
              <p:cNvSpPr>
                <a:spLocks noChangeShapeType="1"/>
              </p:cNvSpPr>
              <p:nvPr/>
            </p:nvSpPr>
            <p:spPr bwMode="auto">
              <a:xfrm flipH="1">
                <a:off x="2457" y="3181"/>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86" name="Line 325"/>
              <p:cNvSpPr>
                <a:spLocks noChangeShapeType="1"/>
              </p:cNvSpPr>
              <p:nvPr/>
            </p:nvSpPr>
            <p:spPr bwMode="auto">
              <a:xfrm flipH="1">
                <a:off x="2459" y="3179"/>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87" name="Line 326"/>
              <p:cNvSpPr>
                <a:spLocks noChangeShapeType="1"/>
              </p:cNvSpPr>
              <p:nvPr/>
            </p:nvSpPr>
            <p:spPr bwMode="auto">
              <a:xfrm flipH="1">
                <a:off x="2464" y="3174"/>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88" name="Line 327"/>
              <p:cNvSpPr>
                <a:spLocks noChangeShapeType="1"/>
              </p:cNvSpPr>
              <p:nvPr/>
            </p:nvSpPr>
            <p:spPr bwMode="auto">
              <a:xfrm>
                <a:off x="2466" y="317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89" name="Line 328"/>
              <p:cNvSpPr>
                <a:spLocks noChangeShapeType="1"/>
              </p:cNvSpPr>
              <p:nvPr/>
            </p:nvSpPr>
            <p:spPr bwMode="auto">
              <a:xfrm flipH="1">
                <a:off x="2466" y="3172"/>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90" name="Line 329"/>
              <p:cNvSpPr>
                <a:spLocks noChangeShapeType="1"/>
              </p:cNvSpPr>
              <p:nvPr/>
            </p:nvSpPr>
            <p:spPr bwMode="auto">
              <a:xfrm flipH="1">
                <a:off x="2469" y="3167"/>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91" name="Line 330"/>
              <p:cNvSpPr>
                <a:spLocks noChangeShapeType="1"/>
              </p:cNvSpPr>
              <p:nvPr/>
            </p:nvSpPr>
            <p:spPr bwMode="auto">
              <a:xfrm flipH="1">
                <a:off x="2471" y="3165"/>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92" name="Line 331"/>
              <p:cNvSpPr>
                <a:spLocks noChangeShapeType="1"/>
              </p:cNvSpPr>
              <p:nvPr/>
            </p:nvSpPr>
            <p:spPr bwMode="auto">
              <a:xfrm flipH="1">
                <a:off x="2476" y="3160"/>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93" name="Line 332"/>
              <p:cNvSpPr>
                <a:spLocks noChangeShapeType="1"/>
              </p:cNvSpPr>
              <p:nvPr/>
            </p:nvSpPr>
            <p:spPr bwMode="auto">
              <a:xfrm flipH="1">
                <a:off x="2478" y="3158"/>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94" name="Line 333"/>
              <p:cNvSpPr>
                <a:spLocks noChangeShapeType="1"/>
              </p:cNvSpPr>
              <p:nvPr/>
            </p:nvSpPr>
            <p:spPr bwMode="auto">
              <a:xfrm>
                <a:off x="2480" y="315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95" name="Line 334"/>
              <p:cNvSpPr>
                <a:spLocks noChangeShapeType="1"/>
              </p:cNvSpPr>
              <p:nvPr/>
            </p:nvSpPr>
            <p:spPr bwMode="auto">
              <a:xfrm flipH="1">
                <a:off x="2480" y="3153"/>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96" name="Line 335"/>
              <p:cNvSpPr>
                <a:spLocks noChangeShapeType="1"/>
              </p:cNvSpPr>
              <p:nvPr/>
            </p:nvSpPr>
            <p:spPr bwMode="auto">
              <a:xfrm flipH="1">
                <a:off x="2483" y="3148"/>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97" name="Line 336"/>
              <p:cNvSpPr>
                <a:spLocks noChangeShapeType="1"/>
              </p:cNvSpPr>
              <p:nvPr/>
            </p:nvSpPr>
            <p:spPr bwMode="auto">
              <a:xfrm flipH="1">
                <a:off x="2488" y="3146"/>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98" name="Line 337"/>
              <p:cNvSpPr>
                <a:spLocks noChangeShapeType="1"/>
              </p:cNvSpPr>
              <p:nvPr/>
            </p:nvSpPr>
            <p:spPr bwMode="auto">
              <a:xfrm flipH="1">
                <a:off x="2490" y="3141"/>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299" name="Line 338"/>
              <p:cNvSpPr>
                <a:spLocks noChangeShapeType="1"/>
              </p:cNvSpPr>
              <p:nvPr/>
            </p:nvSpPr>
            <p:spPr bwMode="auto">
              <a:xfrm flipH="1">
                <a:off x="2492" y="3139"/>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00" name="Line 339"/>
              <p:cNvSpPr>
                <a:spLocks noChangeShapeType="1"/>
              </p:cNvSpPr>
              <p:nvPr/>
            </p:nvSpPr>
            <p:spPr bwMode="auto">
              <a:xfrm>
                <a:off x="2495" y="313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01" name="Line 340"/>
              <p:cNvSpPr>
                <a:spLocks noChangeShapeType="1"/>
              </p:cNvSpPr>
              <p:nvPr/>
            </p:nvSpPr>
            <p:spPr bwMode="auto">
              <a:xfrm flipH="1">
                <a:off x="2495" y="3134"/>
                <a:ext cx="4"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02" name="Line 341"/>
              <p:cNvSpPr>
                <a:spLocks noChangeShapeType="1"/>
              </p:cNvSpPr>
              <p:nvPr/>
            </p:nvSpPr>
            <p:spPr bwMode="auto">
              <a:xfrm flipH="1">
                <a:off x="2499" y="3130"/>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03" name="Line 342"/>
              <p:cNvSpPr>
                <a:spLocks noChangeShapeType="1"/>
              </p:cNvSpPr>
              <p:nvPr/>
            </p:nvSpPr>
            <p:spPr bwMode="auto">
              <a:xfrm flipH="1">
                <a:off x="2502" y="3127"/>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04" name="Line 343"/>
              <p:cNvSpPr>
                <a:spLocks noChangeShapeType="1"/>
              </p:cNvSpPr>
              <p:nvPr/>
            </p:nvSpPr>
            <p:spPr bwMode="auto">
              <a:xfrm flipH="1">
                <a:off x="2504" y="3123"/>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05" name="Line 344"/>
              <p:cNvSpPr>
                <a:spLocks noChangeShapeType="1"/>
              </p:cNvSpPr>
              <p:nvPr/>
            </p:nvSpPr>
            <p:spPr bwMode="auto">
              <a:xfrm flipH="1">
                <a:off x="2506" y="3120"/>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06" name="Line 345"/>
              <p:cNvSpPr>
                <a:spLocks noChangeShapeType="1"/>
              </p:cNvSpPr>
              <p:nvPr/>
            </p:nvSpPr>
            <p:spPr bwMode="auto">
              <a:xfrm>
                <a:off x="2509" y="312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07" name="Line 346"/>
              <p:cNvSpPr>
                <a:spLocks noChangeShapeType="1"/>
              </p:cNvSpPr>
              <p:nvPr/>
            </p:nvSpPr>
            <p:spPr bwMode="auto">
              <a:xfrm flipH="1">
                <a:off x="2509" y="3116"/>
                <a:ext cx="4"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08" name="Line 347"/>
              <p:cNvSpPr>
                <a:spLocks noChangeShapeType="1"/>
              </p:cNvSpPr>
              <p:nvPr/>
            </p:nvSpPr>
            <p:spPr bwMode="auto">
              <a:xfrm flipH="1">
                <a:off x="2513" y="3111"/>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09" name="Line 348"/>
              <p:cNvSpPr>
                <a:spLocks noChangeShapeType="1"/>
              </p:cNvSpPr>
              <p:nvPr/>
            </p:nvSpPr>
            <p:spPr bwMode="auto">
              <a:xfrm flipH="1">
                <a:off x="2516" y="3108"/>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10" name="Line 349"/>
              <p:cNvSpPr>
                <a:spLocks noChangeShapeType="1"/>
              </p:cNvSpPr>
              <p:nvPr/>
            </p:nvSpPr>
            <p:spPr bwMode="auto">
              <a:xfrm flipH="1">
                <a:off x="2518" y="3104"/>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11" name="Line 350"/>
              <p:cNvSpPr>
                <a:spLocks noChangeShapeType="1"/>
              </p:cNvSpPr>
              <p:nvPr/>
            </p:nvSpPr>
            <p:spPr bwMode="auto">
              <a:xfrm flipH="1">
                <a:off x="2521" y="3099"/>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12" name="Line 351"/>
              <p:cNvSpPr>
                <a:spLocks noChangeShapeType="1"/>
              </p:cNvSpPr>
              <p:nvPr/>
            </p:nvSpPr>
            <p:spPr bwMode="auto">
              <a:xfrm>
                <a:off x="2523" y="309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13" name="Line 352"/>
              <p:cNvSpPr>
                <a:spLocks noChangeShapeType="1"/>
              </p:cNvSpPr>
              <p:nvPr/>
            </p:nvSpPr>
            <p:spPr bwMode="auto">
              <a:xfrm flipH="1">
                <a:off x="2523" y="3094"/>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14" name="Line 353"/>
              <p:cNvSpPr>
                <a:spLocks noChangeShapeType="1"/>
              </p:cNvSpPr>
              <p:nvPr/>
            </p:nvSpPr>
            <p:spPr bwMode="auto">
              <a:xfrm flipH="1">
                <a:off x="2528" y="3092"/>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15" name="Line 354"/>
              <p:cNvSpPr>
                <a:spLocks noChangeShapeType="1"/>
              </p:cNvSpPr>
              <p:nvPr/>
            </p:nvSpPr>
            <p:spPr bwMode="auto">
              <a:xfrm flipH="1">
                <a:off x="2530" y="3087"/>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16" name="Line 355"/>
              <p:cNvSpPr>
                <a:spLocks noChangeShapeType="1"/>
              </p:cNvSpPr>
              <p:nvPr/>
            </p:nvSpPr>
            <p:spPr bwMode="auto">
              <a:xfrm flipH="1">
                <a:off x="2532" y="3083"/>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17" name="Line 356"/>
              <p:cNvSpPr>
                <a:spLocks noChangeShapeType="1"/>
              </p:cNvSpPr>
              <p:nvPr/>
            </p:nvSpPr>
            <p:spPr bwMode="auto">
              <a:xfrm flipH="1">
                <a:off x="2535" y="3080"/>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18" name="Line 357"/>
              <p:cNvSpPr>
                <a:spLocks noChangeShapeType="1"/>
              </p:cNvSpPr>
              <p:nvPr/>
            </p:nvSpPr>
            <p:spPr bwMode="auto">
              <a:xfrm>
                <a:off x="2537" y="308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19" name="Line 358"/>
              <p:cNvSpPr>
                <a:spLocks noChangeShapeType="1"/>
              </p:cNvSpPr>
              <p:nvPr/>
            </p:nvSpPr>
            <p:spPr bwMode="auto">
              <a:xfrm flipH="1">
                <a:off x="2537" y="3075"/>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20" name="Line 359"/>
              <p:cNvSpPr>
                <a:spLocks noChangeShapeType="1"/>
              </p:cNvSpPr>
              <p:nvPr/>
            </p:nvSpPr>
            <p:spPr bwMode="auto">
              <a:xfrm flipH="1">
                <a:off x="2542" y="3071"/>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21" name="Line 360"/>
              <p:cNvSpPr>
                <a:spLocks noChangeShapeType="1"/>
              </p:cNvSpPr>
              <p:nvPr/>
            </p:nvSpPr>
            <p:spPr bwMode="auto">
              <a:xfrm flipH="1">
                <a:off x="2544" y="3066"/>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22" name="Line 361"/>
              <p:cNvSpPr>
                <a:spLocks noChangeShapeType="1"/>
              </p:cNvSpPr>
              <p:nvPr/>
            </p:nvSpPr>
            <p:spPr bwMode="auto">
              <a:xfrm flipH="1">
                <a:off x="2546" y="3061"/>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23" name="Line 362"/>
              <p:cNvSpPr>
                <a:spLocks noChangeShapeType="1"/>
              </p:cNvSpPr>
              <p:nvPr/>
            </p:nvSpPr>
            <p:spPr bwMode="auto">
              <a:xfrm flipH="1">
                <a:off x="2549" y="3059"/>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24" name="Line 363"/>
              <p:cNvSpPr>
                <a:spLocks noChangeShapeType="1"/>
              </p:cNvSpPr>
              <p:nvPr/>
            </p:nvSpPr>
            <p:spPr bwMode="auto">
              <a:xfrm>
                <a:off x="2554" y="305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25" name="Line 364"/>
              <p:cNvSpPr>
                <a:spLocks noChangeShapeType="1"/>
              </p:cNvSpPr>
              <p:nvPr/>
            </p:nvSpPr>
            <p:spPr bwMode="auto">
              <a:xfrm flipH="1">
                <a:off x="2554" y="3054"/>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26" name="Line 365"/>
              <p:cNvSpPr>
                <a:spLocks noChangeShapeType="1"/>
              </p:cNvSpPr>
              <p:nvPr/>
            </p:nvSpPr>
            <p:spPr bwMode="auto">
              <a:xfrm flipH="1">
                <a:off x="2556" y="3050"/>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27" name="Line 366"/>
              <p:cNvSpPr>
                <a:spLocks noChangeShapeType="1"/>
              </p:cNvSpPr>
              <p:nvPr/>
            </p:nvSpPr>
            <p:spPr bwMode="auto">
              <a:xfrm flipH="1">
                <a:off x="2558" y="3045"/>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28" name="Line 367"/>
              <p:cNvSpPr>
                <a:spLocks noChangeShapeType="1"/>
              </p:cNvSpPr>
              <p:nvPr/>
            </p:nvSpPr>
            <p:spPr bwMode="auto">
              <a:xfrm flipH="1">
                <a:off x="2561" y="3040"/>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29" name="Line 368"/>
              <p:cNvSpPr>
                <a:spLocks noChangeShapeType="1"/>
              </p:cNvSpPr>
              <p:nvPr/>
            </p:nvSpPr>
            <p:spPr bwMode="auto">
              <a:xfrm flipH="1">
                <a:off x="2563" y="3035"/>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30" name="Line 369"/>
              <p:cNvSpPr>
                <a:spLocks noChangeShapeType="1"/>
              </p:cNvSpPr>
              <p:nvPr/>
            </p:nvSpPr>
            <p:spPr bwMode="auto">
              <a:xfrm>
                <a:off x="2568" y="303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31" name="Line 370"/>
              <p:cNvSpPr>
                <a:spLocks noChangeShapeType="1"/>
              </p:cNvSpPr>
              <p:nvPr/>
            </p:nvSpPr>
            <p:spPr bwMode="auto">
              <a:xfrm flipH="1">
                <a:off x="2568" y="3031"/>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32" name="Line 371"/>
              <p:cNvSpPr>
                <a:spLocks noChangeShapeType="1"/>
              </p:cNvSpPr>
              <p:nvPr/>
            </p:nvSpPr>
            <p:spPr bwMode="auto">
              <a:xfrm flipH="1">
                <a:off x="2570" y="3026"/>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33" name="Line 372"/>
              <p:cNvSpPr>
                <a:spLocks noChangeShapeType="1"/>
              </p:cNvSpPr>
              <p:nvPr/>
            </p:nvSpPr>
            <p:spPr bwMode="auto">
              <a:xfrm flipH="1">
                <a:off x="2572" y="3021"/>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34" name="Line 373"/>
              <p:cNvSpPr>
                <a:spLocks noChangeShapeType="1"/>
              </p:cNvSpPr>
              <p:nvPr/>
            </p:nvSpPr>
            <p:spPr bwMode="auto">
              <a:xfrm flipH="1">
                <a:off x="2575" y="3017"/>
                <a:ext cx="5"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35" name="Line 374"/>
              <p:cNvSpPr>
                <a:spLocks noChangeShapeType="1"/>
              </p:cNvSpPr>
              <p:nvPr/>
            </p:nvSpPr>
            <p:spPr bwMode="auto">
              <a:xfrm flipH="1">
                <a:off x="2580" y="3012"/>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36" name="Line 375"/>
              <p:cNvSpPr>
                <a:spLocks noChangeShapeType="1"/>
              </p:cNvSpPr>
              <p:nvPr/>
            </p:nvSpPr>
            <p:spPr bwMode="auto">
              <a:xfrm>
                <a:off x="2582" y="301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37" name="Line 376"/>
              <p:cNvSpPr>
                <a:spLocks noChangeShapeType="1"/>
              </p:cNvSpPr>
              <p:nvPr/>
            </p:nvSpPr>
            <p:spPr bwMode="auto">
              <a:xfrm flipH="1">
                <a:off x="2582" y="3007"/>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38" name="Line 377"/>
              <p:cNvSpPr>
                <a:spLocks noChangeShapeType="1"/>
              </p:cNvSpPr>
              <p:nvPr/>
            </p:nvSpPr>
            <p:spPr bwMode="auto">
              <a:xfrm flipH="1">
                <a:off x="2584" y="3002"/>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39" name="Line 378"/>
              <p:cNvSpPr>
                <a:spLocks noChangeShapeType="1"/>
              </p:cNvSpPr>
              <p:nvPr/>
            </p:nvSpPr>
            <p:spPr bwMode="auto">
              <a:xfrm flipH="1">
                <a:off x="2587" y="2998"/>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40" name="Line 379"/>
              <p:cNvSpPr>
                <a:spLocks noChangeShapeType="1"/>
              </p:cNvSpPr>
              <p:nvPr/>
            </p:nvSpPr>
            <p:spPr bwMode="auto">
              <a:xfrm flipH="1">
                <a:off x="2589" y="2993"/>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41" name="Line 380"/>
              <p:cNvSpPr>
                <a:spLocks noChangeShapeType="1"/>
              </p:cNvSpPr>
              <p:nvPr/>
            </p:nvSpPr>
            <p:spPr bwMode="auto">
              <a:xfrm flipH="1">
                <a:off x="2594" y="2988"/>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42" name="Line 381"/>
              <p:cNvSpPr>
                <a:spLocks noChangeShapeType="1"/>
              </p:cNvSpPr>
              <p:nvPr/>
            </p:nvSpPr>
            <p:spPr bwMode="auto">
              <a:xfrm>
                <a:off x="2596" y="298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43" name="Line 382"/>
              <p:cNvSpPr>
                <a:spLocks noChangeShapeType="1"/>
              </p:cNvSpPr>
              <p:nvPr/>
            </p:nvSpPr>
            <p:spPr bwMode="auto">
              <a:xfrm flipH="1">
                <a:off x="2596" y="2984"/>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44" name="Line 383"/>
              <p:cNvSpPr>
                <a:spLocks noChangeShapeType="1"/>
              </p:cNvSpPr>
              <p:nvPr/>
            </p:nvSpPr>
            <p:spPr bwMode="auto">
              <a:xfrm flipH="1">
                <a:off x="2598" y="2979"/>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45" name="Line 384"/>
              <p:cNvSpPr>
                <a:spLocks noChangeShapeType="1"/>
              </p:cNvSpPr>
              <p:nvPr/>
            </p:nvSpPr>
            <p:spPr bwMode="auto">
              <a:xfrm flipH="1">
                <a:off x="2601" y="2974"/>
                <a:ext cx="4"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46" name="Line 385"/>
              <p:cNvSpPr>
                <a:spLocks noChangeShapeType="1"/>
              </p:cNvSpPr>
              <p:nvPr/>
            </p:nvSpPr>
            <p:spPr bwMode="auto">
              <a:xfrm flipH="1">
                <a:off x="2605" y="2970"/>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47" name="Line 386"/>
              <p:cNvSpPr>
                <a:spLocks noChangeShapeType="1"/>
              </p:cNvSpPr>
              <p:nvPr/>
            </p:nvSpPr>
            <p:spPr bwMode="auto">
              <a:xfrm flipH="1">
                <a:off x="2608" y="2965"/>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48" name="Line 387"/>
              <p:cNvSpPr>
                <a:spLocks noChangeShapeType="1"/>
              </p:cNvSpPr>
              <p:nvPr/>
            </p:nvSpPr>
            <p:spPr bwMode="auto">
              <a:xfrm>
                <a:off x="2610" y="296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49" name="Line 388"/>
              <p:cNvSpPr>
                <a:spLocks noChangeShapeType="1"/>
              </p:cNvSpPr>
              <p:nvPr/>
            </p:nvSpPr>
            <p:spPr bwMode="auto">
              <a:xfrm flipH="1">
                <a:off x="2610" y="2960"/>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50" name="Line 389"/>
              <p:cNvSpPr>
                <a:spLocks noChangeShapeType="1"/>
              </p:cNvSpPr>
              <p:nvPr/>
            </p:nvSpPr>
            <p:spPr bwMode="auto">
              <a:xfrm flipH="1">
                <a:off x="2613" y="2955"/>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51" name="Line 390"/>
              <p:cNvSpPr>
                <a:spLocks noChangeShapeType="1"/>
              </p:cNvSpPr>
              <p:nvPr/>
            </p:nvSpPr>
            <p:spPr bwMode="auto">
              <a:xfrm flipH="1">
                <a:off x="2615" y="2951"/>
                <a:ext cx="5"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52" name="Line 391"/>
              <p:cNvSpPr>
                <a:spLocks noChangeShapeType="1"/>
              </p:cNvSpPr>
              <p:nvPr/>
            </p:nvSpPr>
            <p:spPr bwMode="auto">
              <a:xfrm flipH="1">
                <a:off x="2620" y="2946"/>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53" name="Line 392"/>
              <p:cNvSpPr>
                <a:spLocks noChangeShapeType="1"/>
              </p:cNvSpPr>
              <p:nvPr/>
            </p:nvSpPr>
            <p:spPr bwMode="auto">
              <a:xfrm flipH="1">
                <a:off x="2622" y="2941"/>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54" name="Line 393"/>
              <p:cNvSpPr>
                <a:spLocks noChangeShapeType="1"/>
              </p:cNvSpPr>
              <p:nvPr/>
            </p:nvSpPr>
            <p:spPr bwMode="auto">
              <a:xfrm>
                <a:off x="2624" y="294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55" name="Line 394"/>
              <p:cNvSpPr>
                <a:spLocks noChangeShapeType="1"/>
              </p:cNvSpPr>
              <p:nvPr/>
            </p:nvSpPr>
            <p:spPr bwMode="auto">
              <a:xfrm flipH="1">
                <a:off x="2624" y="2934"/>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56" name="Line 395"/>
              <p:cNvSpPr>
                <a:spLocks noChangeShapeType="1"/>
              </p:cNvSpPr>
              <p:nvPr/>
            </p:nvSpPr>
            <p:spPr bwMode="auto">
              <a:xfrm flipH="1">
                <a:off x="2627" y="2930"/>
                <a:ext cx="4"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57" name="Line 396"/>
              <p:cNvSpPr>
                <a:spLocks noChangeShapeType="1"/>
              </p:cNvSpPr>
              <p:nvPr/>
            </p:nvSpPr>
            <p:spPr bwMode="auto">
              <a:xfrm flipH="1">
                <a:off x="2631" y="2925"/>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58" name="Line 397"/>
              <p:cNvSpPr>
                <a:spLocks noChangeShapeType="1"/>
              </p:cNvSpPr>
              <p:nvPr/>
            </p:nvSpPr>
            <p:spPr bwMode="auto">
              <a:xfrm flipH="1">
                <a:off x="2634" y="2920"/>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59" name="Line 398"/>
              <p:cNvSpPr>
                <a:spLocks noChangeShapeType="1"/>
              </p:cNvSpPr>
              <p:nvPr/>
            </p:nvSpPr>
            <p:spPr bwMode="auto">
              <a:xfrm flipH="1">
                <a:off x="2636" y="2913"/>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60" name="Line 399"/>
              <p:cNvSpPr>
                <a:spLocks noChangeShapeType="1"/>
              </p:cNvSpPr>
              <p:nvPr/>
            </p:nvSpPr>
            <p:spPr bwMode="auto">
              <a:xfrm>
                <a:off x="2639" y="291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61" name="Line 400"/>
              <p:cNvSpPr>
                <a:spLocks noChangeShapeType="1"/>
              </p:cNvSpPr>
              <p:nvPr/>
            </p:nvSpPr>
            <p:spPr bwMode="auto">
              <a:xfrm flipH="1">
                <a:off x="2639" y="2908"/>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62" name="Line 401"/>
              <p:cNvSpPr>
                <a:spLocks noChangeShapeType="1"/>
              </p:cNvSpPr>
              <p:nvPr/>
            </p:nvSpPr>
            <p:spPr bwMode="auto">
              <a:xfrm flipH="1">
                <a:off x="2641" y="2904"/>
                <a:ext cx="5"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63" name="Line 402"/>
              <p:cNvSpPr>
                <a:spLocks noChangeShapeType="1"/>
              </p:cNvSpPr>
              <p:nvPr/>
            </p:nvSpPr>
            <p:spPr bwMode="auto">
              <a:xfrm flipH="1">
                <a:off x="2646" y="2899"/>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64" name="Line 403"/>
              <p:cNvSpPr>
                <a:spLocks noChangeShapeType="1"/>
              </p:cNvSpPr>
              <p:nvPr/>
            </p:nvSpPr>
            <p:spPr bwMode="auto">
              <a:xfrm flipH="1">
                <a:off x="2648" y="2894"/>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65" name="Line 404"/>
              <p:cNvSpPr>
                <a:spLocks noChangeShapeType="1"/>
              </p:cNvSpPr>
              <p:nvPr/>
            </p:nvSpPr>
            <p:spPr bwMode="auto">
              <a:xfrm flipH="1">
                <a:off x="2650" y="2889"/>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66" name="Line 405"/>
              <p:cNvSpPr>
                <a:spLocks noChangeShapeType="1"/>
              </p:cNvSpPr>
              <p:nvPr/>
            </p:nvSpPr>
            <p:spPr bwMode="auto">
              <a:xfrm>
                <a:off x="2653" y="288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67" name="Line 406"/>
              <p:cNvSpPr>
                <a:spLocks noChangeShapeType="1"/>
              </p:cNvSpPr>
              <p:nvPr/>
            </p:nvSpPr>
            <p:spPr bwMode="auto">
              <a:xfrm flipH="1">
                <a:off x="2653" y="2885"/>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368" name="Line 407"/>
              <p:cNvSpPr>
                <a:spLocks noChangeShapeType="1"/>
              </p:cNvSpPr>
              <p:nvPr/>
            </p:nvSpPr>
            <p:spPr bwMode="auto">
              <a:xfrm flipH="1">
                <a:off x="2655" y="2878"/>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1511" name="Group 609"/>
            <p:cNvGrpSpPr>
              <a:grpSpLocks/>
            </p:cNvGrpSpPr>
            <p:nvPr/>
          </p:nvGrpSpPr>
          <p:grpSpPr bwMode="auto">
            <a:xfrm>
              <a:off x="2660" y="1856"/>
              <a:ext cx="479" cy="1022"/>
              <a:chOff x="2660" y="1856"/>
              <a:chExt cx="479" cy="1022"/>
            </a:xfrm>
          </p:grpSpPr>
          <p:sp>
            <p:nvSpPr>
              <p:cNvPr id="21969" name="Line 409"/>
              <p:cNvSpPr>
                <a:spLocks noChangeShapeType="1"/>
              </p:cNvSpPr>
              <p:nvPr/>
            </p:nvSpPr>
            <p:spPr bwMode="auto">
              <a:xfrm flipH="1">
                <a:off x="2660" y="2873"/>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70" name="Line 410"/>
              <p:cNvSpPr>
                <a:spLocks noChangeShapeType="1"/>
              </p:cNvSpPr>
              <p:nvPr/>
            </p:nvSpPr>
            <p:spPr bwMode="auto">
              <a:xfrm flipH="1">
                <a:off x="2662" y="2868"/>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71" name="Line 411"/>
              <p:cNvSpPr>
                <a:spLocks noChangeShapeType="1"/>
              </p:cNvSpPr>
              <p:nvPr/>
            </p:nvSpPr>
            <p:spPr bwMode="auto">
              <a:xfrm flipH="1">
                <a:off x="2664" y="2864"/>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72" name="Line 412"/>
              <p:cNvSpPr>
                <a:spLocks noChangeShapeType="1"/>
              </p:cNvSpPr>
              <p:nvPr/>
            </p:nvSpPr>
            <p:spPr bwMode="auto">
              <a:xfrm>
                <a:off x="2667" y="286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73" name="Line 413"/>
              <p:cNvSpPr>
                <a:spLocks noChangeShapeType="1"/>
              </p:cNvSpPr>
              <p:nvPr/>
            </p:nvSpPr>
            <p:spPr bwMode="auto">
              <a:xfrm flipH="1">
                <a:off x="2667" y="2857"/>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74" name="Line 414"/>
              <p:cNvSpPr>
                <a:spLocks noChangeShapeType="1"/>
              </p:cNvSpPr>
              <p:nvPr/>
            </p:nvSpPr>
            <p:spPr bwMode="auto">
              <a:xfrm flipH="1">
                <a:off x="2669" y="2852"/>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75" name="Line 415"/>
              <p:cNvSpPr>
                <a:spLocks noChangeShapeType="1"/>
              </p:cNvSpPr>
              <p:nvPr/>
            </p:nvSpPr>
            <p:spPr bwMode="auto">
              <a:xfrm flipH="1">
                <a:off x="2674" y="2847"/>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76" name="Line 416"/>
              <p:cNvSpPr>
                <a:spLocks noChangeShapeType="1"/>
              </p:cNvSpPr>
              <p:nvPr/>
            </p:nvSpPr>
            <p:spPr bwMode="auto">
              <a:xfrm flipH="1">
                <a:off x="2676" y="2840"/>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77" name="Line 417"/>
              <p:cNvSpPr>
                <a:spLocks noChangeShapeType="1"/>
              </p:cNvSpPr>
              <p:nvPr/>
            </p:nvSpPr>
            <p:spPr bwMode="auto">
              <a:xfrm flipH="1">
                <a:off x="2679" y="2835"/>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78" name="Line 418"/>
              <p:cNvSpPr>
                <a:spLocks noChangeShapeType="1"/>
              </p:cNvSpPr>
              <p:nvPr/>
            </p:nvSpPr>
            <p:spPr bwMode="auto">
              <a:xfrm>
                <a:off x="2681" y="283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79" name="Line 419"/>
              <p:cNvSpPr>
                <a:spLocks noChangeShapeType="1"/>
              </p:cNvSpPr>
              <p:nvPr/>
            </p:nvSpPr>
            <p:spPr bwMode="auto">
              <a:xfrm flipH="1">
                <a:off x="2681" y="2831"/>
                <a:ext cx="5"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80" name="Line 420"/>
              <p:cNvSpPr>
                <a:spLocks noChangeShapeType="1"/>
              </p:cNvSpPr>
              <p:nvPr/>
            </p:nvSpPr>
            <p:spPr bwMode="auto">
              <a:xfrm flipH="1">
                <a:off x="2686" y="2824"/>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81" name="Line 421"/>
              <p:cNvSpPr>
                <a:spLocks noChangeShapeType="1"/>
              </p:cNvSpPr>
              <p:nvPr/>
            </p:nvSpPr>
            <p:spPr bwMode="auto">
              <a:xfrm flipH="1">
                <a:off x="2688" y="2819"/>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82" name="Line 422"/>
              <p:cNvSpPr>
                <a:spLocks noChangeShapeType="1"/>
              </p:cNvSpPr>
              <p:nvPr/>
            </p:nvSpPr>
            <p:spPr bwMode="auto">
              <a:xfrm flipH="1">
                <a:off x="2690" y="2812"/>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83" name="Line 423"/>
              <p:cNvSpPr>
                <a:spLocks noChangeShapeType="1"/>
              </p:cNvSpPr>
              <p:nvPr/>
            </p:nvSpPr>
            <p:spPr bwMode="auto">
              <a:xfrm flipH="1">
                <a:off x="2693" y="2807"/>
                <a:ext cx="4"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84" name="Line 424"/>
              <p:cNvSpPr>
                <a:spLocks noChangeShapeType="1"/>
              </p:cNvSpPr>
              <p:nvPr/>
            </p:nvSpPr>
            <p:spPr bwMode="auto">
              <a:xfrm>
                <a:off x="2697" y="280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85" name="Line 425"/>
              <p:cNvSpPr>
                <a:spLocks noChangeShapeType="1"/>
              </p:cNvSpPr>
              <p:nvPr/>
            </p:nvSpPr>
            <p:spPr bwMode="auto">
              <a:xfrm flipH="1">
                <a:off x="2697" y="2800"/>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86" name="Line 426"/>
              <p:cNvSpPr>
                <a:spLocks noChangeShapeType="1"/>
              </p:cNvSpPr>
              <p:nvPr/>
            </p:nvSpPr>
            <p:spPr bwMode="auto">
              <a:xfrm flipH="1">
                <a:off x="2700" y="2795"/>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87" name="Line 427"/>
              <p:cNvSpPr>
                <a:spLocks noChangeShapeType="1"/>
              </p:cNvSpPr>
              <p:nvPr/>
            </p:nvSpPr>
            <p:spPr bwMode="auto">
              <a:xfrm flipH="1">
                <a:off x="2702" y="2788"/>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88" name="Line 428"/>
              <p:cNvSpPr>
                <a:spLocks noChangeShapeType="1"/>
              </p:cNvSpPr>
              <p:nvPr/>
            </p:nvSpPr>
            <p:spPr bwMode="auto">
              <a:xfrm flipH="1">
                <a:off x="2705" y="2784"/>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89" name="Line 429"/>
              <p:cNvSpPr>
                <a:spLocks noChangeShapeType="1"/>
              </p:cNvSpPr>
              <p:nvPr/>
            </p:nvSpPr>
            <p:spPr bwMode="auto">
              <a:xfrm flipH="1">
                <a:off x="2707" y="2779"/>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90" name="Line 430"/>
              <p:cNvSpPr>
                <a:spLocks noChangeShapeType="1"/>
              </p:cNvSpPr>
              <p:nvPr/>
            </p:nvSpPr>
            <p:spPr bwMode="auto">
              <a:xfrm>
                <a:off x="2712" y="277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91" name="Line 431"/>
              <p:cNvSpPr>
                <a:spLocks noChangeShapeType="1"/>
              </p:cNvSpPr>
              <p:nvPr/>
            </p:nvSpPr>
            <p:spPr bwMode="auto">
              <a:xfrm flipH="1">
                <a:off x="2712" y="2772"/>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92" name="Line 432"/>
              <p:cNvSpPr>
                <a:spLocks noChangeShapeType="1"/>
              </p:cNvSpPr>
              <p:nvPr/>
            </p:nvSpPr>
            <p:spPr bwMode="auto">
              <a:xfrm flipH="1">
                <a:off x="2714" y="2767"/>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93" name="Line 433"/>
              <p:cNvSpPr>
                <a:spLocks noChangeShapeType="1"/>
              </p:cNvSpPr>
              <p:nvPr/>
            </p:nvSpPr>
            <p:spPr bwMode="auto">
              <a:xfrm flipH="1">
                <a:off x="2716" y="2760"/>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94" name="Line 434"/>
              <p:cNvSpPr>
                <a:spLocks noChangeShapeType="1"/>
              </p:cNvSpPr>
              <p:nvPr/>
            </p:nvSpPr>
            <p:spPr bwMode="auto">
              <a:xfrm flipH="1">
                <a:off x="2719" y="2755"/>
                <a:ext cx="4"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95" name="Line 435"/>
              <p:cNvSpPr>
                <a:spLocks noChangeShapeType="1"/>
              </p:cNvSpPr>
              <p:nvPr/>
            </p:nvSpPr>
            <p:spPr bwMode="auto">
              <a:xfrm flipH="1">
                <a:off x="2723" y="2748"/>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96" name="Line 436"/>
              <p:cNvSpPr>
                <a:spLocks noChangeShapeType="1"/>
              </p:cNvSpPr>
              <p:nvPr/>
            </p:nvSpPr>
            <p:spPr bwMode="auto">
              <a:xfrm>
                <a:off x="2726" y="274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97" name="Line 437"/>
              <p:cNvSpPr>
                <a:spLocks noChangeShapeType="1"/>
              </p:cNvSpPr>
              <p:nvPr/>
            </p:nvSpPr>
            <p:spPr bwMode="auto">
              <a:xfrm flipH="1">
                <a:off x="2726" y="2743"/>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98" name="Line 438"/>
              <p:cNvSpPr>
                <a:spLocks noChangeShapeType="1"/>
              </p:cNvSpPr>
              <p:nvPr/>
            </p:nvSpPr>
            <p:spPr bwMode="auto">
              <a:xfrm flipH="1">
                <a:off x="2728" y="2736"/>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99" name="Line 439"/>
              <p:cNvSpPr>
                <a:spLocks noChangeShapeType="1"/>
              </p:cNvSpPr>
              <p:nvPr/>
            </p:nvSpPr>
            <p:spPr bwMode="auto">
              <a:xfrm flipH="1">
                <a:off x="2731" y="2732"/>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00" name="Line 440"/>
              <p:cNvSpPr>
                <a:spLocks noChangeShapeType="1"/>
              </p:cNvSpPr>
              <p:nvPr/>
            </p:nvSpPr>
            <p:spPr bwMode="auto">
              <a:xfrm flipH="1">
                <a:off x="2733" y="2725"/>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01" name="Line 441"/>
              <p:cNvSpPr>
                <a:spLocks noChangeShapeType="1"/>
              </p:cNvSpPr>
              <p:nvPr/>
            </p:nvSpPr>
            <p:spPr bwMode="auto">
              <a:xfrm flipH="1">
                <a:off x="2738" y="2720"/>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02" name="Line 442"/>
              <p:cNvSpPr>
                <a:spLocks noChangeShapeType="1"/>
              </p:cNvSpPr>
              <p:nvPr/>
            </p:nvSpPr>
            <p:spPr bwMode="auto">
              <a:xfrm>
                <a:off x="2740" y="272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03" name="Line 443"/>
              <p:cNvSpPr>
                <a:spLocks noChangeShapeType="1"/>
              </p:cNvSpPr>
              <p:nvPr/>
            </p:nvSpPr>
            <p:spPr bwMode="auto">
              <a:xfrm flipH="1">
                <a:off x="2740" y="2713"/>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04" name="Line 444"/>
              <p:cNvSpPr>
                <a:spLocks noChangeShapeType="1"/>
              </p:cNvSpPr>
              <p:nvPr/>
            </p:nvSpPr>
            <p:spPr bwMode="auto">
              <a:xfrm flipH="1">
                <a:off x="2742" y="2706"/>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05" name="Line 445"/>
              <p:cNvSpPr>
                <a:spLocks noChangeShapeType="1"/>
              </p:cNvSpPr>
              <p:nvPr/>
            </p:nvSpPr>
            <p:spPr bwMode="auto">
              <a:xfrm flipH="1">
                <a:off x="2745" y="2701"/>
                <a:ext cx="4"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06" name="Line 446"/>
              <p:cNvSpPr>
                <a:spLocks noChangeShapeType="1"/>
              </p:cNvSpPr>
              <p:nvPr/>
            </p:nvSpPr>
            <p:spPr bwMode="auto">
              <a:xfrm flipH="1">
                <a:off x="2749" y="2694"/>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07" name="Line 447"/>
              <p:cNvSpPr>
                <a:spLocks noChangeShapeType="1"/>
              </p:cNvSpPr>
              <p:nvPr/>
            </p:nvSpPr>
            <p:spPr bwMode="auto">
              <a:xfrm flipH="1">
                <a:off x="2752" y="2689"/>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08" name="Line 448"/>
              <p:cNvSpPr>
                <a:spLocks noChangeShapeType="1"/>
              </p:cNvSpPr>
              <p:nvPr/>
            </p:nvSpPr>
            <p:spPr bwMode="auto">
              <a:xfrm>
                <a:off x="2754" y="268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09" name="Line 449"/>
              <p:cNvSpPr>
                <a:spLocks noChangeShapeType="1"/>
              </p:cNvSpPr>
              <p:nvPr/>
            </p:nvSpPr>
            <p:spPr bwMode="auto">
              <a:xfrm flipH="1">
                <a:off x="2754" y="2682"/>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10" name="Line 450"/>
              <p:cNvSpPr>
                <a:spLocks noChangeShapeType="1"/>
              </p:cNvSpPr>
              <p:nvPr/>
            </p:nvSpPr>
            <p:spPr bwMode="auto">
              <a:xfrm flipH="1">
                <a:off x="2756" y="2678"/>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11" name="Line 451"/>
              <p:cNvSpPr>
                <a:spLocks noChangeShapeType="1"/>
              </p:cNvSpPr>
              <p:nvPr/>
            </p:nvSpPr>
            <p:spPr bwMode="auto">
              <a:xfrm flipH="1">
                <a:off x="2759" y="2670"/>
                <a:ext cx="5" cy="8"/>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12" name="Line 452"/>
              <p:cNvSpPr>
                <a:spLocks noChangeShapeType="1"/>
              </p:cNvSpPr>
              <p:nvPr/>
            </p:nvSpPr>
            <p:spPr bwMode="auto">
              <a:xfrm flipH="1">
                <a:off x="2764" y="2666"/>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13" name="Line 453"/>
              <p:cNvSpPr>
                <a:spLocks noChangeShapeType="1"/>
              </p:cNvSpPr>
              <p:nvPr/>
            </p:nvSpPr>
            <p:spPr bwMode="auto">
              <a:xfrm flipH="1">
                <a:off x="2766" y="2659"/>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14" name="Line 454"/>
              <p:cNvSpPr>
                <a:spLocks noChangeShapeType="1"/>
              </p:cNvSpPr>
              <p:nvPr/>
            </p:nvSpPr>
            <p:spPr bwMode="auto">
              <a:xfrm>
                <a:off x="2768" y="265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15" name="Line 455"/>
              <p:cNvSpPr>
                <a:spLocks noChangeShapeType="1"/>
              </p:cNvSpPr>
              <p:nvPr/>
            </p:nvSpPr>
            <p:spPr bwMode="auto">
              <a:xfrm flipH="1">
                <a:off x="2768" y="2652"/>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16" name="Line 456"/>
              <p:cNvSpPr>
                <a:spLocks noChangeShapeType="1"/>
              </p:cNvSpPr>
              <p:nvPr/>
            </p:nvSpPr>
            <p:spPr bwMode="auto">
              <a:xfrm flipH="1">
                <a:off x="2771" y="2647"/>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17" name="Line 457"/>
              <p:cNvSpPr>
                <a:spLocks noChangeShapeType="1"/>
              </p:cNvSpPr>
              <p:nvPr/>
            </p:nvSpPr>
            <p:spPr bwMode="auto">
              <a:xfrm flipH="1">
                <a:off x="2773" y="2640"/>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18" name="Line 458"/>
              <p:cNvSpPr>
                <a:spLocks noChangeShapeType="1"/>
              </p:cNvSpPr>
              <p:nvPr/>
            </p:nvSpPr>
            <p:spPr bwMode="auto">
              <a:xfrm flipH="1">
                <a:off x="2778" y="2635"/>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19" name="Line 459"/>
              <p:cNvSpPr>
                <a:spLocks noChangeShapeType="1"/>
              </p:cNvSpPr>
              <p:nvPr/>
            </p:nvSpPr>
            <p:spPr bwMode="auto">
              <a:xfrm flipH="1">
                <a:off x="2780" y="2628"/>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20" name="Line 460"/>
              <p:cNvSpPr>
                <a:spLocks noChangeShapeType="1"/>
              </p:cNvSpPr>
              <p:nvPr/>
            </p:nvSpPr>
            <p:spPr bwMode="auto">
              <a:xfrm>
                <a:off x="2782" y="262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21" name="Line 461"/>
              <p:cNvSpPr>
                <a:spLocks noChangeShapeType="1"/>
              </p:cNvSpPr>
              <p:nvPr/>
            </p:nvSpPr>
            <p:spPr bwMode="auto">
              <a:xfrm flipH="1">
                <a:off x="2782" y="2623"/>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22" name="Line 462"/>
              <p:cNvSpPr>
                <a:spLocks noChangeShapeType="1"/>
              </p:cNvSpPr>
              <p:nvPr/>
            </p:nvSpPr>
            <p:spPr bwMode="auto">
              <a:xfrm flipH="1">
                <a:off x="2785" y="2616"/>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23" name="Line 463"/>
              <p:cNvSpPr>
                <a:spLocks noChangeShapeType="1"/>
              </p:cNvSpPr>
              <p:nvPr/>
            </p:nvSpPr>
            <p:spPr bwMode="auto">
              <a:xfrm flipH="1">
                <a:off x="2787" y="2609"/>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24" name="Line 464"/>
              <p:cNvSpPr>
                <a:spLocks noChangeShapeType="1"/>
              </p:cNvSpPr>
              <p:nvPr/>
            </p:nvSpPr>
            <p:spPr bwMode="auto">
              <a:xfrm flipH="1">
                <a:off x="2792" y="2605"/>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25" name="Line 465"/>
              <p:cNvSpPr>
                <a:spLocks noChangeShapeType="1"/>
              </p:cNvSpPr>
              <p:nvPr/>
            </p:nvSpPr>
            <p:spPr bwMode="auto">
              <a:xfrm flipH="1">
                <a:off x="2794" y="2597"/>
                <a:ext cx="3" cy="8"/>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26" name="Line 466"/>
              <p:cNvSpPr>
                <a:spLocks noChangeShapeType="1"/>
              </p:cNvSpPr>
              <p:nvPr/>
            </p:nvSpPr>
            <p:spPr bwMode="auto">
              <a:xfrm>
                <a:off x="2797" y="259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27" name="Line 467"/>
              <p:cNvSpPr>
                <a:spLocks noChangeShapeType="1"/>
              </p:cNvSpPr>
              <p:nvPr/>
            </p:nvSpPr>
            <p:spPr bwMode="auto">
              <a:xfrm flipH="1">
                <a:off x="2797" y="2590"/>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28" name="Line 468"/>
              <p:cNvSpPr>
                <a:spLocks noChangeShapeType="1"/>
              </p:cNvSpPr>
              <p:nvPr/>
            </p:nvSpPr>
            <p:spPr bwMode="auto">
              <a:xfrm flipH="1">
                <a:off x="2799" y="2586"/>
                <a:ext cx="5"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29" name="Line 469"/>
              <p:cNvSpPr>
                <a:spLocks noChangeShapeType="1"/>
              </p:cNvSpPr>
              <p:nvPr/>
            </p:nvSpPr>
            <p:spPr bwMode="auto">
              <a:xfrm flipH="1">
                <a:off x="2804" y="2579"/>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30" name="Line 470"/>
              <p:cNvSpPr>
                <a:spLocks noChangeShapeType="1"/>
              </p:cNvSpPr>
              <p:nvPr/>
            </p:nvSpPr>
            <p:spPr bwMode="auto">
              <a:xfrm flipH="1">
                <a:off x="2806" y="2572"/>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31" name="Line 471"/>
              <p:cNvSpPr>
                <a:spLocks noChangeShapeType="1"/>
              </p:cNvSpPr>
              <p:nvPr/>
            </p:nvSpPr>
            <p:spPr bwMode="auto">
              <a:xfrm flipH="1">
                <a:off x="2808" y="2567"/>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32" name="Line 472"/>
              <p:cNvSpPr>
                <a:spLocks noChangeShapeType="1"/>
              </p:cNvSpPr>
              <p:nvPr/>
            </p:nvSpPr>
            <p:spPr bwMode="auto">
              <a:xfrm>
                <a:off x="2811" y="256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33" name="Line 473"/>
              <p:cNvSpPr>
                <a:spLocks noChangeShapeType="1"/>
              </p:cNvSpPr>
              <p:nvPr/>
            </p:nvSpPr>
            <p:spPr bwMode="auto">
              <a:xfrm flipH="1">
                <a:off x="2811" y="2560"/>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34" name="Line 474"/>
              <p:cNvSpPr>
                <a:spLocks noChangeShapeType="1"/>
              </p:cNvSpPr>
              <p:nvPr/>
            </p:nvSpPr>
            <p:spPr bwMode="auto">
              <a:xfrm flipH="1">
                <a:off x="2813" y="2553"/>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35" name="Line 475"/>
              <p:cNvSpPr>
                <a:spLocks noChangeShapeType="1"/>
              </p:cNvSpPr>
              <p:nvPr/>
            </p:nvSpPr>
            <p:spPr bwMode="auto">
              <a:xfrm flipH="1">
                <a:off x="2818" y="2548"/>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36" name="Line 476"/>
              <p:cNvSpPr>
                <a:spLocks noChangeShapeType="1"/>
              </p:cNvSpPr>
              <p:nvPr/>
            </p:nvSpPr>
            <p:spPr bwMode="auto">
              <a:xfrm flipH="1">
                <a:off x="2820" y="2541"/>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37" name="Line 477"/>
              <p:cNvSpPr>
                <a:spLocks noChangeShapeType="1"/>
              </p:cNvSpPr>
              <p:nvPr/>
            </p:nvSpPr>
            <p:spPr bwMode="auto">
              <a:xfrm flipH="1">
                <a:off x="2823" y="2534"/>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38" name="Line 478"/>
              <p:cNvSpPr>
                <a:spLocks noChangeShapeType="1"/>
              </p:cNvSpPr>
              <p:nvPr/>
            </p:nvSpPr>
            <p:spPr bwMode="auto">
              <a:xfrm>
                <a:off x="2825" y="253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39" name="Line 479"/>
              <p:cNvSpPr>
                <a:spLocks noChangeShapeType="1"/>
              </p:cNvSpPr>
              <p:nvPr/>
            </p:nvSpPr>
            <p:spPr bwMode="auto">
              <a:xfrm flipH="1">
                <a:off x="2825" y="2527"/>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40" name="Line 480"/>
              <p:cNvSpPr>
                <a:spLocks noChangeShapeType="1"/>
              </p:cNvSpPr>
              <p:nvPr/>
            </p:nvSpPr>
            <p:spPr bwMode="auto">
              <a:xfrm flipH="1">
                <a:off x="2830" y="2522"/>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41" name="Line 481"/>
              <p:cNvSpPr>
                <a:spLocks noChangeShapeType="1"/>
              </p:cNvSpPr>
              <p:nvPr/>
            </p:nvSpPr>
            <p:spPr bwMode="auto">
              <a:xfrm flipH="1">
                <a:off x="2832" y="2515"/>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42" name="Line 482"/>
              <p:cNvSpPr>
                <a:spLocks noChangeShapeType="1"/>
              </p:cNvSpPr>
              <p:nvPr/>
            </p:nvSpPr>
            <p:spPr bwMode="auto">
              <a:xfrm flipH="1">
                <a:off x="2834" y="2508"/>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43" name="Line 483"/>
              <p:cNvSpPr>
                <a:spLocks noChangeShapeType="1"/>
              </p:cNvSpPr>
              <p:nvPr/>
            </p:nvSpPr>
            <p:spPr bwMode="auto">
              <a:xfrm flipH="1">
                <a:off x="2837" y="2501"/>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44" name="Line 484"/>
              <p:cNvSpPr>
                <a:spLocks noChangeShapeType="1"/>
              </p:cNvSpPr>
              <p:nvPr/>
            </p:nvSpPr>
            <p:spPr bwMode="auto">
              <a:xfrm>
                <a:off x="2839" y="250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45" name="Line 485"/>
              <p:cNvSpPr>
                <a:spLocks noChangeShapeType="1"/>
              </p:cNvSpPr>
              <p:nvPr/>
            </p:nvSpPr>
            <p:spPr bwMode="auto">
              <a:xfrm flipH="1">
                <a:off x="2839" y="2496"/>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46" name="Line 486"/>
              <p:cNvSpPr>
                <a:spLocks noChangeShapeType="1"/>
              </p:cNvSpPr>
              <p:nvPr/>
            </p:nvSpPr>
            <p:spPr bwMode="auto">
              <a:xfrm flipH="1">
                <a:off x="2844" y="2489"/>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47" name="Line 487"/>
              <p:cNvSpPr>
                <a:spLocks noChangeShapeType="1"/>
              </p:cNvSpPr>
              <p:nvPr/>
            </p:nvSpPr>
            <p:spPr bwMode="auto">
              <a:xfrm flipH="1">
                <a:off x="2846" y="2482"/>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48" name="Line 488"/>
              <p:cNvSpPr>
                <a:spLocks noChangeShapeType="1"/>
              </p:cNvSpPr>
              <p:nvPr/>
            </p:nvSpPr>
            <p:spPr bwMode="auto">
              <a:xfrm flipH="1">
                <a:off x="2848" y="2475"/>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49" name="Line 489"/>
              <p:cNvSpPr>
                <a:spLocks noChangeShapeType="1"/>
              </p:cNvSpPr>
              <p:nvPr/>
            </p:nvSpPr>
            <p:spPr bwMode="auto">
              <a:xfrm flipH="1">
                <a:off x="2851" y="2470"/>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50" name="Line 490"/>
              <p:cNvSpPr>
                <a:spLocks noChangeShapeType="1"/>
              </p:cNvSpPr>
              <p:nvPr/>
            </p:nvSpPr>
            <p:spPr bwMode="auto">
              <a:xfrm>
                <a:off x="2856" y="247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51" name="Line 491"/>
              <p:cNvSpPr>
                <a:spLocks noChangeShapeType="1"/>
              </p:cNvSpPr>
              <p:nvPr/>
            </p:nvSpPr>
            <p:spPr bwMode="auto">
              <a:xfrm flipH="1">
                <a:off x="2856" y="2463"/>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52" name="Line 492"/>
              <p:cNvSpPr>
                <a:spLocks noChangeShapeType="1"/>
              </p:cNvSpPr>
              <p:nvPr/>
            </p:nvSpPr>
            <p:spPr bwMode="auto">
              <a:xfrm flipH="1">
                <a:off x="2858" y="2456"/>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53" name="Line 493"/>
              <p:cNvSpPr>
                <a:spLocks noChangeShapeType="1"/>
              </p:cNvSpPr>
              <p:nvPr/>
            </p:nvSpPr>
            <p:spPr bwMode="auto">
              <a:xfrm flipH="1">
                <a:off x="2860" y="2449"/>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54" name="Line 494"/>
              <p:cNvSpPr>
                <a:spLocks noChangeShapeType="1"/>
              </p:cNvSpPr>
              <p:nvPr/>
            </p:nvSpPr>
            <p:spPr bwMode="auto">
              <a:xfrm flipH="1">
                <a:off x="2863" y="2442"/>
                <a:ext cx="4"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55" name="Line 495"/>
              <p:cNvSpPr>
                <a:spLocks noChangeShapeType="1"/>
              </p:cNvSpPr>
              <p:nvPr/>
            </p:nvSpPr>
            <p:spPr bwMode="auto">
              <a:xfrm flipH="1">
                <a:off x="2867" y="2437"/>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56" name="Line 496"/>
              <p:cNvSpPr>
                <a:spLocks noChangeShapeType="1"/>
              </p:cNvSpPr>
              <p:nvPr/>
            </p:nvSpPr>
            <p:spPr bwMode="auto">
              <a:xfrm>
                <a:off x="2870" y="243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57" name="Line 497"/>
              <p:cNvSpPr>
                <a:spLocks noChangeShapeType="1"/>
              </p:cNvSpPr>
              <p:nvPr/>
            </p:nvSpPr>
            <p:spPr bwMode="auto">
              <a:xfrm flipH="1">
                <a:off x="2870" y="2430"/>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58" name="Line 498"/>
              <p:cNvSpPr>
                <a:spLocks noChangeShapeType="1"/>
              </p:cNvSpPr>
              <p:nvPr/>
            </p:nvSpPr>
            <p:spPr bwMode="auto">
              <a:xfrm flipH="1">
                <a:off x="2872" y="2423"/>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59" name="Line 499"/>
              <p:cNvSpPr>
                <a:spLocks noChangeShapeType="1"/>
              </p:cNvSpPr>
              <p:nvPr/>
            </p:nvSpPr>
            <p:spPr bwMode="auto">
              <a:xfrm flipH="1">
                <a:off x="2874" y="2416"/>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60" name="Line 500"/>
              <p:cNvSpPr>
                <a:spLocks noChangeShapeType="1"/>
              </p:cNvSpPr>
              <p:nvPr/>
            </p:nvSpPr>
            <p:spPr bwMode="auto">
              <a:xfrm flipH="1">
                <a:off x="2877" y="2411"/>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61" name="Line 501"/>
              <p:cNvSpPr>
                <a:spLocks noChangeShapeType="1"/>
              </p:cNvSpPr>
              <p:nvPr/>
            </p:nvSpPr>
            <p:spPr bwMode="auto">
              <a:xfrm flipH="1">
                <a:off x="2882" y="2404"/>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62" name="Line 502"/>
              <p:cNvSpPr>
                <a:spLocks noChangeShapeType="1"/>
              </p:cNvSpPr>
              <p:nvPr/>
            </p:nvSpPr>
            <p:spPr bwMode="auto">
              <a:xfrm>
                <a:off x="2884" y="240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63" name="Line 503"/>
              <p:cNvSpPr>
                <a:spLocks noChangeShapeType="1"/>
              </p:cNvSpPr>
              <p:nvPr/>
            </p:nvSpPr>
            <p:spPr bwMode="auto">
              <a:xfrm flipH="1">
                <a:off x="2884" y="2397"/>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64" name="Line 504"/>
              <p:cNvSpPr>
                <a:spLocks noChangeShapeType="1"/>
              </p:cNvSpPr>
              <p:nvPr/>
            </p:nvSpPr>
            <p:spPr bwMode="auto">
              <a:xfrm flipH="1">
                <a:off x="2886" y="2390"/>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65" name="Line 505"/>
              <p:cNvSpPr>
                <a:spLocks noChangeShapeType="1"/>
              </p:cNvSpPr>
              <p:nvPr/>
            </p:nvSpPr>
            <p:spPr bwMode="auto">
              <a:xfrm flipH="1">
                <a:off x="2889" y="2386"/>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66" name="Line 506"/>
              <p:cNvSpPr>
                <a:spLocks noChangeShapeType="1"/>
              </p:cNvSpPr>
              <p:nvPr/>
            </p:nvSpPr>
            <p:spPr bwMode="auto">
              <a:xfrm flipH="1">
                <a:off x="2891" y="2378"/>
                <a:ext cx="5" cy="8"/>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67" name="Line 507"/>
              <p:cNvSpPr>
                <a:spLocks noChangeShapeType="1"/>
              </p:cNvSpPr>
              <p:nvPr/>
            </p:nvSpPr>
            <p:spPr bwMode="auto">
              <a:xfrm flipH="1">
                <a:off x="2896" y="2371"/>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68" name="Line 508"/>
              <p:cNvSpPr>
                <a:spLocks noChangeShapeType="1"/>
              </p:cNvSpPr>
              <p:nvPr/>
            </p:nvSpPr>
            <p:spPr bwMode="auto">
              <a:xfrm>
                <a:off x="2898" y="237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69" name="Line 509"/>
              <p:cNvSpPr>
                <a:spLocks noChangeShapeType="1"/>
              </p:cNvSpPr>
              <p:nvPr/>
            </p:nvSpPr>
            <p:spPr bwMode="auto">
              <a:xfrm flipH="1">
                <a:off x="2898" y="2367"/>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70" name="Line 510"/>
              <p:cNvSpPr>
                <a:spLocks noChangeShapeType="1"/>
              </p:cNvSpPr>
              <p:nvPr/>
            </p:nvSpPr>
            <p:spPr bwMode="auto">
              <a:xfrm flipH="1">
                <a:off x="2900" y="2360"/>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71" name="Line 511"/>
              <p:cNvSpPr>
                <a:spLocks noChangeShapeType="1"/>
              </p:cNvSpPr>
              <p:nvPr/>
            </p:nvSpPr>
            <p:spPr bwMode="auto">
              <a:xfrm flipH="1">
                <a:off x="2903" y="2353"/>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72" name="Line 512"/>
              <p:cNvSpPr>
                <a:spLocks noChangeShapeType="1"/>
              </p:cNvSpPr>
              <p:nvPr/>
            </p:nvSpPr>
            <p:spPr bwMode="auto">
              <a:xfrm flipH="1">
                <a:off x="2905" y="2348"/>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73" name="Line 513"/>
              <p:cNvSpPr>
                <a:spLocks noChangeShapeType="1"/>
              </p:cNvSpPr>
              <p:nvPr/>
            </p:nvSpPr>
            <p:spPr bwMode="auto">
              <a:xfrm flipH="1">
                <a:off x="2910" y="2341"/>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74" name="Line 514"/>
              <p:cNvSpPr>
                <a:spLocks noChangeShapeType="1"/>
              </p:cNvSpPr>
              <p:nvPr/>
            </p:nvSpPr>
            <p:spPr bwMode="auto">
              <a:xfrm>
                <a:off x="2912" y="234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75" name="Line 515"/>
              <p:cNvSpPr>
                <a:spLocks noChangeShapeType="1"/>
              </p:cNvSpPr>
              <p:nvPr/>
            </p:nvSpPr>
            <p:spPr bwMode="auto">
              <a:xfrm flipH="1">
                <a:off x="2912" y="2334"/>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76" name="Line 516"/>
              <p:cNvSpPr>
                <a:spLocks noChangeShapeType="1"/>
              </p:cNvSpPr>
              <p:nvPr/>
            </p:nvSpPr>
            <p:spPr bwMode="auto">
              <a:xfrm flipH="1">
                <a:off x="2915" y="2327"/>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77" name="Line 517"/>
              <p:cNvSpPr>
                <a:spLocks noChangeShapeType="1"/>
              </p:cNvSpPr>
              <p:nvPr/>
            </p:nvSpPr>
            <p:spPr bwMode="auto">
              <a:xfrm flipH="1">
                <a:off x="2917" y="2322"/>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78" name="Line 518"/>
              <p:cNvSpPr>
                <a:spLocks noChangeShapeType="1"/>
              </p:cNvSpPr>
              <p:nvPr/>
            </p:nvSpPr>
            <p:spPr bwMode="auto">
              <a:xfrm flipH="1">
                <a:off x="2919" y="2315"/>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79" name="Line 519"/>
              <p:cNvSpPr>
                <a:spLocks noChangeShapeType="1"/>
              </p:cNvSpPr>
              <p:nvPr/>
            </p:nvSpPr>
            <p:spPr bwMode="auto">
              <a:xfrm flipH="1">
                <a:off x="2924" y="2308"/>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80" name="Line 520"/>
              <p:cNvSpPr>
                <a:spLocks noChangeShapeType="1"/>
              </p:cNvSpPr>
              <p:nvPr/>
            </p:nvSpPr>
            <p:spPr bwMode="auto">
              <a:xfrm>
                <a:off x="2926" y="230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81" name="Line 521"/>
              <p:cNvSpPr>
                <a:spLocks noChangeShapeType="1"/>
              </p:cNvSpPr>
              <p:nvPr/>
            </p:nvSpPr>
            <p:spPr bwMode="auto">
              <a:xfrm flipH="1">
                <a:off x="2926" y="2301"/>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82" name="Line 522"/>
              <p:cNvSpPr>
                <a:spLocks noChangeShapeType="1"/>
              </p:cNvSpPr>
              <p:nvPr/>
            </p:nvSpPr>
            <p:spPr bwMode="auto">
              <a:xfrm flipH="1">
                <a:off x="2929" y="2296"/>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83" name="Line 523"/>
              <p:cNvSpPr>
                <a:spLocks noChangeShapeType="1"/>
              </p:cNvSpPr>
              <p:nvPr/>
            </p:nvSpPr>
            <p:spPr bwMode="auto">
              <a:xfrm flipH="1">
                <a:off x="2931" y="2289"/>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84" name="Line 524"/>
              <p:cNvSpPr>
                <a:spLocks noChangeShapeType="1"/>
              </p:cNvSpPr>
              <p:nvPr/>
            </p:nvSpPr>
            <p:spPr bwMode="auto">
              <a:xfrm flipH="1">
                <a:off x="2933" y="2282"/>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85" name="Line 525"/>
              <p:cNvSpPr>
                <a:spLocks noChangeShapeType="1"/>
              </p:cNvSpPr>
              <p:nvPr/>
            </p:nvSpPr>
            <p:spPr bwMode="auto">
              <a:xfrm flipH="1">
                <a:off x="2938" y="2275"/>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86" name="Line 526"/>
              <p:cNvSpPr>
                <a:spLocks noChangeShapeType="1"/>
              </p:cNvSpPr>
              <p:nvPr/>
            </p:nvSpPr>
            <p:spPr bwMode="auto">
              <a:xfrm>
                <a:off x="2940" y="227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87" name="Line 527"/>
              <p:cNvSpPr>
                <a:spLocks noChangeShapeType="1"/>
              </p:cNvSpPr>
              <p:nvPr/>
            </p:nvSpPr>
            <p:spPr bwMode="auto">
              <a:xfrm flipH="1">
                <a:off x="2940" y="2270"/>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88" name="Line 528"/>
              <p:cNvSpPr>
                <a:spLocks noChangeShapeType="1"/>
              </p:cNvSpPr>
              <p:nvPr/>
            </p:nvSpPr>
            <p:spPr bwMode="auto">
              <a:xfrm flipH="1">
                <a:off x="2943" y="2263"/>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89" name="Line 529"/>
              <p:cNvSpPr>
                <a:spLocks noChangeShapeType="1"/>
              </p:cNvSpPr>
              <p:nvPr/>
            </p:nvSpPr>
            <p:spPr bwMode="auto">
              <a:xfrm flipH="1">
                <a:off x="2945" y="2256"/>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90" name="Line 530"/>
              <p:cNvSpPr>
                <a:spLocks noChangeShapeType="1"/>
              </p:cNvSpPr>
              <p:nvPr/>
            </p:nvSpPr>
            <p:spPr bwMode="auto">
              <a:xfrm flipH="1">
                <a:off x="2950" y="2249"/>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91" name="Line 531"/>
              <p:cNvSpPr>
                <a:spLocks noChangeShapeType="1"/>
              </p:cNvSpPr>
              <p:nvPr/>
            </p:nvSpPr>
            <p:spPr bwMode="auto">
              <a:xfrm flipH="1">
                <a:off x="2952" y="2242"/>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92" name="Line 532"/>
              <p:cNvSpPr>
                <a:spLocks noChangeShapeType="1"/>
              </p:cNvSpPr>
              <p:nvPr/>
            </p:nvSpPr>
            <p:spPr bwMode="auto">
              <a:xfrm>
                <a:off x="2955" y="224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93" name="Line 533"/>
              <p:cNvSpPr>
                <a:spLocks noChangeShapeType="1"/>
              </p:cNvSpPr>
              <p:nvPr/>
            </p:nvSpPr>
            <p:spPr bwMode="auto">
              <a:xfrm flipH="1">
                <a:off x="2955" y="2237"/>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94" name="Line 534"/>
              <p:cNvSpPr>
                <a:spLocks noChangeShapeType="1"/>
              </p:cNvSpPr>
              <p:nvPr/>
            </p:nvSpPr>
            <p:spPr bwMode="auto">
              <a:xfrm flipH="1">
                <a:off x="2957" y="2230"/>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95" name="Line 535"/>
              <p:cNvSpPr>
                <a:spLocks noChangeShapeType="1"/>
              </p:cNvSpPr>
              <p:nvPr/>
            </p:nvSpPr>
            <p:spPr bwMode="auto">
              <a:xfrm flipH="1">
                <a:off x="2962" y="2223"/>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96" name="Line 536"/>
              <p:cNvSpPr>
                <a:spLocks noChangeShapeType="1"/>
              </p:cNvSpPr>
              <p:nvPr/>
            </p:nvSpPr>
            <p:spPr bwMode="auto">
              <a:xfrm flipH="1">
                <a:off x="2964" y="2216"/>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97" name="Line 537"/>
              <p:cNvSpPr>
                <a:spLocks noChangeShapeType="1"/>
              </p:cNvSpPr>
              <p:nvPr/>
            </p:nvSpPr>
            <p:spPr bwMode="auto">
              <a:xfrm flipH="1">
                <a:off x="2966" y="2211"/>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98" name="Line 538"/>
              <p:cNvSpPr>
                <a:spLocks noChangeShapeType="1"/>
              </p:cNvSpPr>
              <p:nvPr/>
            </p:nvSpPr>
            <p:spPr bwMode="auto">
              <a:xfrm>
                <a:off x="2969" y="221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099" name="Line 539"/>
              <p:cNvSpPr>
                <a:spLocks noChangeShapeType="1"/>
              </p:cNvSpPr>
              <p:nvPr/>
            </p:nvSpPr>
            <p:spPr bwMode="auto">
              <a:xfrm flipH="1">
                <a:off x="2969" y="2204"/>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00" name="Line 540"/>
              <p:cNvSpPr>
                <a:spLocks noChangeShapeType="1"/>
              </p:cNvSpPr>
              <p:nvPr/>
            </p:nvSpPr>
            <p:spPr bwMode="auto">
              <a:xfrm flipH="1">
                <a:off x="2974" y="2197"/>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01" name="Line 541"/>
              <p:cNvSpPr>
                <a:spLocks noChangeShapeType="1"/>
              </p:cNvSpPr>
              <p:nvPr/>
            </p:nvSpPr>
            <p:spPr bwMode="auto">
              <a:xfrm flipH="1">
                <a:off x="2976" y="2190"/>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02" name="Line 542"/>
              <p:cNvSpPr>
                <a:spLocks noChangeShapeType="1"/>
              </p:cNvSpPr>
              <p:nvPr/>
            </p:nvSpPr>
            <p:spPr bwMode="auto">
              <a:xfrm flipH="1">
                <a:off x="2978" y="2183"/>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03" name="Line 543"/>
              <p:cNvSpPr>
                <a:spLocks noChangeShapeType="1"/>
              </p:cNvSpPr>
              <p:nvPr/>
            </p:nvSpPr>
            <p:spPr bwMode="auto">
              <a:xfrm flipH="1">
                <a:off x="2981" y="2178"/>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04" name="Line 544"/>
              <p:cNvSpPr>
                <a:spLocks noChangeShapeType="1"/>
              </p:cNvSpPr>
              <p:nvPr/>
            </p:nvSpPr>
            <p:spPr bwMode="auto">
              <a:xfrm>
                <a:off x="2983" y="217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05" name="Line 545"/>
              <p:cNvSpPr>
                <a:spLocks noChangeShapeType="1"/>
              </p:cNvSpPr>
              <p:nvPr/>
            </p:nvSpPr>
            <p:spPr bwMode="auto">
              <a:xfrm flipH="1">
                <a:off x="2983" y="2171"/>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06" name="Line 546"/>
              <p:cNvSpPr>
                <a:spLocks noChangeShapeType="1"/>
              </p:cNvSpPr>
              <p:nvPr/>
            </p:nvSpPr>
            <p:spPr bwMode="auto">
              <a:xfrm flipH="1">
                <a:off x="2988" y="2164"/>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07" name="Line 547"/>
              <p:cNvSpPr>
                <a:spLocks noChangeShapeType="1"/>
              </p:cNvSpPr>
              <p:nvPr/>
            </p:nvSpPr>
            <p:spPr bwMode="auto">
              <a:xfrm flipH="1">
                <a:off x="2990" y="2160"/>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08" name="Line 548"/>
              <p:cNvSpPr>
                <a:spLocks noChangeShapeType="1"/>
              </p:cNvSpPr>
              <p:nvPr/>
            </p:nvSpPr>
            <p:spPr bwMode="auto">
              <a:xfrm flipH="1">
                <a:off x="2992" y="2152"/>
                <a:ext cx="3" cy="8"/>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09" name="Line 549"/>
              <p:cNvSpPr>
                <a:spLocks noChangeShapeType="1"/>
              </p:cNvSpPr>
              <p:nvPr/>
            </p:nvSpPr>
            <p:spPr bwMode="auto">
              <a:xfrm flipH="1">
                <a:off x="2995" y="2145"/>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10" name="Line 550"/>
              <p:cNvSpPr>
                <a:spLocks noChangeShapeType="1"/>
              </p:cNvSpPr>
              <p:nvPr/>
            </p:nvSpPr>
            <p:spPr bwMode="auto">
              <a:xfrm>
                <a:off x="2997" y="214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11" name="Line 551"/>
              <p:cNvSpPr>
                <a:spLocks noChangeShapeType="1"/>
              </p:cNvSpPr>
              <p:nvPr/>
            </p:nvSpPr>
            <p:spPr bwMode="auto">
              <a:xfrm flipH="1">
                <a:off x="2997" y="2141"/>
                <a:ext cx="5"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12" name="Line 552"/>
              <p:cNvSpPr>
                <a:spLocks noChangeShapeType="1"/>
              </p:cNvSpPr>
              <p:nvPr/>
            </p:nvSpPr>
            <p:spPr bwMode="auto">
              <a:xfrm flipH="1">
                <a:off x="3002" y="2134"/>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13" name="Line 553"/>
              <p:cNvSpPr>
                <a:spLocks noChangeShapeType="1"/>
              </p:cNvSpPr>
              <p:nvPr/>
            </p:nvSpPr>
            <p:spPr bwMode="auto">
              <a:xfrm flipH="1">
                <a:off x="3004" y="2127"/>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14" name="Line 554"/>
              <p:cNvSpPr>
                <a:spLocks noChangeShapeType="1"/>
              </p:cNvSpPr>
              <p:nvPr/>
            </p:nvSpPr>
            <p:spPr bwMode="auto">
              <a:xfrm flipH="1">
                <a:off x="3007" y="2122"/>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15" name="Line 555"/>
              <p:cNvSpPr>
                <a:spLocks noChangeShapeType="1"/>
              </p:cNvSpPr>
              <p:nvPr/>
            </p:nvSpPr>
            <p:spPr bwMode="auto">
              <a:xfrm flipH="1">
                <a:off x="3009" y="2115"/>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16" name="Line 556"/>
              <p:cNvSpPr>
                <a:spLocks noChangeShapeType="1"/>
              </p:cNvSpPr>
              <p:nvPr/>
            </p:nvSpPr>
            <p:spPr bwMode="auto">
              <a:xfrm>
                <a:off x="3014" y="211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17" name="Line 557"/>
              <p:cNvSpPr>
                <a:spLocks noChangeShapeType="1"/>
              </p:cNvSpPr>
              <p:nvPr/>
            </p:nvSpPr>
            <p:spPr bwMode="auto">
              <a:xfrm flipH="1">
                <a:off x="3014" y="2108"/>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18" name="Line 558"/>
              <p:cNvSpPr>
                <a:spLocks noChangeShapeType="1"/>
              </p:cNvSpPr>
              <p:nvPr/>
            </p:nvSpPr>
            <p:spPr bwMode="auto">
              <a:xfrm flipH="1">
                <a:off x="3016" y="2103"/>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19" name="Line 559"/>
              <p:cNvSpPr>
                <a:spLocks noChangeShapeType="1"/>
              </p:cNvSpPr>
              <p:nvPr/>
            </p:nvSpPr>
            <p:spPr bwMode="auto">
              <a:xfrm flipH="1">
                <a:off x="3018" y="2096"/>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20" name="Line 560"/>
              <p:cNvSpPr>
                <a:spLocks noChangeShapeType="1"/>
              </p:cNvSpPr>
              <p:nvPr/>
            </p:nvSpPr>
            <p:spPr bwMode="auto">
              <a:xfrm flipH="1">
                <a:off x="3021" y="2089"/>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21" name="Line 561"/>
              <p:cNvSpPr>
                <a:spLocks noChangeShapeType="1"/>
              </p:cNvSpPr>
              <p:nvPr/>
            </p:nvSpPr>
            <p:spPr bwMode="auto">
              <a:xfrm flipH="1">
                <a:off x="3023" y="2084"/>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22" name="Line 562"/>
              <p:cNvSpPr>
                <a:spLocks noChangeShapeType="1"/>
              </p:cNvSpPr>
              <p:nvPr/>
            </p:nvSpPr>
            <p:spPr bwMode="auto">
              <a:xfrm>
                <a:off x="3028" y="208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23" name="Line 563"/>
              <p:cNvSpPr>
                <a:spLocks noChangeShapeType="1"/>
              </p:cNvSpPr>
              <p:nvPr/>
            </p:nvSpPr>
            <p:spPr bwMode="auto">
              <a:xfrm flipH="1">
                <a:off x="3028" y="2077"/>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24" name="Line 564"/>
              <p:cNvSpPr>
                <a:spLocks noChangeShapeType="1"/>
              </p:cNvSpPr>
              <p:nvPr/>
            </p:nvSpPr>
            <p:spPr bwMode="auto">
              <a:xfrm flipH="1">
                <a:off x="3030" y="2072"/>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25" name="Line 565"/>
              <p:cNvSpPr>
                <a:spLocks noChangeShapeType="1"/>
              </p:cNvSpPr>
              <p:nvPr/>
            </p:nvSpPr>
            <p:spPr bwMode="auto">
              <a:xfrm flipH="1">
                <a:off x="3032" y="2065"/>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26" name="Line 566"/>
              <p:cNvSpPr>
                <a:spLocks noChangeShapeType="1"/>
              </p:cNvSpPr>
              <p:nvPr/>
            </p:nvSpPr>
            <p:spPr bwMode="auto">
              <a:xfrm flipH="1">
                <a:off x="3035" y="2061"/>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27" name="Line 567"/>
              <p:cNvSpPr>
                <a:spLocks noChangeShapeType="1"/>
              </p:cNvSpPr>
              <p:nvPr/>
            </p:nvSpPr>
            <p:spPr bwMode="auto">
              <a:xfrm flipH="1">
                <a:off x="3037" y="2054"/>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28" name="Line 568"/>
              <p:cNvSpPr>
                <a:spLocks noChangeShapeType="1"/>
              </p:cNvSpPr>
              <p:nvPr/>
            </p:nvSpPr>
            <p:spPr bwMode="auto">
              <a:xfrm>
                <a:off x="3042" y="205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29" name="Line 569"/>
              <p:cNvSpPr>
                <a:spLocks noChangeShapeType="1"/>
              </p:cNvSpPr>
              <p:nvPr/>
            </p:nvSpPr>
            <p:spPr bwMode="auto">
              <a:xfrm flipH="1">
                <a:off x="3042" y="2046"/>
                <a:ext cx="2" cy="8"/>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30" name="Line 570"/>
              <p:cNvSpPr>
                <a:spLocks noChangeShapeType="1"/>
              </p:cNvSpPr>
              <p:nvPr/>
            </p:nvSpPr>
            <p:spPr bwMode="auto">
              <a:xfrm flipH="1">
                <a:off x="3044" y="2042"/>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31" name="Line 571"/>
              <p:cNvSpPr>
                <a:spLocks noChangeShapeType="1"/>
              </p:cNvSpPr>
              <p:nvPr/>
            </p:nvSpPr>
            <p:spPr bwMode="auto">
              <a:xfrm flipH="1">
                <a:off x="3047" y="2035"/>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32" name="Line 572"/>
              <p:cNvSpPr>
                <a:spLocks noChangeShapeType="1"/>
              </p:cNvSpPr>
              <p:nvPr/>
            </p:nvSpPr>
            <p:spPr bwMode="auto">
              <a:xfrm flipH="1">
                <a:off x="3049" y="2030"/>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33" name="Line 573"/>
              <p:cNvSpPr>
                <a:spLocks noChangeShapeType="1"/>
              </p:cNvSpPr>
              <p:nvPr/>
            </p:nvSpPr>
            <p:spPr bwMode="auto">
              <a:xfrm flipH="1">
                <a:off x="3051" y="2023"/>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34" name="Line 574"/>
              <p:cNvSpPr>
                <a:spLocks noChangeShapeType="1"/>
              </p:cNvSpPr>
              <p:nvPr/>
            </p:nvSpPr>
            <p:spPr bwMode="auto">
              <a:xfrm>
                <a:off x="3056" y="202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35" name="Line 575"/>
              <p:cNvSpPr>
                <a:spLocks noChangeShapeType="1"/>
              </p:cNvSpPr>
              <p:nvPr/>
            </p:nvSpPr>
            <p:spPr bwMode="auto">
              <a:xfrm flipH="1">
                <a:off x="3056" y="2018"/>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36" name="Line 576"/>
              <p:cNvSpPr>
                <a:spLocks noChangeShapeType="1"/>
              </p:cNvSpPr>
              <p:nvPr/>
            </p:nvSpPr>
            <p:spPr bwMode="auto">
              <a:xfrm flipH="1">
                <a:off x="3058" y="2011"/>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37" name="Line 577"/>
              <p:cNvSpPr>
                <a:spLocks noChangeShapeType="1"/>
              </p:cNvSpPr>
              <p:nvPr/>
            </p:nvSpPr>
            <p:spPr bwMode="auto">
              <a:xfrm flipH="1">
                <a:off x="3061" y="2004"/>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38" name="Line 578"/>
              <p:cNvSpPr>
                <a:spLocks noChangeShapeType="1"/>
              </p:cNvSpPr>
              <p:nvPr/>
            </p:nvSpPr>
            <p:spPr bwMode="auto">
              <a:xfrm flipH="1">
                <a:off x="3063" y="1999"/>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39" name="Line 579"/>
              <p:cNvSpPr>
                <a:spLocks noChangeShapeType="1"/>
              </p:cNvSpPr>
              <p:nvPr/>
            </p:nvSpPr>
            <p:spPr bwMode="auto">
              <a:xfrm flipH="1">
                <a:off x="3068" y="1992"/>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40" name="Line 580"/>
              <p:cNvSpPr>
                <a:spLocks noChangeShapeType="1"/>
              </p:cNvSpPr>
              <p:nvPr/>
            </p:nvSpPr>
            <p:spPr bwMode="auto">
              <a:xfrm>
                <a:off x="3070" y="199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41" name="Line 581"/>
              <p:cNvSpPr>
                <a:spLocks noChangeShapeType="1"/>
              </p:cNvSpPr>
              <p:nvPr/>
            </p:nvSpPr>
            <p:spPr bwMode="auto">
              <a:xfrm flipH="1">
                <a:off x="3070" y="1988"/>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42" name="Line 582"/>
              <p:cNvSpPr>
                <a:spLocks noChangeShapeType="1"/>
              </p:cNvSpPr>
              <p:nvPr/>
            </p:nvSpPr>
            <p:spPr bwMode="auto">
              <a:xfrm flipH="1">
                <a:off x="3073" y="1981"/>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43" name="Line 583"/>
              <p:cNvSpPr>
                <a:spLocks noChangeShapeType="1"/>
              </p:cNvSpPr>
              <p:nvPr/>
            </p:nvSpPr>
            <p:spPr bwMode="auto">
              <a:xfrm flipH="1">
                <a:off x="3075" y="1976"/>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44" name="Line 584"/>
              <p:cNvSpPr>
                <a:spLocks noChangeShapeType="1"/>
              </p:cNvSpPr>
              <p:nvPr/>
            </p:nvSpPr>
            <p:spPr bwMode="auto">
              <a:xfrm flipH="1">
                <a:off x="3077" y="1969"/>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45" name="Line 585"/>
              <p:cNvSpPr>
                <a:spLocks noChangeShapeType="1"/>
              </p:cNvSpPr>
              <p:nvPr/>
            </p:nvSpPr>
            <p:spPr bwMode="auto">
              <a:xfrm flipH="1">
                <a:off x="3082" y="1964"/>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46" name="Line 586"/>
              <p:cNvSpPr>
                <a:spLocks noChangeShapeType="1"/>
              </p:cNvSpPr>
              <p:nvPr/>
            </p:nvSpPr>
            <p:spPr bwMode="auto">
              <a:xfrm>
                <a:off x="3084" y="196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47" name="Line 587"/>
              <p:cNvSpPr>
                <a:spLocks noChangeShapeType="1"/>
              </p:cNvSpPr>
              <p:nvPr/>
            </p:nvSpPr>
            <p:spPr bwMode="auto">
              <a:xfrm flipH="1">
                <a:off x="3084" y="1957"/>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48" name="Line 588"/>
              <p:cNvSpPr>
                <a:spLocks noChangeShapeType="1"/>
              </p:cNvSpPr>
              <p:nvPr/>
            </p:nvSpPr>
            <p:spPr bwMode="auto">
              <a:xfrm flipH="1">
                <a:off x="3087" y="1952"/>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49" name="Line 589"/>
              <p:cNvSpPr>
                <a:spLocks noChangeShapeType="1"/>
              </p:cNvSpPr>
              <p:nvPr/>
            </p:nvSpPr>
            <p:spPr bwMode="auto">
              <a:xfrm flipH="1">
                <a:off x="3089" y="1945"/>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50" name="Line 590"/>
              <p:cNvSpPr>
                <a:spLocks noChangeShapeType="1"/>
              </p:cNvSpPr>
              <p:nvPr/>
            </p:nvSpPr>
            <p:spPr bwMode="auto">
              <a:xfrm flipH="1">
                <a:off x="3094" y="1941"/>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51" name="Line 591"/>
              <p:cNvSpPr>
                <a:spLocks noChangeShapeType="1"/>
              </p:cNvSpPr>
              <p:nvPr/>
            </p:nvSpPr>
            <p:spPr bwMode="auto">
              <a:xfrm flipH="1">
                <a:off x="3096" y="1933"/>
                <a:ext cx="3" cy="8"/>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52" name="Line 592"/>
              <p:cNvSpPr>
                <a:spLocks noChangeShapeType="1"/>
              </p:cNvSpPr>
              <p:nvPr/>
            </p:nvSpPr>
            <p:spPr bwMode="auto">
              <a:xfrm>
                <a:off x="3099" y="193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53" name="Line 593"/>
              <p:cNvSpPr>
                <a:spLocks noChangeShapeType="1"/>
              </p:cNvSpPr>
              <p:nvPr/>
            </p:nvSpPr>
            <p:spPr bwMode="auto">
              <a:xfrm flipH="1">
                <a:off x="3099" y="1929"/>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54" name="Line 594"/>
              <p:cNvSpPr>
                <a:spLocks noChangeShapeType="1"/>
              </p:cNvSpPr>
              <p:nvPr/>
            </p:nvSpPr>
            <p:spPr bwMode="auto">
              <a:xfrm flipH="1">
                <a:off x="3101" y="1922"/>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55" name="Line 595"/>
              <p:cNvSpPr>
                <a:spLocks noChangeShapeType="1"/>
              </p:cNvSpPr>
              <p:nvPr/>
            </p:nvSpPr>
            <p:spPr bwMode="auto">
              <a:xfrm flipH="1">
                <a:off x="3106" y="1917"/>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56" name="Line 596"/>
              <p:cNvSpPr>
                <a:spLocks noChangeShapeType="1"/>
              </p:cNvSpPr>
              <p:nvPr/>
            </p:nvSpPr>
            <p:spPr bwMode="auto">
              <a:xfrm flipH="1">
                <a:off x="3108" y="1912"/>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57" name="Line 597"/>
              <p:cNvSpPr>
                <a:spLocks noChangeShapeType="1"/>
              </p:cNvSpPr>
              <p:nvPr/>
            </p:nvSpPr>
            <p:spPr bwMode="auto">
              <a:xfrm flipH="1">
                <a:off x="3110" y="1905"/>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58" name="Line 598"/>
              <p:cNvSpPr>
                <a:spLocks noChangeShapeType="1"/>
              </p:cNvSpPr>
              <p:nvPr/>
            </p:nvSpPr>
            <p:spPr bwMode="auto">
              <a:xfrm>
                <a:off x="3113" y="190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59" name="Line 599"/>
              <p:cNvSpPr>
                <a:spLocks noChangeShapeType="1"/>
              </p:cNvSpPr>
              <p:nvPr/>
            </p:nvSpPr>
            <p:spPr bwMode="auto">
              <a:xfrm flipH="1">
                <a:off x="3113" y="1900"/>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60" name="Line 600"/>
              <p:cNvSpPr>
                <a:spLocks noChangeShapeType="1"/>
              </p:cNvSpPr>
              <p:nvPr/>
            </p:nvSpPr>
            <p:spPr bwMode="auto">
              <a:xfrm flipH="1">
                <a:off x="3115" y="1893"/>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61" name="Line 601"/>
              <p:cNvSpPr>
                <a:spLocks noChangeShapeType="1"/>
              </p:cNvSpPr>
              <p:nvPr/>
            </p:nvSpPr>
            <p:spPr bwMode="auto">
              <a:xfrm flipH="1">
                <a:off x="3120" y="1889"/>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62" name="Line 602"/>
              <p:cNvSpPr>
                <a:spLocks noChangeShapeType="1"/>
              </p:cNvSpPr>
              <p:nvPr/>
            </p:nvSpPr>
            <p:spPr bwMode="auto">
              <a:xfrm flipH="1">
                <a:off x="3122" y="1882"/>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63" name="Line 603"/>
              <p:cNvSpPr>
                <a:spLocks noChangeShapeType="1"/>
              </p:cNvSpPr>
              <p:nvPr/>
            </p:nvSpPr>
            <p:spPr bwMode="auto">
              <a:xfrm flipH="1">
                <a:off x="3125" y="1877"/>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64" name="Line 604"/>
              <p:cNvSpPr>
                <a:spLocks noChangeShapeType="1"/>
              </p:cNvSpPr>
              <p:nvPr/>
            </p:nvSpPr>
            <p:spPr bwMode="auto">
              <a:xfrm>
                <a:off x="3127" y="187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65" name="Line 605"/>
              <p:cNvSpPr>
                <a:spLocks noChangeShapeType="1"/>
              </p:cNvSpPr>
              <p:nvPr/>
            </p:nvSpPr>
            <p:spPr bwMode="auto">
              <a:xfrm flipH="1">
                <a:off x="3127" y="1872"/>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66" name="Line 606"/>
              <p:cNvSpPr>
                <a:spLocks noChangeShapeType="1"/>
              </p:cNvSpPr>
              <p:nvPr/>
            </p:nvSpPr>
            <p:spPr bwMode="auto">
              <a:xfrm flipH="1">
                <a:off x="3132" y="1865"/>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67" name="Line 607"/>
              <p:cNvSpPr>
                <a:spLocks noChangeShapeType="1"/>
              </p:cNvSpPr>
              <p:nvPr/>
            </p:nvSpPr>
            <p:spPr bwMode="auto">
              <a:xfrm flipH="1">
                <a:off x="3134" y="1860"/>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168" name="Line 608"/>
              <p:cNvSpPr>
                <a:spLocks noChangeShapeType="1"/>
              </p:cNvSpPr>
              <p:nvPr/>
            </p:nvSpPr>
            <p:spPr bwMode="auto">
              <a:xfrm flipH="1">
                <a:off x="3136" y="1856"/>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1512" name="Group 810"/>
            <p:cNvGrpSpPr>
              <a:grpSpLocks/>
            </p:cNvGrpSpPr>
            <p:nvPr/>
          </p:nvGrpSpPr>
          <p:grpSpPr bwMode="auto">
            <a:xfrm>
              <a:off x="3139" y="1324"/>
              <a:ext cx="476" cy="532"/>
              <a:chOff x="3139" y="1324"/>
              <a:chExt cx="476" cy="532"/>
            </a:xfrm>
          </p:grpSpPr>
          <p:sp>
            <p:nvSpPr>
              <p:cNvPr id="21769" name="Line 610"/>
              <p:cNvSpPr>
                <a:spLocks noChangeShapeType="1"/>
              </p:cNvSpPr>
              <p:nvPr/>
            </p:nvSpPr>
            <p:spPr bwMode="auto">
              <a:xfrm flipH="1">
                <a:off x="3139" y="1849"/>
                <a:ext cx="4"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70" name="Line 611"/>
              <p:cNvSpPr>
                <a:spLocks noChangeShapeType="1"/>
              </p:cNvSpPr>
              <p:nvPr/>
            </p:nvSpPr>
            <p:spPr bwMode="auto">
              <a:xfrm>
                <a:off x="3143" y="184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71" name="Line 612"/>
              <p:cNvSpPr>
                <a:spLocks noChangeShapeType="1"/>
              </p:cNvSpPr>
              <p:nvPr/>
            </p:nvSpPr>
            <p:spPr bwMode="auto">
              <a:xfrm flipH="1">
                <a:off x="3143" y="1844"/>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72" name="Line 613"/>
              <p:cNvSpPr>
                <a:spLocks noChangeShapeType="1"/>
              </p:cNvSpPr>
              <p:nvPr/>
            </p:nvSpPr>
            <p:spPr bwMode="auto">
              <a:xfrm flipH="1">
                <a:off x="3146" y="1839"/>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73" name="Line 614"/>
              <p:cNvSpPr>
                <a:spLocks noChangeShapeType="1"/>
              </p:cNvSpPr>
              <p:nvPr/>
            </p:nvSpPr>
            <p:spPr bwMode="auto">
              <a:xfrm flipH="1">
                <a:off x="3148" y="1835"/>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74" name="Line 615"/>
              <p:cNvSpPr>
                <a:spLocks noChangeShapeType="1"/>
              </p:cNvSpPr>
              <p:nvPr/>
            </p:nvSpPr>
            <p:spPr bwMode="auto">
              <a:xfrm flipH="1">
                <a:off x="3150" y="1827"/>
                <a:ext cx="3" cy="8"/>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75" name="Line 616"/>
              <p:cNvSpPr>
                <a:spLocks noChangeShapeType="1"/>
              </p:cNvSpPr>
              <p:nvPr/>
            </p:nvSpPr>
            <p:spPr bwMode="auto">
              <a:xfrm flipH="1">
                <a:off x="3153" y="1823"/>
                <a:ext cx="5"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76" name="Line 617"/>
              <p:cNvSpPr>
                <a:spLocks noChangeShapeType="1"/>
              </p:cNvSpPr>
              <p:nvPr/>
            </p:nvSpPr>
            <p:spPr bwMode="auto">
              <a:xfrm>
                <a:off x="3158" y="182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77" name="Line 618"/>
              <p:cNvSpPr>
                <a:spLocks noChangeShapeType="1"/>
              </p:cNvSpPr>
              <p:nvPr/>
            </p:nvSpPr>
            <p:spPr bwMode="auto">
              <a:xfrm flipH="1">
                <a:off x="3158" y="1818"/>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78" name="Line 619"/>
              <p:cNvSpPr>
                <a:spLocks noChangeShapeType="1"/>
              </p:cNvSpPr>
              <p:nvPr/>
            </p:nvSpPr>
            <p:spPr bwMode="auto">
              <a:xfrm flipH="1">
                <a:off x="3160" y="1813"/>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79" name="Line 620"/>
              <p:cNvSpPr>
                <a:spLocks noChangeShapeType="1"/>
              </p:cNvSpPr>
              <p:nvPr/>
            </p:nvSpPr>
            <p:spPr bwMode="auto">
              <a:xfrm flipH="1">
                <a:off x="3162" y="1809"/>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80" name="Line 621"/>
              <p:cNvSpPr>
                <a:spLocks noChangeShapeType="1"/>
              </p:cNvSpPr>
              <p:nvPr/>
            </p:nvSpPr>
            <p:spPr bwMode="auto">
              <a:xfrm flipH="1">
                <a:off x="3165" y="1804"/>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81" name="Line 622"/>
              <p:cNvSpPr>
                <a:spLocks noChangeShapeType="1"/>
              </p:cNvSpPr>
              <p:nvPr/>
            </p:nvSpPr>
            <p:spPr bwMode="auto">
              <a:xfrm flipH="1">
                <a:off x="3167" y="1797"/>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82" name="Line 623"/>
              <p:cNvSpPr>
                <a:spLocks noChangeShapeType="1"/>
              </p:cNvSpPr>
              <p:nvPr/>
            </p:nvSpPr>
            <p:spPr bwMode="auto">
              <a:xfrm>
                <a:off x="3169" y="179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83" name="Line 624"/>
              <p:cNvSpPr>
                <a:spLocks noChangeShapeType="1"/>
              </p:cNvSpPr>
              <p:nvPr/>
            </p:nvSpPr>
            <p:spPr bwMode="auto">
              <a:xfrm flipH="1">
                <a:off x="3169" y="1792"/>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84" name="Line 625"/>
              <p:cNvSpPr>
                <a:spLocks noChangeShapeType="1"/>
              </p:cNvSpPr>
              <p:nvPr/>
            </p:nvSpPr>
            <p:spPr bwMode="auto">
              <a:xfrm flipH="1">
                <a:off x="3174" y="1787"/>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85" name="Line 626"/>
              <p:cNvSpPr>
                <a:spLocks noChangeShapeType="1"/>
              </p:cNvSpPr>
              <p:nvPr/>
            </p:nvSpPr>
            <p:spPr bwMode="auto">
              <a:xfrm flipH="1">
                <a:off x="3176" y="1783"/>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86" name="Line 627"/>
              <p:cNvSpPr>
                <a:spLocks noChangeShapeType="1"/>
              </p:cNvSpPr>
              <p:nvPr/>
            </p:nvSpPr>
            <p:spPr bwMode="auto">
              <a:xfrm flipH="1">
                <a:off x="3179" y="1778"/>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87" name="Line 628"/>
              <p:cNvSpPr>
                <a:spLocks noChangeShapeType="1"/>
              </p:cNvSpPr>
              <p:nvPr/>
            </p:nvSpPr>
            <p:spPr bwMode="auto">
              <a:xfrm flipH="1">
                <a:off x="3181" y="1771"/>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88" name="Line 629"/>
              <p:cNvSpPr>
                <a:spLocks noChangeShapeType="1"/>
              </p:cNvSpPr>
              <p:nvPr/>
            </p:nvSpPr>
            <p:spPr bwMode="auto">
              <a:xfrm>
                <a:off x="3186" y="177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89" name="Line 630"/>
              <p:cNvSpPr>
                <a:spLocks noChangeShapeType="1"/>
              </p:cNvSpPr>
              <p:nvPr/>
            </p:nvSpPr>
            <p:spPr bwMode="auto">
              <a:xfrm flipH="1">
                <a:off x="3186" y="1766"/>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90" name="Line 631"/>
              <p:cNvSpPr>
                <a:spLocks noChangeShapeType="1"/>
              </p:cNvSpPr>
              <p:nvPr/>
            </p:nvSpPr>
            <p:spPr bwMode="auto">
              <a:xfrm flipH="1">
                <a:off x="3188" y="1762"/>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91" name="Line 632"/>
              <p:cNvSpPr>
                <a:spLocks noChangeShapeType="1"/>
              </p:cNvSpPr>
              <p:nvPr/>
            </p:nvSpPr>
            <p:spPr bwMode="auto">
              <a:xfrm flipH="1">
                <a:off x="3191" y="1757"/>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92" name="Line 633"/>
              <p:cNvSpPr>
                <a:spLocks noChangeShapeType="1"/>
              </p:cNvSpPr>
              <p:nvPr/>
            </p:nvSpPr>
            <p:spPr bwMode="auto">
              <a:xfrm flipH="1">
                <a:off x="3193" y="1752"/>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93" name="Line 634"/>
              <p:cNvSpPr>
                <a:spLocks noChangeShapeType="1"/>
              </p:cNvSpPr>
              <p:nvPr/>
            </p:nvSpPr>
            <p:spPr bwMode="auto">
              <a:xfrm flipH="1">
                <a:off x="3198" y="1747"/>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94" name="Line 635"/>
              <p:cNvSpPr>
                <a:spLocks noChangeShapeType="1"/>
              </p:cNvSpPr>
              <p:nvPr/>
            </p:nvSpPr>
            <p:spPr bwMode="auto">
              <a:xfrm>
                <a:off x="3200" y="174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95" name="Line 636"/>
              <p:cNvSpPr>
                <a:spLocks noChangeShapeType="1"/>
              </p:cNvSpPr>
              <p:nvPr/>
            </p:nvSpPr>
            <p:spPr bwMode="auto">
              <a:xfrm flipH="1">
                <a:off x="3200" y="1743"/>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96" name="Line 637"/>
              <p:cNvSpPr>
                <a:spLocks noChangeShapeType="1"/>
              </p:cNvSpPr>
              <p:nvPr/>
            </p:nvSpPr>
            <p:spPr bwMode="auto">
              <a:xfrm flipH="1">
                <a:off x="3202" y="1738"/>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97" name="Line 638"/>
              <p:cNvSpPr>
                <a:spLocks noChangeShapeType="1"/>
              </p:cNvSpPr>
              <p:nvPr/>
            </p:nvSpPr>
            <p:spPr bwMode="auto">
              <a:xfrm flipH="1">
                <a:off x="3205" y="1733"/>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98" name="Line 639"/>
              <p:cNvSpPr>
                <a:spLocks noChangeShapeType="1"/>
              </p:cNvSpPr>
              <p:nvPr/>
            </p:nvSpPr>
            <p:spPr bwMode="auto">
              <a:xfrm flipH="1">
                <a:off x="3207" y="1729"/>
                <a:ext cx="5"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99" name="Line 640"/>
              <p:cNvSpPr>
                <a:spLocks noChangeShapeType="1"/>
              </p:cNvSpPr>
              <p:nvPr/>
            </p:nvSpPr>
            <p:spPr bwMode="auto">
              <a:xfrm flipH="1">
                <a:off x="3212" y="1724"/>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00" name="Line 641"/>
              <p:cNvSpPr>
                <a:spLocks noChangeShapeType="1"/>
              </p:cNvSpPr>
              <p:nvPr/>
            </p:nvSpPr>
            <p:spPr bwMode="auto">
              <a:xfrm>
                <a:off x="3214" y="172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01" name="Line 642"/>
              <p:cNvSpPr>
                <a:spLocks noChangeShapeType="1"/>
              </p:cNvSpPr>
              <p:nvPr/>
            </p:nvSpPr>
            <p:spPr bwMode="auto">
              <a:xfrm flipH="1">
                <a:off x="3214" y="1719"/>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02" name="Line 643"/>
              <p:cNvSpPr>
                <a:spLocks noChangeShapeType="1"/>
              </p:cNvSpPr>
              <p:nvPr/>
            </p:nvSpPr>
            <p:spPr bwMode="auto">
              <a:xfrm flipH="1">
                <a:off x="3217" y="1714"/>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03" name="Line 644"/>
              <p:cNvSpPr>
                <a:spLocks noChangeShapeType="1"/>
              </p:cNvSpPr>
              <p:nvPr/>
            </p:nvSpPr>
            <p:spPr bwMode="auto">
              <a:xfrm flipH="1">
                <a:off x="3219" y="1710"/>
                <a:ext cx="5"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04" name="Line 645"/>
              <p:cNvSpPr>
                <a:spLocks noChangeShapeType="1"/>
              </p:cNvSpPr>
              <p:nvPr/>
            </p:nvSpPr>
            <p:spPr bwMode="auto">
              <a:xfrm flipH="1">
                <a:off x="3224" y="1705"/>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05" name="Line 646"/>
              <p:cNvSpPr>
                <a:spLocks noChangeShapeType="1"/>
              </p:cNvSpPr>
              <p:nvPr/>
            </p:nvSpPr>
            <p:spPr bwMode="auto">
              <a:xfrm flipH="1">
                <a:off x="3226" y="1700"/>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06" name="Line 647"/>
              <p:cNvSpPr>
                <a:spLocks noChangeShapeType="1"/>
              </p:cNvSpPr>
              <p:nvPr/>
            </p:nvSpPr>
            <p:spPr bwMode="auto">
              <a:xfrm>
                <a:off x="3228" y="170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07" name="Line 648"/>
              <p:cNvSpPr>
                <a:spLocks noChangeShapeType="1"/>
              </p:cNvSpPr>
              <p:nvPr/>
            </p:nvSpPr>
            <p:spPr bwMode="auto">
              <a:xfrm flipH="1">
                <a:off x="3228" y="1696"/>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08" name="Line 649"/>
              <p:cNvSpPr>
                <a:spLocks noChangeShapeType="1"/>
              </p:cNvSpPr>
              <p:nvPr/>
            </p:nvSpPr>
            <p:spPr bwMode="auto">
              <a:xfrm flipH="1">
                <a:off x="3231" y="1691"/>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09" name="Line 650"/>
              <p:cNvSpPr>
                <a:spLocks noChangeShapeType="1"/>
              </p:cNvSpPr>
              <p:nvPr/>
            </p:nvSpPr>
            <p:spPr bwMode="auto">
              <a:xfrm flipH="1">
                <a:off x="3233" y="1686"/>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10" name="Line 651"/>
              <p:cNvSpPr>
                <a:spLocks noChangeShapeType="1"/>
              </p:cNvSpPr>
              <p:nvPr/>
            </p:nvSpPr>
            <p:spPr bwMode="auto">
              <a:xfrm flipH="1">
                <a:off x="3238" y="1681"/>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11" name="Line 652"/>
              <p:cNvSpPr>
                <a:spLocks noChangeShapeType="1"/>
              </p:cNvSpPr>
              <p:nvPr/>
            </p:nvSpPr>
            <p:spPr bwMode="auto">
              <a:xfrm flipH="1">
                <a:off x="3240" y="1677"/>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12" name="Line 653"/>
              <p:cNvSpPr>
                <a:spLocks noChangeShapeType="1"/>
              </p:cNvSpPr>
              <p:nvPr/>
            </p:nvSpPr>
            <p:spPr bwMode="auto">
              <a:xfrm>
                <a:off x="3242" y="167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13" name="Line 654"/>
              <p:cNvSpPr>
                <a:spLocks noChangeShapeType="1"/>
              </p:cNvSpPr>
              <p:nvPr/>
            </p:nvSpPr>
            <p:spPr bwMode="auto">
              <a:xfrm flipH="1">
                <a:off x="3242" y="1672"/>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14" name="Line 655"/>
              <p:cNvSpPr>
                <a:spLocks noChangeShapeType="1"/>
              </p:cNvSpPr>
              <p:nvPr/>
            </p:nvSpPr>
            <p:spPr bwMode="auto">
              <a:xfrm flipH="1">
                <a:off x="3245" y="1667"/>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15" name="Line 656"/>
              <p:cNvSpPr>
                <a:spLocks noChangeShapeType="1"/>
              </p:cNvSpPr>
              <p:nvPr/>
            </p:nvSpPr>
            <p:spPr bwMode="auto">
              <a:xfrm flipH="1">
                <a:off x="3250" y="1663"/>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16" name="Line 657"/>
              <p:cNvSpPr>
                <a:spLocks noChangeShapeType="1"/>
              </p:cNvSpPr>
              <p:nvPr/>
            </p:nvSpPr>
            <p:spPr bwMode="auto">
              <a:xfrm flipH="1">
                <a:off x="3252" y="1658"/>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17" name="Line 658"/>
              <p:cNvSpPr>
                <a:spLocks noChangeShapeType="1"/>
              </p:cNvSpPr>
              <p:nvPr/>
            </p:nvSpPr>
            <p:spPr bwMode="auto">
              <a:xfrm flipH="1">
                <a:off x="3254" y="1653"/>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18" name="Line 659"/>
              <p:cNvSpPr>
                <a:spLocks noChangeShapeType="1"/>
              </p:cNvSpPr>
              <p:nvPr/>
            </p:nvSpPr>
            <p:spPr bwMode="auto">
              <a:xfrm>
                <a:off x="3257" y="165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19" name="Line 660"/>
              <p:cNvSpPr>
                <a:spLocks noChangeShapeType="1"/>
              </p:cNvSpPr>
              <p:nvPr/>
            </p:nvSpPr>
            <p:spPr bwMode="auto">
              <a:xfrm flipH="1">
                <a:off x="3257" y="1651"/>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20" name="Line 661"/>
              <p:cNvSpPr>
                <a:spLocks noChangeShapeType="1"/>
              </p:cNvSpPr>
              <p:nvPr/>
            </p:nvSpPr>
            <p:spPr bwMode="auto">
              <a:xfrm flipH="1">
                <a:off x="3259" y="1646"/>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21" name="Line 662"/>
              <p:cNvSpPr>
                <a:spLocks noChangeShapeType="1"/>
              </p:cNvSpPr>
              <p:nvPr/>
            </p:nvSpPr>
            <p:spPr bwMode="auto">
              <a:xfrm flipH="1">
                <a:off x="3264" y="1641"/>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22" name="Line 663"/>
              <p:cNvSpPr>
                <a:spLocks noChangeShapeType="1"/>
              </p:cNvSpPr>
              <p:nvPr/>
            </p:nvSpPr>
            <p:spPr bwMode="auto">
              <a:xfrm flipH="1">
                <a:off x="3266" y="1637"/>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23" name="Line 664"/>
              <p:cNvSpPr>
                <a:spLocks noChangeShapeType="1"/>
              </p:cNvSpPr>
              <p:nvPr/>
            </p:nvSpPr>
            <p:spPr bwMode="auto">
              <a:xfrm flipH="1">
                <a:off x="3268" y="1632"/>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24" name="Line 665"/>
              <p:cNvSpPr>
                <a:spLocks noChangeShapeType="1"/>
              </p:cNvSpPr>
              <p:nvPr/>
            </p:nvSpPr>
            <p:spPr bwMode="auto">
              <a:xfrm>
                <a:off x="3271" y="163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25" name="Line 666"/>
              <p:cNvSpPr>
                <a:spLocks noChangeShapeType="1"/>
              </p:cNvSpPr>
              <p:nvPr/>
            </p:nvSpPr>
            <p:spPr bwMode="auto">
              <a:xfrm flipH="1">
                <a:off x="3271" y="1630"/>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26" name="Line 667"/>
              <p:cNvSpPr>
                <a:spLocks noChangeShapeType="1"/>
              </p:cNvSpPr>
              <p:nvPr/>
            </p:nvSpPr>
            <p:spPr bwMode="auto">
              <a:xfrm flipH="1">
                <a:off x="3275" y="1625"/>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27" name="Line 668"/>
              <p:cNvSpPr>
                <a:spLocks noChangeShapeType="1"/>
              </p:cNvSpPr>
              <p:nvPr/>
            </p:nvSpPr>
            <p:spPr bwMode="auto">
              <a:xfrm flipH="1">
                <a:off x="3278" y="1620"/>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28" name="Line 669"/>
              <p:cNvSpPr>
                <a:spLocks noChangeShapeType="1"/>
              </p:cNvSpPr>
              <p:nvPr/>
            </p:nvSpPr>
            <p:spPr bwMode="auto">
              <a:xfrm flipH="1">
                <a:off x="3280" y="1618"/>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29" name="Line 670"/>
              <p:cNvSpPr>
                <a:spLocks noChangeShapeType="1"/>
              </p:cNvSpPr>
              <p:nvPr/>
            </p:nvSpPr>
            <p:spPr bwMode="auto">
              <a:xfrm flipH="1">
                <a:off x="3283" y="1613"/>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30" name="Line 671"/>
              <p:cNvSpPr>
                <a:spLocks noChangeShapeType="1"/>
              </p:cNvSpPr>
              <p:nvPr/>
            </p:nvSpPr>
            <p:spPr bwMode="auto">
              <a:xfrm>
                <a:off x="3285" y="161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31" name="Line 672"/>
              <p:cNvSpPr>
                <a:spLocks noChangeShapeType="1"/>
              </p:cNvSpPr>
              <p:nvPr/>
            </p:nvSpPr>
            <p:spPr bwMode="auto">
              <a:xfrm flipH="1">
                <a:off x="3285" y="1608"/>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32" name="Line 673"/>
              <p:cNvSpPr>
                <a:spLocks noChangeShapeType="1"/>
              </p:cNvSpPr>
              <p:nvPr/>
            </p:nvSpPr>
            <p:spPr bwMode="auto">
              <a:xfrm flipH="1">
                <a:off x="3287" y="1604"/>
                <a:ext cx="5"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33" name="Line 674"/>
              <p:cNvSpPr>
                <a:spLocks noChangeShapeType="1"/>
              </p:cNvSpPr>
              <p:nvPr/>
            </p:nvSpPr>
            <p:spPr bwMode="auto">
              <a:xfrm flipH="1">
                <a:off x="3292" y="1601"/>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34" name="Line 675"/>
              <p:cNvSpPr>
                <a:spLocks noChangeShapeType="1"/>
              </p:cNvSpPr>
              <p:nvPr/>
            </p:nvSpPr>
            <p:spPr bwMode="auto">
              <a:xfrm flipH="1">
                <a:off x="3294" y="1597"/>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35" name="Line 676"/>
              <p:cNvSpPr>
                <a:spLocks noChangeShapeType="1"/>
              </p:cNvSpPr>
              <p:nvPr/>
            </p:nvSpPr>
            <p:spPr bwMode="auto">
              <a:xfrm flipH="1">
                <a:off x="3297" y="1592"/>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36" name="Line 677"/>
              <p:cNvSpPr>
                <a:spLocks noChangeShapeType="1"/>
              </p:cNvSpPr>
              <p:nvPr/>
            </p:nvSpPr>
            <p:spPr bwMode="auto">
              <a:xfrm>
                <a:off x="3299" y="159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37" name="Line 678"/>
              <p:cNvSpPr>
                <a:spLocks noChangeShapeType="1"/>
              </p:cNvSpPr>
              <p:nvPr/>
            </p:nvSpPr>
            <p:spPr bwMode="auto">
              <a:xfrm flipH="1">
                <a:off x="3299" y="1590"/>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38" name="Line 679"/>
              <p:cNvSpPr>
                <a:spLocks noChangeShapeType="1"/>
              </p:cNvSpPr>
              <p:nvPr/>
            </p:nvSpPr>
            <p:spPr bwMode="auto">
              <a:xfrm flipH="1">
                <a:off x="3304" y="1585"/>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39" name="Line 680"/>
              <p:cNvSpPr>
                <a:spLocks noChangeShapeType="1"/>
              </p:cNvSpPr>
              <p:nvPr/>
            </p:nvSpPr>
            <p:spPr bwMode="auto">
              <a:xfrm flipH="1">
                <a:off x="3306" y="1583"/>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40" name="Line 681"/>
              <p:cNvSpPr>
                <a:spLocks noChangeShapeType="1"/>
              </p:cNvSpPr>
              <p:nvPr/>
            </p:nvSpPr>
            <p:spPr bwMode="auto">
              <a:xfrm flipH="1">
                <a:off x="3309" y="1578"/>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41" name="Line 682"/>
              <p:cNvSpPr>
                <a:spLocks noChangeShapeType="1"/>
              </p:cNvSpPr>
              <p:nvPr/>
            </p:nvSpPr>
            <p:spPr bwMode="auto">
              <a:xfrm flipH="1">
                <a:off x="3311" y="1573"/>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42" name="Line 683"/>
              <p:cNvSpPr>
                <a:spLocks noChangeShapeType="1"/>
              </p:cNvSpPr>
              <p:nvPr/>
            </p:nvSpPr>
            <p:spPr bwMode="auto">
              <a:xfrm>
                <a:off x="3313" y="157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43" name="Line 684"/>
              <p:cNvSpPr>
                <a:spLocks noChangeShapeType="1"/>
              </p:cNvSpPr>
              <p:nvPr/>
            </p:nvSpPr>
            <p:spPr bwMode="auto">
              <a:xfrm flipH="1">
                <a:off x="3313" y="1571"/>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44" name="Line 685"/>
              <p:cNvSpPr>
                <a:spLocks noChangeShapeType="1"/>
              </p:cNvSpPr>
              <p:nvPr/>
            </p:nvSpPr>
            <p:spPr bwMode="auto">
              <a:xfrm flipH="1">
                <a:off x="3318" y="1566"/>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45" name="Line 686"/>
              <p:cNvSpPr>
                <a:spLocks noChangeShapeType="1"/>
              </p:cNvSpPr>
              <p:nvPr/>
            </p:nvSpPr>
            <p:spPr bwMode="auto">
              <a:xfrm flipH="1">
                <a:off x="3320" y="1564"/>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46" name="Line 687"/>
              <p:cNvSpPr>
                <a:spLocks noChangeShapeType="1"/>
              </p:cNvSpPr>
              <p:nvPr/>
            </p:nvSpPr>
            <p:spPr bwMode="auto">
              <a:xfrm flipH="1">
                <a:off x="3323" y="1559"/>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47" name="Line 688"/>
              <p:cNvSpPr>
                <a:spLocks noChangeShapeType="1"/>
              </p:cNvSpPr>
              <p:nvPr/>
            </p:nvSpPr>
            <p:spPr bwMode="auto">
              <a:xfrm flipH="1">
                <a:off x="3325" y="1554"/>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48" name="Line 689"/>
              <p:cNvSpPr>
                <a:spLocks noChangeShapeType="1"/>
              </p:cNvSpPr>
              <p:nvPr/>
            </p:nvSpPr>
            <p:spPr bwMode="auto">
              <a:xfrm>
                <a:off x="3330" y="155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49" name="Line 690"/>
              <p:cNvSpPr>
                <a:spLocks noChangeShapeType="1"/>
              </p:cNvSpPr>
              <p:nvPr/>
            </p:nvSpPr>
            <p:spPr bwMode="auto">
              <a:xfrm flipH="1">
                <a:off x="3330" y="1552"/>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50" name="Line 691"/>
              <p:cNvSpPr>
                <a:spLocks noChangeShapeType="1"/>
              </p:cNvSpPr>
              <p:nvPr/>
            </p:nvSpPr>
            <p:spPr bwMode="auto">
              <a:xfrm flipH="1">
                <a:off x="3332" y="1547"/>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51" name="Line 692"/>
              <p:cNvSpPr>
                <a:spLocks noChangeShapeType="1"/>
              </p:cNvSpPr>
              <p:nvPr/>
            </p:nvSpPr>
            <p:spPr bwMode="auto">
              <a:xfrm flipH="1">
                <a:off x="3334" y="1545"/>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52" name="Line 693"/>
              <p:cNvSpPr>
                <a:spLocks noChangeShapeType="1"/>
              </p:cNvSpPr>
              <p:nvPr/>
            </p:nvSpPr>
            <p:spPr bwMode="auto">
              <a:xfrm flipH="1">
                <a:off x="3337" y="1540"/>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53" name="Line 694"/>
              <p:cNvSpPr>
                <a:spLocks noChangeShapeType="1"/>
              </p:cNvSpPr>
              <p:nvPr/>
            </p:nvSpPr>
            <p:spPr bwMode="auto">
              <a:xfrm flipH="1">
                <a:off x="3342" y="1535"/>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54" name="Line 695"/>
              <p:cNvSpPr>
                <a:spLocks noChangeShapeType="1"/>
              </p:cNvSpPr>
              <p:nvPr/>
            </p:nvSpPr>
            <p:spPr bwMode="auto">
              <a:xfrm>
                <a:off x="3344" y="153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55" name="Line 696"/>
              <p:cNvSpPr>
                <a:spLocks noChangeShapeType="1"/>
              </p:cNvSpPr>
              <p:nvPr/>
            </p:nvSpPr>
            <p:spPr bwMode="auto">
              <a:xfrm flipH="1">
                <a:off x="3344" y="1533"/>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56" name="Line 697"/>
              <p:cNvSpPr>
                <a:spLocks noChangeShapeType="1"/>
              </p:cNvSpPr>
              <p:nvPr/>
            </p:nvSpPr>
            <p:spPr bwMode="auto">
              <a:xfrm flipH="1">
                <a:off x="3346" y="1531"/>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57" name="Line 698"/>
              <p:cNvSpPr>
                <a:spLocks noChangeShapeType="1"/>
              </p:cNvSpPr>
              <p:nvPr/>
            </p:nvSpPr>
            <p:spPr bwMode="auto">
              <a:xfrm flipH="1">
                <a:off x="3349" y="1526"/>
                <a:ext cx="4"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58" name="Line 699"/>
              <p:cNvSpPr>
                <a:spLocks noChangeShapeType="1"/>
              </p:cNvSpPr>
              <p:nvPr/>
            </p:nvSpPr>
            <p:spPr bwMode="auto">
              <a:xfrm flipH="1">
                <a:off x="3353" y="1524"/>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59" name="Line 700"/>
              <p:cNvSpPr>
                <a:spLocks noChangeShapeType="1"/>
              </p:cNvSpPr>
              <p:nvPr/>
            </p:nvSpPr>
            <p:spPr bwMode="auto">
              <a:xfrm flipH="1">
                <a:off x="3356" y="1519"/>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60" name="Line 701"/>
              <p:cNvSpPr>
                <a:spLocks noChangeShapeType="1"/>
              </p:cNvSpPr>
              <p:nvPr/>
            </p:nvSpPr>
            <p:spPr bwMode="auto">
              <a:xfrm>
                <a:off x="3358" y="151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61" name="Line 702"/>
              <p:cNvSpPr>
                <a:spLocks noChangeShapeType="1"/>
              </p:cNvSpPr>
              <p:nvPr/>
            </p:nvSpPr>
            <p:spPr bwMode="auto">
              <a:xfrm flipH="1">
                <a:off x="3358" y="1517"/>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62" name="Line 703"/>
              <p:cNvSpPr>
                <a:spLocks noChangeShapeType="1"/>
              </p:cNvSpPr>
              <p:nvPr/>
            </p:nvSpPr>
            <p:spPr bwMode="auto">
              <a:xfrm flipH="1">
                <a:off x="3360" y="1514"/>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63" name="Line 704"/>
              <p:cNvSpPr>
                <a:spLocks noChangeShapeType="1"/>
              </p:cNvSpPr>
              <p:nvPr/>
            </p:nvSpPr>
            <p:spPr bwMode="auto">
              <a:xfrm flipH="1">
                <a:off x="3363" y="1512"/>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64" name="Line 705"/>
              <p:cNvSpPr>
                <a:spLocks noChangeShapeType="1"/>
              </p:cNvSpPr>
              <p:nvPr/>
            </p:nvSpPr>
            <p:spPr bwMode="auto">
              <a:xfrm flipH="1">
                <a:off x="3365" y="1507"/>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65" name="Line 706"/>
              <p:cNvSpPr>
                <a:spLocks noChangeShapeType="1"/>
              </p:cNvSpPr>
              <p:nvPr/>
            </p:nvSpPr>
            <p:spPr bwMode="auto">
              <a:xfrm flipH="1">
                <a:off x="3368" y="1505"/>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66" name="Line 707"/>
              <p:cNvSpPr>
                <a:spLocks noChangeShapeType="1"/>
              </p:cNvSpPr>
              <p:nvPr/>
            </p:nvSpPr>
            <p:spPr bwMode="auto">
              <a:xfrm>
                <a:off x="3372" y="150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67" name="Line 708"/>
              <p:cNvSpPr>
                <a:spLocks noChangeShapeType="1"/>
              </p:cNvSpPr>
              <p:nvPr/>
            </p:nvSpPr>
            <p:spPr bwMode="auto">
              <a:xfrm flipH="1">
                <a:off x="3372" y="1503"/>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68" name="Line 709"/>
              <p:cNvSpPr>
                <a:spLocks noChangeShapeType="1"/>
              </p:cNvSpPr>
              <p:nvPr/>
            </p:nvSpPr>
            <p:spPr bwMode="auto">
              <a:xfrm flipH="1">
                <a:off x="3375" y="1498"/>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69" name="Line 710"/>
              <p:cNvSpPr>
                <a:spLocks noChangeShapeType="1"/>
              </p:cNvSpPr>
              <p:nvPr/>
            </p:nvSpPr>
            <p:spPr bwMode="auto">
              <a:xfrm flipH="1">
                <a:off x="3377" y="1495"/>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70" name="Line 711"/>
              <p:cNvSpPr>
                <a:spLocks noChangeShapeType="1"/>
              </p:cNvSpPr>
              <p:nvPr/>
            </p:nvSpPr>
            <p:spPr bwMode="auto">
              <a:xfrm flipH="1">
                <a:off x="3379" y="1493"/>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71" name="Line 712"/>
              <p:cNvSpPr>
                <a:spLocks noChangeShapeType="1"/>
              </p:cNvSpPr>
              <p:nvPr/>
            </p:nvSpPr>
            <p:spPr bwMode="auto">
              <a:xfrm flipH="1">
                <a:off x="3382" y="1491"/>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72" name="Line 713"/>
              <p:cNvSpPr>
                <a:spLocks noChangeShapeType="1"/>
              </p:cNvSpPr>
              <p:nvPr/>
            </p:nvSpPr>
            <p:spPr bwMode="auto">
              <a:xfrm>
                <a:off x="3386" y="149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73" name="Line 714"/>
              <p:cNvSpPr>
                <a:spLocks noChangeShapeType="1"/>
              </p:cNvSpPr>
              <p:nvPr/>
            </p:nvSpPr>
            <p:spPr bwMode="auto">
              <a:xfrm flipH="1">
                <a:off x="3386" y="1486"/>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74" name="Line 715"/>
              <p:cNvSpPr>
                <a:spLocks noChangeShapeType="1"/>
              </p:cNvSpPr>
              <p:nvPr/>
            </p:nvSpPr>
            <p:spPr bwMode="auto">
              <a:xfrm flipH="1">
                <a:off x="3389" y="1484"/>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75" name="Line 716"/>
              <p:cNvSpPr>
                <a:spLocks noChangeShapeType="1"/>
              </p:cNvSpPr>
              <p:nvPr/>
            </p:nvSpPr>
            <p:spPr bwMode="auto">
              <a:xfrm flipH="1">
                <a:off x="3391" y="1481"/>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76" name="Line 717"/>
              <p:cNvSpPr>
                <a:spLocks noChangeShapeType="1"/>
              </p:cNvSpPr>
              <p:nvPr/>
            </p:nvSpPr>
            <p:spPr bwMode="auto">
              <a:xfrm flipH="1">
                <a:off x="3393" y="1477"/>
                <a:ext cx="5"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77" name="Line 718"/>
              <p:cNvSpPr>
                <a:spLocks noChangeShapeType="1"/>
              </p:cNvSpPr>
              <p:nvPr/>
            </p:nvSpPr>
            <p:spPr bwMode="auto">
              <a:xfrm flipH="1">
                <a:off x="3398" y="1474"/>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78" name="Line 719"/>
              <p:cNvSpPr>
                <a:spLocks noChangeShapeType="1"/>
              </p:cNvSpPr>
              <p:nvPr/>
            </p:nvSpPr>
            <p:spPr bwMode="auto">
              <a:xfrm>
                <a:off x="3401" y="147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79" name="Line 720"/>
              <p:cNvSpPr>
                <a:spLocks noChangeShapeType="1"/>
              </p:cNvSpPr>
              <p:nvPr/>
            </p:nvSpPr>
            <p:spPr bwMode="auto">
              <a:xfrm flipH="1">
                <a:off x="3401" y="1472"/>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80" name="Line 721"/>
              <p:cNvSpPr>
                <a:spLocks noChangeShapeType="1"/>
              </p:cNvSpPr>
              <p:nvPr/>
            </p:nvSpPr>
            <p:spPr bwMode="auto">
              <a:xfrm flipH="1">
                <a:off x="3403" y="1470"/>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81" name="Line 722"/>
              <p:cNvSpPr>
                <a:spLocks noChangeShapeType="1"/>
              </p:cNvSpPr>
              <p:nvPr/>
            </p:nvSpPr>
            <p:spPr bwMode="auto">
              <a:xfrm flipH="1">
                <a:off x="3405" y="1465"/>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82" name="Line 723"/>
              <p:cNvSpPr>
                <a:spLocks noChangeShapeType="1"/>
              </p:cNvSpPr>
              <p:nvPr/>
            </p:nvSpPr>
            <p:spPr bwMode="auto">
              <a:xfrm flipH="1">
                <a:off x="3410" y="1463"/>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83" name="Line 724"/>
              <p:cNvSpPr>
                <a:spLocks noChangeShapeType="1"/>
              </p:cNvSpPr>
              <p:nvPr/>
            </p:nvSpPr>
            <p:spPr bwMode="auto">
              <a:xfrm flipH="1">
                <a:off x="3412" y="1460"/>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84" name="Line 725"/>
              <p:cNvSpPr>
                <a:spLocks noChangeShapeType="1"/>
              </p:cNvSpPr>
              <p:nvPr/>
            </p:nvSpPr>
            <p:spPr bwMode="auto">
              <a:xfrm>
                <a:off x="3415" y="146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85" name="Line 726"/>
              <p:cNvSpPr>
                <a:spLocks noChangeShapeType="1"/>
              </p:cNvSpPr>
              <p:nvPr/>
            </p:nvSpPr>
            <p:spPr bwMode="auto">
              <a:xfrm flipH="1">
                <a:off x="3415" y="1458"/>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86" name="Line 727"/>
              <p:cNvSpPr>
                <a:spLocks noChangeShapeType="1"/>
              </p:cNvSpPr>
              <p:nvPr/>
            </p:nvSpPr>
            <p:spPr bwMode="auto">
              <a:xfrm flipH="1">
                <a:off x="3417" y="1453"/>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87" name="Line 728"/>
              <p:cNvSpPr>
                <a:spLocks noChangeShapeType="1"/>
              </p:cNvSpPr>
              <p:nvPr/>
            </p:nvSpPr>
            <p:spPr bwMode="auto">
              <a:xfrm flipH="1">
                <a:off x="3422" y="1451"/>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88" name="Line 729"/>
              <p:cNvSpPr>
                <a:spLocks noChangeShapeType="1"/>
              </p:cNvSpPr>
              <p:nvPr/>
            </p:nvSpPr>
            <p:spPr bwMode="auto">
              <a:xfrm flipH="1">
                <a:off x="3424" y="1448"/>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89" name="Line 730"/>
              <p:cNvSpPr>
                <a:spLocks noChangeShapeType="1"/>
              </p:cNvSpPr>
              <p:nvPr/>
            </p:nvSpPr>
            <p:spPr bwMode="auto">
              <a:xfrm flipH="1">
                <a:off x="3426" y="1446"/>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90" name="Line 731"/>
              <p:cNvSpPr>
                <a:spLocks noChangeShapeType="1"/>
              </p:cNvSpPr>
              <p:nvPr/>
            </p:nvSpPr>
            <p:spPr bwMode="auto">
              <a:xfrm>
                <a:off x="3431" y="1446"/>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91" name="Line 732"/>
              <p:cNvSpPr>
                <a:spLocks noChangeShapeType="1"/>
              </p:cNvSpPr>
              <p:nvPr/>
            </p:nvSpPr>
            <p:spPr bwMode="auto">
              <a:xfrm flipH="1">
                <a:off x="3431" y="1444"/>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92" name="Line 733"/>
              <p:cNvSpPr>
                <a:spLocks noChangeShapeType="1"/>
              </p:cNvSpPr>
              <p:nvPr/>
            </p:nvSpPr>
            <p:spPr bwMode="auto">
              <a:xfrm flipH="1">
                <a:off x="3434" y="1441"/>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93" name="Line 734"/>
              <p:cNvSpPr>
                <a:spLocks noChangeShapeType="1"/>
              </p:cNvSpPr>
              <p:nvPr/>
            </p:nvSpPr>
            <p:spPr bwMode="auto">
              <a:xfrm flipH="1">
                <a:off x="3436" y="1439"/>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94" name="Line 735"/>
              <p:cNvSpPr>
                <a:spLocks noChangeShapeType="1"/>
              </p:cNvSpPr>
              <p:nvPr/>
            </p:nvSpPr>
            <p:spPr bwMode="auto">
              <a:xfrm flipH="1">
                <a:off x="3438" y="1434"/>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95" name="Line 736"/>
              <p:cNvSpPr>
                <a:spLocks noChangeShapeType="1"/>
              </p:cNvSpPr>
              <p:nvPr/>
            </p:nvSpPr>
            <p:spPr bwMode="auto">
              <a:xfrm flipH="1">
                <a:off x="3441" y="1432"/>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96" name="Line 737"/>
              <p:cNvSpPr>
                <a:spLocks noChangeShapeType="1"/>
              </p:cNvSpPr>
              <p:nvPr/>
            </p:nvSpPr>
            <p:spPr bwMode="auto">
              <a:xfrm>
                <a:off x="3445" y="143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97" name="Line 738"/>
              <p:cNvSpPr>
                <a:spLocks noChangeShapeType="1"/>
              </p:cNvSpPr>
              <p:nvPr/>
            </p:nvSpPr>
            <p:spPr bwMode="auto">
              <a:xfrm flipH="1">
                <a:off x="3445" y="1430"/>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98" name="Line 739"/>
              <p:cNvSpPr>
                <a:spLocks noChangeShapeType="1"/>
              </p:cNvSpPr>
              <p:nvPr/>
            </p:nvSpPr>
            <p:spPr bwMode="auto">
              <a:xfrm flipH="1">
                <a:off x="3448" y="1427"/>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899" name="Line 740"/>
              <p:cNvSpPr>
                <a:spLocks noChangeShapeType="1"/>
              </p:cNvSpPr>
              <p:nvPr/>
            </p:nvSpPr>
            <p:spPr bwMode="auto">
              <a:xfrm flipH="1">
                <a:off x="3450" y="1425"/>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00" name="Line 741"/>
              <p:cNvSpPr>
                <a:spLocks noChangeShapeType="1"/>
              </p:cNvSpPr>
              <p:nvPr/>
            </p:nvSpPr>
            <p:spPr bwMode="auto">
              <a:xfrm flipH="1">
                <a:off x="3452" y="1422"/>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01" name="Line 742"/>
              <p:cNvSpPr>
                <a:spLocks noChangeShapeType="1"/>
              </p:cNvSpPr>
              <p:nvPr/>
            </p:nvSpPr>
            <p:spPr bwMode="auto">
              <a:xfrm flipH="1">
                <a:off x="3455" y="1420"/>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02" name="Line 743"/>
              <p:cNvSpPr>
                <a:spLocks noChangeShapeType="1"/>
              </p:cNvSpPr>
              <p:nvPr/>
            </p:nvSpPr>
            <p:spPr bwMode="auto">
              <a:xfrm>
                <a:off x="3457" y="142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03" name="Line 744"/>
              <p:cNvSpPr>
                <a:spLocks noChangeShapeType="1"/>
              </p:cNvSpPr>
              <p:nvPr/>
            </p:nvSpPr>
            <p:spPr bwMode="auto">
              <a:xfrm flipH="1">
                <a:off x="3457" y="1418"/>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04" name="Line 745"/>
              <p:cNvSpPr>
                <a:spLocks noChangeShapeType="1"/>
              </p:cNvSpPr>
              <p:nvPr/>
            </p:nvSpPr>
            <p:spPr bwMode="auto">
              <a:xfrm flipH="1">
                <a:off x="3462" y="1415"/>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05" name="Line 746"/>
              <p:cNvSpPr>
                <a:spLocks noChangeShapeType="1"/>
              </p:cNvSpPr>
              <p:nvPr/>
            </p:nvSpPr>
            <p:spPr bwMode="auto">
              <a:xfrm flipH="1">
                <a:off x="3464" y="1413"/>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06" name="Line 747"/>
              <p:cNvSpPr>
                <a:spLocks noChangeShapeType="1"/>
              </p:cNvSpPr>
              <p:nvPr/>
            </p:nvSpPr>
            <p:spPr bwMode="auto">
              <a:xfrm flipH="1">
                <a:off x="3467" y="1411"/>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07" name="Line 748"/>
              <p:cNvSpPr>
                <a:spLocks noChangeShapeType="1"/>
              </p:cNvSpPr>
              <p:nvPr/>
            </p:nvSpPr>
            <p:spPr bwMode="auto">
              <a:xfrm flipH="1">
                <a:off x="3469" y="1411"/>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08" name="Line 749"/>
              <p:cNvSpPr>
                <a:spLocks noChangeShapeType="1"/>
              </p:cNvSpPr>
              <p:nvPr/>
            </p:nvSpPr>
            <p:spPr bwMode="auto">
              <a:xfrm>
                <a:off x="3471" y="141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09" name="Line 750"/>
              <p:cNvSpPr>
                <a:spLocks noChangeShapeType="1"/>
              </p:cNvSpPr>
              <p:nvPr/>
            </p:nvSpPr>
            <p:spPr bwMode="auto">
              <a:xfrm flipH="1">
                <a:off x="3471" y="1408"/>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10" name="Line 751"/>
              <p:cNvSpPr>
                <a:spLocks noChangeShapeType="1"/>
              </p:cNvSpPr>
              <p:nvPr/>
            </p:nvSpPr>
            <p:spPr bwMode="auto">
              <a:xfrm flipH="1">
                <a:off x="3476" y="1406"/>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11" name="Line 752"/>
              <p:cNvSpPr>
                <a:spLocks noChangeShapeType="1"/>
              </p:cNvSpPr>
              <p:nvPr/>
            </p:nvSpPr>
            <p:spPr bwMode="auto">
              <a:xfrm flipH="1">
                <a:off x="3478" y="1404"/>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12" name="Line 753"/>
              <p:cNvSpPr>
                <a:spLocks noChangeShapeType="1"/>
              </p:cNvSpPr>
              <p:nvPr/>
            </p:nvSpPr>
            <p:spPr bwMode="auto">
              <a:xfrm flipH="1">
                <a:off x="3481" y="1401"/>
                <a:ext cx="4"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13" name="Line 754"/>
              <p:cNvSpPr>
                <a:spLocks noChangeShapeType="1"/>
              </p:cNvSpPr>
              <p:nvPr/>
            </p:nvSpPr>
            <p:spPr bwMode="auto">
              <a:xfrm flipH="1">
                <a:off x="3485" y="1399"/>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14" name="Line 755"/>
              <p:cNvSpPr>
                <a:spLocks noChangeShapeType="1"/>
              </p:cNvSpPr>
              <p:nvPr/>
            </p:nvSpPr>
            <p:spPr bwMode="auto">
              <a:xfrm>
                <a:off x="3488" y="139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15" name="Line 756"/>
              <p:cNvSpPr>
                <a:spLocks noChangeShapeType="1"/>
              </p:cNvSpPr>
              <p:nvPr/>
            </p:nvSpPr>
            <p:spPr bwMode="auto">
              <a:xfrm flipH="1">
                <a:off x="3488" y="1397"/>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16" name="Line 757"/>
              <p:cNvSpPr>
                <a:spLocks noChangeShapeType="1"/>
              </p:cNvSpPr>
              <p:nvPr/>
            </p:nvSpPr>
            <p:spPr bwMode="auto">
              <a:xfrm flipH="1">
                <a:off x="3490" y="1394"/>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17" name="Line 758"/>
              <p:cNvSpPr>
                <a:spLocks noChangeShapeType="1"/>
              </p:cNvSpPr>
              <p:nvPr/>
            </p:nvSpPr>
            <p:spPr bwMode="auto">
              <a:xfrm flipH="1">
                <a:off x="3493" y="1392"/>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18" name="Line 759"/>
              <p:cNvSpPr>
                <a:spLocks noChangeShapeType="1"/>
              </p:cNvSpPr>
              <p:nvPr/>
            </p:nvSpPr>
            <p:spPr bwMode="auto">
              <a:xfrm flipH="1">
                <a:off x="3497" y="1390"/>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19" name="Line 760"/>
              <p:cNvSpPr>
                <a:spLocks noChangeShapeType="1"/>
              </p:cNvSpPr>
              <p:nvPr/>
            </p:nvSpPr>
            <p:spPr bwMode="auto">
              <a:xfrm flipH="1">
                <a:off x="3500" y="1387"/>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20" name="Line 761"/>
              <p:cNvSpPr>
                <a:spLocks noChangeShapeType="1"/>
              </p:cNvSpPr>
              <p:nvPr/>
            </p:nvSpPr>
            <p:spPr bwMode="auto">
              <a:xfrm>
                <a:off x="3502" y="138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21" name="Line 762"/>
              <p:cNvSpPr>
                <a:spLocks noChangeShapeType="1"/>
              </p:cNvSpPr>
              <p:nvPr/>
            </p:nvSpPr>
            <p:spPr bwMode="auto">
              <a:xfrm flipH="1">
                <a:off x="3502" y="1385"/>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22" name="Line 763"/>
              <p:cNvSpPr>
                <a:spLocks noChangeShapeType="1"/>
              </p:cNvSpPr>
              <p:nvPr/>
            </p:nvSpPr>
            <p:spPr bwMode="auto">
              <a:xfrm flipH="1">
                <a:off x="3504" y="1385"/>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23" name="Line 764"/>
              <p:cNvSpPr>
                <a:spLocks noChangeShapeType="1"/>
              </p:cNvSpPr>
              <p:nvPr/>
            </p:nvSpPr>
            <p:spPr bwMode="auto">
              <a:xfrm flipH="1">
                <a:off x="3507" y="1382"/>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24" name="Line 765"/>
              <p:cNvSpPr>
                <a:spLocks noChangeShapeType="1"/>
              </p:cNvSpPr>
              <p:nvPr/>
            </p:nvSpPr>
            <p:spPr bwMode="auto">
              <a:xfrm flipH="1">
                <a:off x="3509" y="1380"/>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25" name="Line 766"/>
              <p:cNvSpPr>
                <a:spLocks noChangeShapeType="1"/>
              </p:cNvSpPr>
              <p:nvPr/>
            </p:nvSpPr>
            <p:spPr bwMode="auto">
              <a:xfrm flipH="1">
                <a:off x="3514" y="1378"/>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26" name="Line 767"/>
              <p:cNvSpPr>
                <a:spLocks noChangeShapeType="1"/>
              </p:cNvSpPr>
              <p:nvPr/>
            </p:nvSpPr>
            <p:spPr bwMode="auto">
              <a:xfrm>
                <a:off x="3516" y="137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27" name="Line 768"/>
              <p:cNvSpPr>
                <a:spLocks noChangeShapeType="1"/>
              </p:cNvSpPr>
              <p:nvPr/>
            </p:nvSpPr>
            <p:spPr bwMode="auto">
              <a:xfrm flipH="1">
                <a:off x="3516" y="1375"/>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28" name="Line 769"/>
              <p:cNvSpPr>
                <a:spLocks noChangeShapeType="1"/>
              </p:cNvSpPr>
              <p:nvPr/>
            </p:nvSpPr>
            <p:spPr bwMode="auto">
              <a:xfrm flipH="1">
                <a:off x="3518" y="1375"/>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29" name="Line 770"/>
              <p:cNvSpPr>
                <a:spLocks noChangeShapeType="1"/>
              </p:cNvSpPr>
              <p:nvPr/>
            </p:nvSpPr>
            <p:spPr bwMode="auto">
              <a:xfrm flipH="1">
                <a:off x="3521" y="1373"/>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30" name="Line 771"/>
              <p:cNvSpPr>
                <a:spLocks noChangeShapeType="1"/>
              </p:cNvSpPr>
              <p:nvPr/>
            </p:nvSpPr>
            <p:spPr bwMode="auto">
              <a:xfrm flipH="1">
                <a:off x="3523" y="1371"/>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31" name="Line 772"/>
              <p:cNvSpPr>
                <a:spLocks noChangeShapeType="1"/>
              </p:cNvSpPr>
              <p:nvPr/>
            </p:nvSpPr>
            <p:spPr bwMode="auto">
              <a:xfrm flipH="1">
                <a:off x="3528" y="1368"/>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32" name="Line 773"/>
              <p:cNvSpPr>
                <a:spLocks noChangeShapeType="1"/>
              </p:cNvSpPr>
              <p:nvPr/>
            </p:nvSpPr>
            <p:spPr bwMode="auto">
              <a:xfrm>
                <a:off x="3530" y="136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33" name="Line 774"/>
              <p:cNvSpPr>
                <a:spLocks noChangeShapeType="1"/>
              </p:cNvSpPr>
              <p:nvPr/>
            </p:nvSpPr>
            <p:spPr bwMode="auto">
              <a:xfrm flipH="1">
                <a:off x="3530" y="1368"/>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34" name="Line 775"/>
              <p:cNvSpPr>
                <a:spLocks noChangeShapeType="1"/>
              </p:cNvSpPr>
              <p:nvPr/>
            </p:nvSpPr>
            <p:spPr bwMode="auto">
              <a:xfrm flipH="1">
                <a:off x="3533" y="1366"/>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35" name="Line 776"/>
              <p:cNvSpPr>
                <a:spLocks noChangeShapeType="1"/>
              </p:cNvSpPr>
              <p:nvPr/>
            </p:nvSpPr>
            <p:spPr bwMode="auto">
              <a:xfrm flipH="1">
                <a:off x="3535" y="1364"/>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36" name="Line 777"/>
              <p:cNvSpPr>
                <a:spLocks noChangeShapeType="1"/>
              </p:cNvSpPr>
              <p:nvPr/>
            </p:nvSpPr>
            <p:spPr bwMode="auto">
              <a:xfrm flipH="1">
                <a:off x="3540" y="1361"/>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37" name="Line 778"/>
              <p:cNvSpPr>
                <a:spLocks noChangeShapeType="1"/>
              </p:cNvSpPr>
              <p:nvPr/>
            </p:nvSpPr>
            <p:spPr bwMode="auto">
              <a:xfrm flipH="1">
                <a:off x="3542" y="1359"/>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38" name="Line 779"/>
              <p:cNvSpPr>
                <a:spLocks noChangeShapeType="1"/>
              </p:cNvSpPr>
              <p:nvPr/>
            </p:nvSpPr>
            <p:spPr bwMode="auto">
              <a:xfrm>
                <a:off x="3544" y="135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39" name="Line 780"/>
              <p:cNvSpPr>
                <a:spLocks noChangeShapeType="1"/>
              </p:cNvSpPr>
              <p:nvPr/>
            </p:nvSpPr>
            <p:spPr bwMode="auto">
              <a:xfrm flipH="1">
                <a:off x="3544" y="1359"/>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40" name="Line 781"/>
              <p:cNvSpPr>
                <a:spLocks noChangeShapeType="1"/>
              </p:cNvSpPr>
              <p:nvPr/>
            </p:nvSpPr>
            <p:spPr bwMode="auto">
              <a:xfrm flipH="1">
                <a:off x="3549" y="1357"/>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41" name="Line 782"/>
              <p:cNvSpPr>
                <a:spLocks noChangeShapeType="1"/>
              </p:cNvSpPr>
              <p:nvPr/>
            </p:nvSpPr>
            <p:spPr bwMode="auto">
              <a:xfrm flipH="1">
                <a:off x="3552" y="1354"/>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42" name="Line 783"/>
              <p:cNvSpPr>
                <a:spLocks noChangeShapeType="1"/>
              </p:cNvSpPr>
              <p:nvPr/>
            </p:nvSpPr>
            <p:spPr bwMode="auto">
              <a:xfrm flipH="1">
                <a:off x="3554" y="1354"/>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43" name="Line 784"/>
              <p:cNvSpPr>
                <a:spLocks noChangeShapeType="1"/>
              </p:cNvSpPr>
              <p:nvPr/>
            </p:nvSpPr>
            <p:spPr bwMode="auto">
              <a:xfrm flipH="1">
                <a:off x="3556" y="1352"/>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44" name="Line 785"/>
              <p:cNvSpPr>
                <a:spLocks noChangeShapeType="1"/>
              </p:cNvSpPr>
              <p:nvPr/>
            </p:nvSpPr>
            <p:spPr bwMode="auto">
              <a:xfrm>
                <a:off x="3559" y="135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45" name="Line 786"/>
              <p:cNvSpPr>
                <a:spLocks noChangeShapeType="1"/>
              </p:cNvSpPr>
              <p:nvPr/>
            </p:nvSpPr>
            <p:spPr bwMode="auto">
              <a:xfrm flipH="1">
                <a:off x="3559" y="1349"/>
                <a:ext cx="4"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46" name="Line 787"/>
              <p:cNvSpPr>
                <a:spLocks noChangeShapeType="1"/>
              </p:cNvSpPr>
              <p:nvPr/>
            </p:nvSpPr>
            <p:spPr bwMode="auto">
              <a:xfrm flipH="1">
                <a:off x="3563" y="1349"/>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47" name="Line 788"/>
              <p:cNvSpPr>
                <a:spLocks noChangeShapeType="1"/>
              </p:cNvSpPr>
              <p:nvPr/>
            </p:nvSpPr>
            <p:spPr bwMode="auto">
              <a:xfrm flipH="1">
                <a:off x="3566" y="1347"/>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48" name="Line 789"/>
              <p:cNvSpPr>
                <a:spLocks noChangeShapeType="1"/>
              </p:cNvSpPr>
              <p:nvPr/>
            </p:nvSpPr>
            <p:spPr bwMode="auto">
              <a:xfrm flipH="1">
                <a:off x="3568" y="1345"/>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49" name="Line 790"/>
              <p:cNvSpPr>
                <a:spLocks noChangeShapeType="1"/>
              </p:cNvSpPr>
              <p:nvPr/>
            </p:nvSpPr>
            <p:spPr bwMode="auto">
              <a:xfrm flipH="1">
                <a:off x="3573" y="1342"/>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50" name="Line 791"/>
              <p:cNvSpPr>
                <a:spLocks noChangeShapeType="1"/>
              </p:cNvSpPr>
              <p:nvPr/>
            </p:nvSpPr>
            <p:spPr bwMode="auto">
              <a:xfrm>
                <a:off x="3575" y="134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51" name="Line 792"/>
              <p:cNvSpPr>
                <a:spLocks noChangeShapeType="1"/>
              </p:cNvSpPr>
              <p:nvPr/>
            </p:nvSpPr>
            <p:spPr bwMode="auto">
              <a:xfrm flipH="1">
                <a:off x="3575" y="1342"/>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52" name="Line 793"/>
              <p:cNvSpPr>
                <a:spLocks noChangeShapeType="1"/>
              </p:cNvSpPr>
              <p:nvPr/>
            </p:nvSpPr>
            <p:spPr bwMode="auto">
              <a:xfrm flipH="1">
                <a:off x="3577" y="1340"/>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53" name="Line 794"/>
              <p:cNvSpPr>
                <a:spLocks noChangeShapeType="1"/>
              </p:cNvSpPr>
              <p:nvPr/>
            </p:nvSpPr>
            <p:spPr bwMode="auto">
              <a:xfrm flipH="1">
                <a:off x="3580" y="1340"/>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54" name="Line 795"/>
              <p:cNvSpPr>
                <a:spLocks noChangeShapeType="1"/>
              </p:cNvSpPr>
              <p:nvPr/>
            </p:nvSpPr>
            <p:spPr bwMode="auto">
              <a:xfrm flipH="1">
                <a:off x="3582" y="1338"/>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55" name="Line 796"/>
              <p:cNvSpPr>
                <a:spLocks noChangeShapeType="1"/>
              </p:cNvSpPr>
              <p:nvPr/>
            </p:nvSpPr>
            <p:spPr bwMode="auto">
              <a:xfrm flipH="1">
                <a:off x="3587" y="1335"/>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56" name="Line 797"/>
              <p:cNvSpPr>
                <a:spLocks noChangeShapeType="1"/>
              </p:cNvSpPr>
              <p:nvPr/>
            </p:nvSpPr>
            <p:spPr bwMode="auto">
              <a:xfrm>
                <a:off x="3589" y="133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57" name="Line 798"/>
              <p:cNvSpPr>
                <a:spLocks noChangeShapeType="1"/>
              </p:cNvSpPr>
              <p:nvPr/>
            </p:nvSpPr>
            <p:spPr bwMode="auto">
              <a:xfrm flipH="1">
                <a:off x="3589" y="1335"/>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58" name="Line 799"/>
              <p:cNvSpPr>
                <a:spLocks noChangeShapeType="1"/>
              </p:cNvSpPr>
              <p:nvPr/>
            </p:nvSpPr>
            <p:spPr bwMode="auto">
              <a:xfrm flipH="1">
                <a:off x="3592" y="1333"/>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59" name="Line 800"/>
              <p:cNvSpPr>
                <a:spLocks noChangeShapeType="1"/>
              </p:cNvSpPr>
              <p:nvPr/>
            </p:nvSpPr>
            <p:spPr bwMode="auto">
              <a:xfrm flipH="1">
                <a:off x="3594" y="1333"/>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60" name="Line 801"/>
              <p:cNvSpPr>
                <a:spLocks noChangeShapeType="1"/>
              </p:cNvSpPr>
              <p:nvPr/>
            </p:nvSpPr>
            <p:spPr bwMode="auto">
              <a:xfrm flipH="1">
                <a:off x="3596" y="1331"/>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61" name="Line 802"/>
              <p:cNvSpPr>
                <a:spLocks noChangeShapeType="1"/>
              </p:cNvSpPr>
              <p:nvPr/>
            </p:nvSpPr>
            <p:spPr bwMode="auto">
              <a:xfrm flipH="1">
                <a:off x="3599" y="1331"/>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62" name="Line 803"/>
              <p:cNvSpPr>
                <a:spLocks noChangeShapeType="1"/>
              </p:cNvSpPr>
              <p:nvPr/>
            </p:nvSpPr>
            <p:spPr bwMode="auto">
              <a:xfrm>
                <a:off x="3601" y="133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63" name="Line 804"/>
              <p:cNvSpPr>
                <a:spLocks noChangeShapeType="1"/>
              </p:cNvSpPr>
              <p:nvPr/>
            </p:nvSpPr>
            <p:spPr bwMode="auto">
              <a:xfrm flipH="1">
                <a:off x="3601" y="1328"/>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64" name="Line 805"/>
              <p:cNvSpPr>
                <a:spLocks noChangeShapeType="1"/>
              </p:cNvSpPr>
              <p:nvPr/>
            </p:nvSpPr>
            <p:spPr bwMode="auto">
              <a:xfrm flipH="1">
                <a:off x="3603" y="1328"/>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65" name="Line 806"/>
              <p:cNvSpPr>
                <a:spLocks noChangeShapeType="1"/>
              </p:cNvSpPr>
              <p:nvPr/>
            </p:nvSpPr>
            <p:spPr bwMode="auto">
              <a:xfrm flipH="1">
                <a:off x="3606" y="1326"/>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66" name="Line 807"/>
              <p:cNvSpPr>
                <a:spLocks noChangeShapeType="1"/>
              </p:cNvSpPr>
              <p:nvPr/>
            </p:nvSpPr>
            <p:spPr bwMode="auto">
              <a:xfrm flipH="1">
                <a:off x="3608" y="1326"/>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67" name="Line 808"/>
              <p:cNvSpPr>
                <a:spLocks noChangeShapeType="1"/>
              </p:cNvSpPr>
              <p:nvPr/>
            </p:nvSpPr>
            <p:spPr bwMode="auto">
              <a:xfrm flipH="1">
                <a:off x="3613" y="1324"/>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968" name="Line 809"/>
              <p:cNvSpPr>
                <a:spLocks noChangeShapeType="1"/>
              </p:cNvSpPr>
              <p:nvPr/>
            </p:nvSpPr>
            <p:spPr bwMode="auto">
              <a:xfrm>
                <a:off x="3615" y="132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1513" name="Group 1011"/>
            <p:cNvGrpSpPr>
              <a:grpSpLocks/>
            </p:cNvGrpSpPr>
            <p:nvPr/>
          </p:nvGrpSpPr>
          <p:grpSpPr bwMode="auto">
            <a:xfrm>
              <a:off x="758" y="1022"/>
              <a:ext cx="4244" cy="2823"/>
              <a:chOff x="758" y="1022"/>
              <a:chExt cx="4244" cy="2823"/>
            </a:xfrm>
          </p:grpSpPr>
          <p:sp>
            <p:nvSpPr>
              <p:cNvPr id="21569" name="Line 811"/>
              <p:cNvSpPr>
                <a:spLocks noChangeShapeType="1"/>
              </p:cNvSpPr>
              <p:nvPr/>
            </p:nvSpPr>
            <p:spPr bwMode="auto">
              <a:xfrm flipH="1">
                <a:off x="3615" y="1324"/>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70" name="Line 812"/>
              <p:cNvSpPr>
                <a:spLocks noChangeShapeType="1"/>
              </p:cNvSpPr>
              <p:nvPr/>
            </p:nvSpPr>
            <p:spPr bwMode="auto">
              <a:xfrm flipH="1">
                <a:off x="3618" y="1321"/>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71" name="Line 813"/>
              <p:cNvSpPr>
                <a:spLocks noChangeShapeType="1"/>
              </p:cNvSpPr>
              <p:nvPr/>
            </p:nvSpPr>
            <p:spPr bwMode="auto">
              <a:xfrm flipH="1">
                <a:off x="3620" y="1321"/>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72" name="Line 814"/>
              <p:cNvSpPr>
                <a:spLocks noChangeShapeType="1"/>
              </p:cNvSpPr>
              <p:nvPr/>
            </p:nvSpPr>
            <p:spPr bwMode="auto">
              <a:xfrm flipH="1">
                <a:off x="3622" y="1319"/>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73" name="Line 815"/>
              <p:cNvSpPr>
                <a:spLocks noChangeShapeType="1"/>
              </p:cNvSpPr>
              <p:nvPr/>
            </p:nvSpPr>
            <p:spPr bwMode="auto">
              <a:xfrm flipH="1">
                <a:off x="3627" y="1319"/>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74" name="Line 816"/>
              <p:cNvSpPr>
                <a:spLocks noChangeShapeType="1"/>
              </p:cNvSpPr>
              <p:nvPr/>
            </p:nvSpPr>
            <p:spPr bwMode="auto">
              <a:xfrm>
                <a:off x="3629" y="131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75" name="Line 817"/>
              <p:cNvSpPr>
                <a:spLocks noChangeShapeType="1"/>
              </p:cNvSpPr>
              <p:nvPr/>
            </p:nvSpPr>
            <p:spPr bwMode="auto">
              <a:xfrm flipH="1">
                <a:off x="3629" y="1317"/>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76" name="Line 818"/>
              <p:cNvSpPr>
                <a:spLocks noChangeShapeType="1"/>
              </p:cNvSpPr>
              <p:nvPr/>
            </p:nvSpPr>
            <p:spPr bwMode="auto">
              <a:xfrm flipH="1">
                <a:off x="3632" y="1317"/>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77" name="Line 819"/>
              <p:cNvSpPr>
                <a:spLocks noChangeShapeType="1"/>
              </p:cNvSpPr>
              <p:nvPr/>
            </p:nvSpPr>
            <p:spPr bwMode="auto">
              <a:xfrm flipH="1">
                <a:off x="3634" y="1314"/>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78" name="Line 820"/>
              <p:cNvSpPr>
                <a:spLocks noChangeShapeType="1"/>
              </p:cNvSpPr>
              <p:nvPr/>
            </p:nvSpPr>
            <p:spPr bwMode="auto">
              <a:xfrm flipH="1">
                <a:off x="3639" y="1314"/>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79" name="Line 821"/>
              <p:cNvSpPr>
                <a:spLocks noChangeShapeType="1"/>
              </p:cNvSpPr>
              <p:nvPr/>
            </p:nvSpPr>
            <p:spPr bwMode="auto">
              <a:xfrm flipH="1">
                <a:off x="3641" y="1312"/>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80" name="Line 822"/>
              <p:cNvSpPr>
                <a:spLocks noChangeShapeType="1"/>
              </p:cNvSpPr>
              <p:nvPr/>
            </p:nvSpPr>
            <p:spPr bwMode="auto">
              <a:xfrm>
                <a:off x="3644" y="131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81" name="Line 823"/>
              <p:cNvSpPr>
                <a:spLocks noChangeShapeType="1"/>
              </p:cNvSpPr>
              <p:nvPr/>
            </p:nvSpPr>
            <p:spPr bwMode="auto">
              <a:xfrm flipH="1">
                <a:off x="3644" y="1312"/>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82" name="Line 824"/>
              <p:cNvSpPr>
                <a:spLocks noChangeShapeType="1"/>
              </p:cNvSpPr>
              <p:nvPr/>
            </p:nvSpPr>
            <p:spPr bwMode="auto">
              <a:xfrm flipH="1">
                <a:off x="3648" y="1309"/>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83" name="Line 825"/>
              <p:cNvSpPr>
                <a:spLocks noChangeShapeType="1"/>
              </p:cNvSpPr>
              <p:nvPr/>
            </p:nvSpPr>
            <p:spPr bwMode="auto">
              <a:xfrm flipH="1">
                <a:off x="3651" y="1309"/>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84" name="Line 826"/>
              <p:cNvSpPr>
                <a:spLocks noChangeShapeType="1"/>
              </p:cNvSpPr>
              <p:nvPr/>
            </p:nvSpPr>
            <p:spPr bwMode="auto">
              <a:xfrm flipH="1">
                <a:off x="3653" y="1307"/>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85" name="Line 827"/>
              <p:cNvSpPr>
                <a:spLocks noChangeShapeType="1"/>
              </p:cNvSpPr>
              <p:nvPr/>
            </p:nvSpPr>
            <p:spPr bwMode="auto">
              <a:xfrm flipH="1">
                <a:off x="3658" y="1307"/>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86" name="Line 828"/>
              <p:cNvSpPr>
                <a:spLocks noChangeShapeType="1"/>
              </p:cNvSpPr>
              <p:nvPr/>
            </p:nvSpPr>
            <p:spPr bwMode="auto">
              <a:xfrm>
                <a:off x="3660" y="130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87" name="Line 829"/>
              <p:cNvSpPr>
                <a:spLocks noChangeShapeType="1"/>
              </p:cNvSpPr>
              <p:nvPr/>
            </p:nvSpPr>
            <p:spPr bwMode="auto">
              <a:xfrm flipH="1">
                <a:off x="3660" y="1305"/>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88" name="Line 830"/>
              <p:cNvSpPr>
                <a:spLocks noChangeShapeType="1"/>
              </p:cNvSpPr>
              <p:nvPr/>
            </p:nvSpPr>
            <p:spPr bwMode="auto">
              <a:xfrm flipH="1">
                <a:off x="3662" y="1305"/>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89" name="Line 831"/>
              <p:cNvSpPr>
                <a:spLocks noChangeShapeType="1"/>
              </p:cNvSpPr>
              <p:nvPr/>
            </p:nvSpPr>
            <p:spPr bwMode="auto">
              <a:xfrm flipH="1">
                <a:off x="3665" y="1305"/>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90" name="Line 832"/>
              <p:cNvSpPr>
                <a:spLocks noChangeShapeType="1"/>
              </p:cNvSpPr>
              <p:nvPr/>
            </p:nvSpPr>
            <p:spPr bwMode="auto">
              <a:xfrm flipH="1">
                <a:off x="3669" y="1302"/>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91" name="Line 833"/>
              <p:cNvSpPr>
                <a:spLocks noChangeShapeType="1"/>
              </p:cNvSpPr>
              <p:nvPr/>
            </p:nvSpPr>
            <p:spPr bwMode="auto">
              <a:xfrm flipH="1">
                <a:off x="3672" y="1302"/>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92" name="Line 834"/>
              <p:cNvSpPr>
                <a:spLocks noChangeShapeType="1"/>
              </p:cNvSpPr>
              <p:nvPr/>
            </p:nvSpPr>
            <p:spPr bwMode="auto">
              <a:xfrm>
                <a:off x="3674" y="130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93" name="Line 835"/>
              <p:cNvSpPr>
                <a:spLocks noChangeShapeType="1"/>
              </p:cNvSpPr>
              <p:nvPr/>
            </p:nvSpPr>
            <p:spPr bwMode="auto">
              <a:xfrm flipH="1">
                <a:off x="3674" y="1300"/>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94" name="Line 836"/>
              <p:cNvSpPr>
                <a:spLocks noChangeShapeType="1"/>
              </p:cNvSpPr>
              <p:nvPr/>
            </p:nvSpPr>
            <p:spPr bwMode="auto">
              <a:xfrm flipH="1">
                <a:off x="3677" y="1300"/>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95" name="Line 837"/>
              <p:cNvSpPr>
                <a:spLocks noChangeShapeType="1"/>
              </p:cNvSpPr>
              <p:nvPr/>
            </p:nvSpPr>
            <p:spPr bwMode="auto">
              <a:xfrm flipH="1">
                <a:off x="3679" y="1300"/>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96" name="Line 838"/>
              <p:cNvSpPr>
                <a:spLocks noChangeShapeType="1"/>
              </p:cNvSpPr>
              <p:nvPr/>
            </p:nvSpPr>
            <p:spPr bwMode="auto">
              <a:xfrm flipH="1">
                <a:off x="3681" y="1300"/>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97" name="Line 839"/>
              <p:cNvSpPr>
                <a:spLocks noChangeShapeType="1"/>
              </p:cNvSpPr>
              <p:nvPr/>
            </p:nvSpPr>
            <p:spPr bwMode="auto">
              <a:xfrm flipH="1">
                <a:off x="3684" y="1298"/>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98" name="Line 840"/>
              <p:cNvSpPr>
                <a:spLocks noChangeShapeType="1"/>
              </p:cNvSpPr>
              <p:nvPr/>
            </p:nvSpPr>
            <p:spPr bwMode="auto">
              <a:xfrm>
                <a:off x="3686" y="129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99" name="Line 841"/>
              <p:cNvSpPr>
                <a:spLocks noChangeShapeType="1"/>
              </p:cNvSpPr>
              <p:nvPr/>
            </p:nvSpPr>
            <p:spPr bwMode="auto">
              <a:xfrm flipH="1">
                <a:off x="3686" y="1298"/>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00" name="Line 842"/>
              <p:cNvSpPr>
                <a:spLocks noChangeShapeType="1"/>
              </p:cNvSpPr>
              <p:nvPr/>
            </p:nvSpPr>
            <p:spPr bwMode="auto">
              <a:xfrm flipH="1">
                <a:off x="3691" y="1295"/>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01" name="Line 843"/>
              <p:cNvSpPr>
                <a:spLocks noChangeShapeType="1"/>
              </p:cNvSpPr>
              <p:nvPr/>
            </p:nvSpPr>
            <p:spPr bwMode="auto">
              <a:xfrm flipH="1">
                <a:off x="3693" y="1295"/>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02" name="Line 844"/>
              <p:cNvSpPr>
                <a:spLocks noChangeShapeType="1"/>
              </p:cNvSpPr>
              <p:nvPr/>
            </p:nvSpPr>
            <p:spPr bwMode="auto">
              <a:xfrm flipH="1">
                <a:off x="3695" y="1295"/>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03" name="Line 845"/>
              <p:cNvSpPr>
                <a:spLocks noChangeShapeType="1"/>
              </p:cNvSpPr>
              <p:nvPr/>
            </p:nvSpPr>
            <p:spPr bwMode="auto">
              <a:xfrm flipH="1">
                <a:off x="3700" y="1293"/>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04" name="Line 846"/>
              <p:cNvSpPr>
                <a:spLocks noChangeShapeType="1"/>
              </p:cNvSpPr>
              <p:nvPr/>
            </p:nvSpPr>
            <p:spPr bwMode="auto">
              <a:xfrm>
                <a:off x="3703" y="129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05" name="Line 847"/>
              <p:cNvSpPr>
                <a:spLocks noChangeShapeType="1"/>
              </p:cNvSpPr>
              <p:nvPr/>
            </p:nvSpPr>
            <p:spPr bwMode="auto">
              <a:xfrm flipH="1">
                <a:off x="3703" y="1293"/>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06" name="Line 848"/>
              <p:cNvSpPr>
                <a:spLocks noChangeShapeType="1"/>
              </p:cNvSpPr>
              <p:nvPr/>
            </p:nvSpPr>
            <p:spPr bwMode="auto">
              <a:xfrm flipH="1">
                <a:off x="3705" y="1291"/>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07" name="Line 849"/>
              <p:cNvSpPr>
                <a:spLocks noChangeShapeType="1"/>
              </p:cNvSpPr>
              <p:nvPr/>
            </p:nvSpPr>
            <p:spPr bwMode="auto">
              <a:xfrm flipH="1">
                <a:off x="3710" y="1291"/>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08" name="Line 850"/>
              <p:cNvSpPr>
                <a:spLocks noChangeShapeType="1"/>
              </p:cNvSpPr>
              <p:nvPr/>
            </p:nvSpPr>
            <p:spPr bwMode="auto">
              <a:xfrm flipH="1">
                <a:off x="3712" y="1291"/>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09" name="Line 851"/>
              <p:cNvSpPr>
                <a:spLocks noChangeShapeType="1"/>
              </p:cNvSpPr>
              <p:nvPr/>
            </p:nvSpPr>
            <p:spPr bwMode="auto">
              <a:xfrm flipH="1">
                <a:off x="3714" y="1291"/>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10" name="Line 852"/>
              <p:cNvSpPr>
                <a:spLocks noChangeShapeType="1"/>
              </p:cNvSpPr>
              <p:nvPr/>
            </p:nvSpPr>
            <p:spPr bwMode="auto">
              <a:xfrm>
                <a:off x="3717" y="129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11" name="Line 853"/>
              <p:cNvSpPr>
                <a:spLocks noChangeShapeType="1"/>
              </p:cNvSpPr>
              <p:nvPr/>
            </p:nvSpPr>
            <p:spPr bwMode="auto">
              <a:xfrm flipH="1">
                <a:off x="3717" y="1288"/>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12" name="Line 854"/>
              <p:cNvSpPr>
                <a:spLocks noChangeShapeType="1"/>
              </p:cNvSpPr>
              <p:nvPr/>
            </p:nvSpPr>
            <p:spPr bwMode="auto">
              <a:xfrm flipH="1">
                <a:off x="3719" y="1288"/>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13" name="Line 855"/>
              <p:cNvSpPr>
                <a:spLocks noChangeShapeType="1"/>
              </p:cNvSpPr>
              <p:nvPr/>
            </p:nvSpPr>
            <p:spPr bwMode="auto">
              <a:xfrm flipH="1">
                <a:off x="3721" y="1288"/>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14" name="Line 856"/>
              <p:cNvSpPr>
                <a:spLocks noChangeShapeType="1"/>
              </p:cNvSpPr>
              <p:nvPr/>
            </p:nvSpPr>
            <p:spPr bwMode="auto">
              <a:xfrm flipH="1">
                <a:off x="3724" y="1288"/>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15" name="Line 857"/>
              <p:cNvSpPr>
                <a:spLocks noChangeShapeType="1"/>
              </p:cNvSpPr>
              <p:nvPr/>
            </p:nvSpPr>
            <p:spPr bwMode="auto">
              <a:xfrm flipH="1">
                <a:off x="3726" y="1286"/>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16" name="Line 858"/>
              <p:cNvSpPr>
                <a:spLocks noChangeShapeType="1"/>
              </p:cNvSpPr>
              <p:nvPr/>
            </p:nvSpPr>
            <p:spPr bwMode="auto">
              <a:xfrm>
                <a:off x="3728" y="1286"/>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17" name="Line 859"/>
              <p:cNvSpPr>
                <a:spLocks noChangeShapeType="1"/>
              </p:cNvSpPr>
              <p:nvPr/>
            </p:nvSpPr>
            <p:spPr bwMode="auto">
              <a:xfrm flipH="1">
                <a:off x="3728" y="1286"/>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18" name="Line 860"/>
              <p:cNvSpPr>
                <a:spLocks noChangeShapeType="1"/>
              </p:cNvSpPr>
              <p:nvPr/>
            </p:nvSpPr>
            <p:spPr bwMode="auto">
              <a:xfrm flipH="1">
                <a:off x="3731" y="1286"/>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19" name="Line 861"/>
              <p:cNvSpPr>
                <a:spLocks noChangeShapeType="1"/>
              </p:cNvSpPr>
              <p:nvPr/>
            </p:nvSpPr>
            <p:spPr bwMode="auto">
              <a:xfrm flipH="1">
                <a:off x="3736" y="1284"/>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20" name="Line 862"/>
              <p:cNvSpPr>
                <a:spLocks noChangeShapeType="1"/>
              </p:cNvSpPr>
              <p:nvPr/>
            </p:nvSpPr>
            <p:spPr bwMode="auto">
              <a:xfrm flipH="1">
                <a:off x="3738" y="1284"/>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21" name="Line 863"/>
              <p:cNvSpPr>
                <a:spLocks noChangeShapeType="1"/>
              </p:cNvSpPr>
              <p:nvPr/>
            </p:nvSpPr>
            <p:spPr bwMode="auto">
              <a:xfrm flipH="1">
                <a:off x="3740" y="1284"/>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22" name="Line 864"/>
              <p:cNvSpPr>
                <a:spLocks noChangeShapeType="1"/>
              </p:cNvSpPr>
              <p:nvPr/>
            </p:nvSpPr>
            <p:spPr bwMode="auto">
              <a:xfrm>
                <a:off x="3745" y="128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23" name="Line 865"/>
              <p:cNvSpPr>
                <a:spLocks noChangeShapeType="1"/>
              </p:cNvSpPr>
              <p:nvPr/>
            </p:nvSpPr>
            <p:spPr bwMode="auto">
              <a:xfrm flipH="1">
                <a:off x="3745" y="1281"/>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24" name="Line 866"/>
              <p:cNvSpPr>
                <a:spLocks noChangeShapeType="1"/>
              </p:cNvSpPr>
              <p:nvPr/>
            </p:nvSpPr>
            <p:spPr bwMode="auto">
              <a:xfrm flipH="1">
                <a:off x="3747" y="1281"/>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25" name="Line 867"/>
              <p:cNvSpPr>
                <a:spLocks noChangeShapeType="1"/>
              </p:cNvSpPr>
              <p:nvPr/>
            </p:nvSpPr>
            <p:spPr bwMode="auto">
              <a:xfrm flipH="1">
                <a:off x="3752" y="1281"/>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26" name="Line 868"/>
              <p:cNvSpPr>
                <a:spLocks noChangeShapeType="1"/>
              </p:cNvSpPr>
              <p:nvPr/>
            </p:nvSpPr>
            <p:spPr bwMode="auto">
              <a:xfrm flipH="1">
                <a:off x="3754" y="1279"/>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27" name="Line 869"/>
              <p:cNvSpPr>
                <a:spLocks noChangeShapeType="1"/>
              </p:cNvSpPr>
              <p:nvPr/>
            </p:nvSpPr>
            <p:spPr bwMode="auto">
              <a:xfrm flipH="1">
                <a:off x="3759" y="1279"/>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28" name="Line 870"/>
              <p:cNvSpPr>
                <a:spLocks noChangeShapeType="1"/>
              </p:cNvSpPr>
              <p:nvPr/>
            </p:nvSpPr>
            <p:spPr bwMode="auto">
              <a:xfrm>
                <a:off x="3761" y="127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29" name="Line 871"/>
              <p:cNvSpPr>
                <a:spLocks noChangeShapeType="1"/>
              </p:cNvSpPr>
              <p:nvPr/>
            </p:nvSpPr>
            <p:spPr bwMode="auto">
              <a:xfrm flipH="1">
                <a:off x="3761" y="1279"/>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30" name="Line 872"/>
              <p:cNvSpPr>
                <a:spLocks noChangeShapeType="1"/>
              </p:cNvSpPr>
              <p:nvPr/>
            </p:nvSpPr>
            <p:spPr bwMode="auto">
              <a:xfrm flipH="1">
                <a:off x="3764" y="1279"/>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31" name="Line 873"/>
              <p:cNvSpPr>
                <a:spLocks noChangeShapeType="1"/>
              </p:cNvSpPr>
              <p:nvPr/>
            </p:nvSpPr>
            <p:spPr bwMode="auto">
              <a:xfrm flipH="1">
                <a:off x="3766" y="1276"/>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32" name="Line 874"/>
              <p:cNvSpPr>
                <a:spLocks noChangeShapeType="1"/>
              </p:cNvSpPr>
              <p:nvPr/>
            </p:nvSpPr>
            <p:spPr bwMode="auto">
              <a:xfrm flipH="1">
                <a:off x="3771" y="1276"/>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33" name="Line 875"/>
              <p:cNvSpPr>
                <a:spLocks noChangeShapeType="1"/>
              </p:cNvSpPr>
              <p:nvPr/>
            </p:nvSpPr>
            <p:spPr bwMode="auto">
              <a:xfrm flipH="1">
                <a:off x="3773" y="1276"/>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34" name="Line 876"/>
              <p:cNvSpPr>
                <a:spLocks noChangeShapeType="1"/>
              </p:cNvSpPr>
              <p:nvPr/>
            </p:nvSpPr>
            <p:spPr bwMode="auto">
              <a:xfrm>
                <a:off x="3776" y="1276"/>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35" name="Line 877"/>
              <p:cNvSpPr>
                <a:spLocks noChangeShapeType="1"/>
              </p:cNvSpPr>
              <p:nvPr/>
            </p:nvSpPr>
            <p:spPr bwMode="auto">
              <a:xfrm flipH="1">
                <a:off x="3776" y="1276"/>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36" name="Line 878"/>
              <p:cNvSpPr>
                <a:spLocks noChangeShapeType="1"/>
              </p:cNvSpPr>
              <p:nvPr/>
            </p:nvSpPr>
            <p:spPr bwMode="auto">
              <a:xfrm flipH="1">
                <a:off x="3778" y="1276"/>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37" name="Line 879"/>
              <p:cNvSpPr>
                <a:spLocks noChangeShapeType="1"/>
              </p:cNvSpPr>
              <p:nvPr/>
            </p:nvSpPr>
            <p:spPr bwMode="auto">
              <a:xfrm flipH="1">
                <a:off x="3780" y="1276"/>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38" name="Line 880"/>
              <p:cNvSpPr>
                <a:spLocks noChangeShapeType="1"/>
              </p:cNvSpPr>
              <p:nvPr/>
            </p:nvSpPr>
            <p:spPr bwMode="auto">
              <a:xfrm>
                <a:off x="3783" y="1274"/>
                <a:ext cx="0"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39" name="Line 881"/>
              <p:cNvSpPr>
                <a:spLocks noChangeShapeType="1"/>
              </p:cNvSpPr>
              <p:nvPr/>
            </p:nvSpPr>
            <p:spPr bwMode="auto">
              <a:xfrm flipH="1">
                <a:off x="3783" y="1274"/>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40" name="Line 882"/>
              <p:cNvSpPr>
                <a:spLocks noChangeShapeType="1"/>
              </p:cNvSpPr>
              <p:nvPr/>
            </p:nvSpPr>
            <p:spPr bwMode="auto">
              <a:xfrm>
                <a:off x="3785" y="127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41" name="Line 883"/>
              <p:cNvSpPr>
                <a:spLocks noChangeShapeType="1"/>
              </p:cNvSpPr>
              <p:nvPr/>
            </p:nvSpPr>
            <p:spPr bwMode="auto">
              <a:xfrm flipH="1">
                <a:off x="3785" y="1274"/>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42" name="Line 884"/>
              <p:cNvSpPr>
                <a:spLocks noChangeShapeType="1"/>
              </p:cNvSpPr>
              <p:nvPr/>
            </p:nvSpPr>
            <p:spPr bwMode="auto">
              <a:xfrm flipH="1">
                <a:off x="3790" y="1274"/>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43" name="Line 885"/>
              <p:cNvSpPr>
                <a:spLocks noChangeShapeType="1"/>
              </p:cNvSpPr>
              <p:nvPr/>
            </p:nvSpPr>
            <p:spPr bwMode="auto">
              <a:xfrm flipH="1">
                <a:off x="3792" y="1274"/>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44" name="Line 886"/>
              <p:cNvSpPr>
                <a:spLocks noChangeShapeType="1"/>
              </p:cNvSpPr>
              <p:nvPr/>
            </p:nvSpPr>
            <p:spPr bwMode="auto">
              <a:xfrm flipH="1">
                <a:off x="3795" y="1272"/>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45" name="Line 887"/>
              <p:cNvSpPr>
                <a:spLocks noChangeShapeType="1"/>
              </p:cNvSpPr>
              <p:nvPr/>
            </p:nvSpPr>
            <p:spPr bwMode="auto">
              <a:xfrm flipH="1">
                <a:off x="3799" y="1272"/>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46" name="Line 888"/>
              <p:cNvSpPr>
                <a:spLocks noChangeShapeType="1"/>
              </p:cNvSpPr>
              <p:nvPr/>
            </p:nvSpPr>
            <p:spPr bwMode="auto">
              <a:xfrm>
                <a:off x="3802" y="127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47" name="Line 889"/>
              <p:cNvSpPr>
                <a:spLocks noChangeShapeType="1"/>
              </p:cNvSpPr>
              <p:nvPr/>
            </p:nvSpPr>
            <p:spPr bwMode="auto">
              <a:xfrm flipH="1">
                <a:off x="3802" y="1272"/>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48" name="Line 890"/>
              <p:cNvSpPr>
                <a:spLocks noChangeShapeType="1"/>
              </p:cNvSpPr>
              <p:nvPr/>
            </p:nvSpPr>
            <p:spPr bwMode="auto">
              <a:xfrm flipH="1">
                <a:off x="3806" y="1272"/>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49" name="Line 891"/>
              <p:cNvSpPr>
                <a:spLocks noChangeShapeType="1"/>
              </p:cNvSpPr>
              <p:nvPr/>
            </p:nvSpPr>
            <p:spPr bwMode="auto">
              <a:xfrm flipH="1">
                <a:off x="3809" y="1269"/>
                <a:ext cx="4"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50" name="Line 892"/>
              <p:cNvSpPr>
                <a:spLocks noChangeShapeType="1"/>
              </p:cNvSpPr>
              <p:nvPr/>
            </p:nvSpPr>
            <p:spPr bwMode="auto">
              <a:xfrm flipH="1">
                <a:off x="3813" y="1269"/>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51" name="Line 893"/>
              <p:cNvSpPr>
                <a:spLocks noChangeShapeType="1"/>
              </p:cNvSpPr>
              <p:nvPr/>
            </p:nvSpPr>
            <p:spPr bwMode="auto">
              <a:xfrm flipH="1">
                <a:off x="3816" y="1269"/>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52" name="Line 894"/>
              <p:cNvSpPr>
                <a:spLocks noChangeShapeType="1"/>
              </p:cNvSpPr>
              <p:nvPr/>
            </p:nvSpPr>
            <p:spPr bwMode="auto">
              <a:xfrm>
                <a:off x="3818" y="126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53" name="Line 895"/>
              <p:cNvSpPr>
                <a:spLocks noChangeShapeType="1"/>
              </p:cNvSpPr>
              <p:nvPr/>
            </p:nvSpPr>
            <p:spPr bwMode="auto">
              <a:xfrm flipH="1">
                <a:off x="3818" y="1269"/>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54" name="Line 896"/>
              <p:cNvSpPr>
                <a:spLocks noChangeShapeType="1"/>
              </p:cNvSpPr>
              <p:nvPr/>
            </p:nvSpPr>
            <p:spPr bwMode="auto">
              <a:xfrm flipH="1">
                <a:off x="3823" y="1269"/>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55" name="Line 897"/>
              <p:cNvSpPr>
                <a:spLocks noChangeShapeType="1"/>
              </p:cNvSpPr>
              <p:nvPr/>
            </p:nvSpPr>
            <p:spPr bwMode="auto">
              <a:xfrm flipH="1">
                <a:off x="3825" y="1269"/>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56" name="Line 898"/>
              <p:cNvSpPr>
                <a:spLocks noChangeShapeType="1"/>
              </p:cNvSpPr>
              <p:nvPr/>
            </p:nvSpPr>
            <p:spPr bwMode="auto">
              <a:xfrm flipH="1">
                <a:off x="3828" y="1267"/>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57" name="Line 899"/>
              <p:cNvSpPr>
                <a:spLocks noChangeShapeType="1"/>
              </p:cNvSpPr>
              <p:nvPr/>
            </p:nvSpPr>
            <p:spPr bwMode="auto">
              <a:xfrm flipH="1">
                <a:off x="3830" y="1267"/>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58" name="Line 900"/>
              <p:cNvSpPr>
                <a:spLocks noChangeShapeType="1"/>
              </p:cNvSpPr>
              <p:nvPr/>
            </p:nvSpPr>
            <p:spPr bwMode="auto">
              <a:xfrm>
                <a:off x="3832" y="126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59" name="Line 901"/>
              <p:cNvSpPr>
                <a:spLocks noChangeShapeType="1"/>
              </p:cNvSpPr>
              <p:nvPr/>
            </p:nvSpPr>
            <p:spPr bwMode="auto">
              <a:xfrm flipH="1">
                <a:off x="3832" y="1267"/>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60" name="Line 902"/>
              <p:cNvSpPr>
                <a:spLocks noChangeShapeType="1"/>
              </p:cNvSpPr>
              <p:nvPr/>
            </p:nvSpPr>
            <p:spPr bwMode="auto">
              <a:xfrm flipH="1">
                <a:off x="3835" y="1267"/>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61" name="Line 903"/>
              <p:cNvSpPr>
                <a:spLocks noChangeShapeType="1"/>
              </p:cNvSpPr>
              <p:nvPr/>
            </p:nvSpPr>
            <p:spPr bwMode="auto">
              <a:xfrm flipH="1">
                <a:off x="3837" y="1267"/>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62" name="Line 904"/>
              <p:cNvSpPr>
                <a:spLocks noChangeShapeType="1"/>
              </p:cNvSpPr>
              <p:nvPr/>
            </p:nvSpPr>
            <p:spPr bwMode="auto">
              <a:xfrm flipH="1">
                <a:off x="3839" y="1267"/>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63" name="Line 905"/>
              <p:cNvSpPr>
                <a:spLocks noChangeShapeType="1"/>
              </p:cNvSpPr>
              <p:nvPr/>
            </p:nvSpPr>
            <p:spPr bwMode="auto">
              <a:xfrm flipH="1">
                <a:off x="3844" y="1265"/>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64" name="Line 906"/>
              <p:cNvSpPr>
                <a:spLocks noChangeShapeType="1"/>
              </p:cNvSpPr>
              <p:nvPr/>
            </p:nvSpPr>
            <p:spPr bwMode="auto">
              <a:xfrm>
                <a:off x="3846" y="126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65" name="Line 907"/>
              <p:cNvSpPr>
                <a:spLocks noChangeShapeType="1"/>
              </p:cNvSpPr>
              <p:nvPr/>
            </p:nvSpPr>
            <p:spPr bwMode="auto">
              <a:xfrm flipH="1">
                <a:off x="3846" y="1265"/>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66" name="Line 908"/>
              <p:cNvSpPr>
                <a:spLocks noChangeShapeType="1"/>
              </p:cNvSpPr>
              <p:nvPr/>
            </p:nvSpPr>
            <p:spPr bwMode="auto">
              <a:xfrm flipH="1">
                <a:off x="3849" y="1265"/>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67" name="Line 909"/>
              <p:cNvSpPr>
                <a:spLocks noChangeShapeType="1"/>
              </p:cNvSpPr>
              <p:nvPr/>
            </p:nvSpPr>
            <p:spPr bwMode="auto">
              <a:xfrm flipH="1">
                <a:off x="3851" y="1265"/>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68" name="Line 910"/>
              <p:cNvSpPr>
                <a:spLocks noChangeShapeType="1"/>
              </p:cNvSpPr>
              <p:nvPr/>
            </p:nvSpPr>
            <p:spPr bwMode="auto">
              <a:xfrm flipH="1">
                <a:off x="3854" y="1265"/>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69" name="Line 911"/>
              <p:cNvSpPr>
                <a:spLocks noChangeShapeType="1"/>
              </p:cNvSpPr>
              <p:nvPr/>
            </p:nvSpPr>
            <p:spPr bwMode="auto">
              <a:xfrm flipH="1">
                <a:off x="3858" y="1265"/>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70" name="Line 912"/>
              <p:cNvSpPr>
                <a:spLocks noChangeShapeType="1"/>
              </p:cNvSpPr>
              <p:nvPr/>
            </p:nvSpPr>
            <p:spPr bwMode="auto">
              <a:xfrm>
                <a:off x="3861" y="126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71" name="Line 913"/>
              <p:cNvSpPr>
                <a:spLocks noChangeShapeType="1"/>
              </p:cNvSpPr>
              <p:nvPr/>
            </p:nvSpPr>
            <p:spPr bwMode="auto">
              <a:xfrm flipH="1">
                <a:off x="3861" y="1265"/>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72" name="Line 914"/>
              <p:cNvSpPr>
                <a:spLocks noChangeShapeType="1"/>
              </p:cNvSpPr>
              <p:nvPr/>
            </p:nvSpPr>
            <p:spPr bwMode="auto">
              <a:xfrm flipH="1">
                <a:off x="3863" y="1262"/>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73" name="Line 915"/>
              <p:cNvSpPr>
                <a:spLocks noChangeShapeType="1"/>
              </p:cNvSpPr>
              <p:nvPr/>
            </p:nvSpPr>
            <p:spPr bwMode="auto">
              <a:xfrm flipH="1">
                <a:off x="3868" y="1262"/>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74" name="Line 916"/>
              <p:cNvSpPr>
                <a:spLocks noChangeShapeType="1"/>
              </p:cNvSpPr>
              <p:nvPr/>
            </p:nvSpPr>
            <p:spPr bwMode="auto">
              <a:xfrm flipH="1">
                <a:off x="3870" y="1262"/>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75" name="Line 917"/>
              <p:cNvSpPr>
                <a:spLocks noChangeShapeType="1"/>
              </p:cNvSpPr>
              <p:nvPr/>
            </p:nvSpPr>
            <p:spPr bwMode="auto">
              <a:xfrm flipH="1">
                <a:off x="3872" y="1262"/>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76" name="Line 918"/>
              <p:cNvSpPr>
                <a:spLocks noChangeShapeType="1"/>
              </p:cNvSpPr>
              <p:nvPr/>
            </p:nvSpPr>
            <p:spPr bwMode="auto">
              <a:xfrm>
                <a:off x="3877" y="126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77" name="Line 919"/>
              <p:cNvSpPr>
                <a:spLocks noChangeShapeType="1"/>
              </p:cNvSpPr>
              <p:nvPr/>
            </p:nvSpPr>
            <p:spPr bwMode="auto">
              <a:xfrm flipH="1">
                <a:off x="3877" y="1262"/>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78" name="Line 920"/>
              <p:cNvSpPr>
                <a:spLocks noChangeShapeType="1"/>
              </p:cNvSpPr>
              <p:nvPr/>
            </p:nvSpPr>
            <p:spPr bwMode="auto">
              <a:xfrm flipH="1">
                <a:off x="3879" y="1262"/>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79" name="Line 921"/>
              <p:cNvSpPr>
                <a:spLocks noChangeShapeType="1"/>
              </p:cNvSpPr>
              <p:nvPr/>
            </p:nvSpPr>
            <p:spPr bwMode="auto">
              <a:xfrm flipH="1">
                <a:off x="3884" y="1260"/>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80" name="Line 922"/>
              <p:cNvSpPr>
                <a:spLocks noChangeShapeType="1"/>
              </p:cNvSpPr>
              <p:nvPr/>
            </p:nvSpPr>
            <p:spPr bwMode="auto">
              <a:xfrm flipH="1">
                <a:off x="3887" y="1260"/>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81" name="Line 923"/>
              <p:cNvSpPr>
                <a:spLocks noChangeShapeType="1"/>
              </p:cNvSpPr>
              <p:nvPr/>
            </p:nvSpPr>
            <p:spPr bwMode="auto">
              <a:xfrm flipH="1">
                <a:off x="3891" y="1260"/>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82" name="Line 924"/>
              <p:cNvSpPr>
                <a:spLocks noChangeShapeType="1"/>
              </p:cNvSpPr>
              <p:nvPr/>
            </p:nvSpPr>
            <p:spPr bwMode="auto">
              <a:xfrm>
                <a:off x="3894" y="126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83" name="Line 925"/>
              <p:cNvSpPr>
                <a:spLocks noChangeShapeType="1"/>
              </p:cNvSpPr>
              <p:nvPr/>
            </p:nvSpPr>
            <p:spPr bwMode="auto">
              <a:xfrm flipH="1">
                <a:off x="3894" y="1260"/>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84" name="Line 926"/>
              <p:cNvSpPr>
                <a:spLocks noChangeShapeType="1"/>
              </p:cNvSpPr>
              <p:nvPr/>
            </p:nvSpPr>
            <p:spPr bwMode="auto">
              <a:xfrm flipH="1">
                <a:off x="3898" y="1260"/>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85" name="Line 927"/>
              <p:cNvSpPr>
                <a:spLocks noChangeShapeType="1"/>
              </p:cNvSpPr>
              <p:nvPr/>
            </p:nvSpPr>
            <p:spPr bwMode="auto">
              <a:xfrm flipH="1">
                <a:off x="3903" y="1260"/>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86" name="Line 928"/>
              <p:cNvSpPr>
                <a:spLocks noChangeShapeType="1"/>
              </p:cNvSpPr>
              <p:nvPr/>
            </p:nvSpPr>
            <p:spPr bwMode="auto">
              <a:xfrm flipH="1">
                <a:off x="3905" y="1260"/>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87" name="Line 929"/>
              <p:cNvSpPr>
                <a:spLocks noChangeShapeType="1"/>
              </p:cNvSpPr>
              <p:nvPr/>
            </p:nvSpPr>
            <p:spPr bwMode="auto">
              <a:xfrm flipH="1">
                <a:off x="3910" y="1260"/>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88" name="Line 930"/>
              <p:cNvSpPr>
                <a:spLocks noChangeShapeType="1"/>
              </p:cNvSpPr>
              <p:nvPr/>
            </p:nvSpPr>
            <p:spPr bwMode="auto">
              <a:xfrm>
                <a:off x="3915" y="126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89" name="Line 931"/>
              <p:cNvSpPr>
                <a:spLocks noChangeShapeType="1"/>
              </p:cNvSpPr>
              <p:nvPr/>
            </p:nvSpPr>
            <p:spPr bwMode="auto">
              <a:xfrm flipH="1">
                <a:off x="3915" y="1258"/>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90" name="Line 932"/>
              <p:cNvSpPr>
                <a:spLocks noChangeShapeType="1"/>
              </p:cNvSpPr>
              <p:nvPr/>
            </p:nvSpPr>
            <p:spPr bwMode="auto">
              <a:xfrm flipH="1">
                <a:off x="3920" y="1258"/>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91" name="Line 933"/>
              <p:cNvSpPr>
                <a:spLocks noChangeShapeType="1"/>
              </p:cNvSpPr>
              <p:nvPr/>
            </p:nvSpPr>
            <p:spPr bwMode="auto">
              <a:xfrm flipH="1">
                <a:off x="3924" y="1258"/>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92" name="Line 934"/>
              <p:cNvSpPr>
                <a:spLocks noChangeShapeType="1"/>
              </p:cNvSpPr>
              <p:nvPr/>
            </p:nvSpPr>
            <p:spPr bwMode="auto">
              <a:xfrm flipH="1">
                <a:off x="3927" y="1258"/>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93" name="Line 935"/>
              <p:cNvSpPr>
                <a:spLocks noChangeShapeType="1"/>
              </p:cNvSpPr>
              <p:nvPr/>
            </p:nvSpPr>
            <p:spPr bwMode="auto">
              <a:xfrm flipH="1">
                <a:off x="3931" y="1258"/>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94" name="Line 936"/>
              <p:cNvSpPr>
                <a:spLocks noChangeShapeType="1"/>
              </p:cNvSpPr>
              <p:nvPr/>
            </p:nvSpPr>
            <p:spPr bwMode="auto">
              <a:xfrm>
                <a:off x="3936" y="125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95" name="Line 937"/>
              <p:cNvSpPr>
                <a:spLocks noChangeShapeType="1"/>
              </p:cNvSpPr>
              <p:nvPr/>
            </p:nvSpPr>
            <p:spPr bwMode="auto">
              <a:xfrm flipH="1">
                <a:off x="3936" y="1258"/>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96" name="Line 938"/>
              <p:cNvSpPr>
                <a:spLocks noChangeShapeType="1"/>
              </p:cNvSpPr>
              <p:nvPr/>
            </p:nvSpPr>
            <p:spPr bwMode="auto">
              <a:xfrm flipH="1">
                <a:off x="3941" y="1258"/>
                <a:ext cx="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97" name="Line 939"/>
              <p:cNvSpPr>
                <a:spLocks noChangeShapeType="1"/>
              </p:cNvSpPr>
              <p:nvPr/>
            </p:nvSpPr>
            <p:spPr bwMode="auto">
              <a:xfrm flipH="1">
                <a:off x="3948" y="1255"/>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98" name="Line 940"/>
              <p:cNvSpPr>
                <a:spLocks noChangeShapeType="1"/>
              </p:cNvSpPr>
              <p:nvPr/>
            </p:nvSpPr>
            <p:spPr bwMode="auto">
              <a:xfrm flipH="1">
                <a:off x="3953" y="1255"/>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99" name="Line 941"/>
              <p:cNvSpPr>
                <a:spLocks noChangeShapeType="1"/>
              </p:cNvSpPr>
              <p:nvPr/>
            </p:nvSpPr>
            <p:spPr bwMode="auto">
              <a:xfrm flipH="1">
                <a:off x="3957" y="1255"/>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00" name="Line 942"/>
              <p:cNvSpPr>
                <a:spLocks noChangeShapeType="1"/>
              </p:cNvSpPr>
              <p:nvPr/>
            </p:nvSpPr>
            <p:spPr bwMode="auto">
              <a:xfrm>
                <a:off x="3962" y="125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01" name="Line 943"/>
              <p:cNvSpPr>
                <a:spLocks noChangeShapeType="1"/>
              </p:cNvSpPr>
              <p:nvPr/>
            </p:nvSpPr>
            <p:spPr bwMode="auto">
              <a:xfrm flipH="1">
                <a:off x="3962" y="1255"/>
                <a:ext cx="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02" name="Line 944"/>
              <p:cNvSpPr>
                <a:spLocks noChangeShapeType="1"/>
              </p:cNvSpPr>
              <p:nvPr/>
            </p:nvSpPr>
            <p:spPr bwMode="auto">
              <a:xfrm flipH="1">
                <a:off x="3969" y="1255"/>
                <a:ext cx="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03" name="Line 945"/>
              <p:cNvSpPr>
                <a:spLocks noChangeShapeType="1"/>
              </p:cNvSpPr>
              <p:nvPr/>
            </p:nvSpPr>
            <p:spPr bwMode="auto">
              <a:xfrm flipH="1">
                <a:off x="3976" y="1255"/>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04" name="Line 946"/>
              <p:cNvSpPr>
                <a:spLocks noChangeShapeType="1"/>
              </p:cNvSpPr>
              <p:nvPr/>
            </p:nvSpPr>
            <p:spPr bwMode="auto">
              <a:xfrm flipH="1">
                <a:off x="3981" y="1255"/>
                <a:ext cx="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05" name="Line 947"/>
              <p:cNvSpPr>
                <a:spLocks noChangeShapeType="1"/>
              </p:cNvSpPr>
              <p:nvPr/>
            </p:nvSpPr>
            <p:spPr bwMode="auto">
              <a:xfrm flipH="1">
                <a:off x="3988" y="1253"/>
                <a:ext cx="7"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06" name="Line 948"/>
              <p:cNvSpPr>
                <a:spLocks noChangeShapeType="1"/>
              </p:cNvSpPr>
              <p:nvPr/>
            </p:nvSpPr>
            <p:spPr bwMode="auto">
              <a:xfrm>
                <a:off x="3995" y="125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07" name="Line 949"/>
              <p:cNvSpPr>
                <a:spLocks noChangeShapeType="1"/>
              </p:cNvSpPr>
              <p:nvPr/>
            </p:nvSpPr>
            <p:spPr bwMode="auto">
              <a:xfrm flipH="1">
                <a:off x="3995" y="1253"/>
                <a:ext cx="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08" name="Line 950"/>
              <p:cNvSpPr>
                <a:spLocks noChangeShapeType="1"/>
              </p:cNvSpPr>
              <p:nvPr/>
            </p:nvSpPr>
            <p:spPr bwMode="auto">
              <a:xfrm flipH="1">
                <a:off x="4002" y="1253"/>
                <a:ext cx="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09" name="Line 951"/>
              <p:cNvSpPr>
                <a:spLocks noChangeShapeType="1"/>
              </p:cNvSpPr>
              <p:nvPr/>
            </p:nvSpPr>
            <p:spPr bwMode="auto">
              <a:xfrm flipH="1">
                <a:off x="4009" y="1253"/>
                <a:ext cx="1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10" name="Line 952"/>
              <p:cNvSpPr>
                <a:spLocks noChangeShapeType="1"/>
              </p:cNvSpPr>
              <p:nvPr/>
            </p:nvSpPr>
            <p:spPr bwMode="auto">
              <a:xfrm flipH="1">
                <a:off x="4019" y="1253"/>
                <a:ext cx="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11" name="Line 953"/>
              <p:cNvSpPr>
                <a:spLocks noChangeShapeType="1"/>
              </p:cNvSpPr>
              <p:nvPr/>
            </p:nvSpPr>
            <p:spPr bwMode="auto">
              <a:xfrm flipH="1">
                <a:off x="4026" y="1253"/>
                <a:ext cx="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12" name="Line 954"/>
              <p:cNvSpPr>
                <a:spLocks noChangeShapeType="1"/>
              </p:cNvSpPr>
              <p:nvPr/>
            </p:nvSpPr>
            <p:spPr bwMode="auto">
              <a:xfrm>
                <a:off x="4033" y="125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13" name="Line 955"/>
              <p:cNvSpPr>
                <a:spLocks noChangeShapeType="1"/>
              </p:cNvSpPr>
              <p:nvPr/>
            </p:nvSpPr>
            <p:spPr bwMode="auto">
              <a:xfrm flipH="1">
                <a:off x="4033" y="1253"/>
                <a:ext cx="1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14" name="Line 956"/>
              <p:cNvSpPr>
                <a:spLocks noChangeShapeType="1"/>
              </p:cNvSpPr>
              <p:nvPr/>
            </p:nvSpPr>
            <p:spPr bwMode="auto">
              <a:xfrm flipH="1">
                <a:off x="4045" y="1251"/>
                <a:ext cx="9"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15" name="Line 957"/>
              <p:cNvSpPr>
                <a:spLocks noChangeShapeType="1"/>
              </p:cNvSpPr>
              <p:nvPr/>
            </p:nvSpPr>
            <p:spPr bwMode="auto">
              <a:xfrm flipH="1">
                <a:off x="4054" y="1251"/>
                <a:ext cx="1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16" name="Line 958"/>
              <p:cNvSpPr>
                <a:spLocks noChangeShapeType="1"/>
              </p:cNvSpPr>
              <p:nvPr/>
            </p:nvSpPr>
            <p:spPr bwMode="auto">
              <a:xfrm flipH="1">
                <a:off x="4066" y="1251"/>
                <a:ext cx="9"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17" name="Line 959"/>
              <p:cNvSpPr>
                <a:spLocks noChangeShapeType="1"/>
              </p:cNvSpPr>
              <p:nvPr/>
            </p:nvSpPr>
            <p:spPr bwMode="auto">
              <a:xfrm flipH="1">
                <a:off x="4075" y="1251"/>
                <a:ext cx="1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18" name="Line 960"/>
              <p:cNvSpPr>
                <a:spLocks noChangeShapeType="1"/>
              </p:cNvSpPr>
              <p:nvPr/>
            </p:nvSpPr>
            <p:spPr bwMode="auto">
              <a:xfrm>
                <a:off x="4087" y="125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19" name="Line 961"/>
              <p:cNvSpPr>
                <a:spLocks noChangeShapeType="1"/>
              </p:cNvSpPr>
              <p:nvPr/>
            </p:nvSpPr>
            <p:spPr bwMode="auto">
              <a:xfrm flipH="1">
                <a:off x="4087" y="1251"/>
                <a:ext cx="1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20" name="Line 962"/>
              <p:cNvSpPr>
                <a:spLocks noChangeShapeType="1"/>
              </p:cNvSpPr>
              <p:nvPr/>
            </p:nvSpPr>
            <p:spPr bwMode="auto">
              <a:xfrm flipH="1">
                <a:off x="4104" y="1251"/>
                <a:ext cx="18"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21" name="Line 963"/>
              <p:cNvSpPr>
                <a:spLocks noChangeShapeType="1"/>
              </p:cNvSpPr>
              <p:nvPr/>
            </p:nvSpPr>
            <p:spPr bwMode="auto">
              <a:xfrm flipH="1">
                <a:off x="4122" y="1251"/>
                <a:ext cx="1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22" name="Line 964"/>
              <p:cNvSpPr>
                <a:spLocks noChangeShapeType="1"/>
              </p:cNvSpPr>
              <p:nvPr/>
            </p:nvSpPr>
            <p:spPr bwMode="auto">
              <a:xfrm flipH="1">
                <a:off x="4139" y="1251"/>
                <a:ext cx="19"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23" name="Line 965"/>
              <p:cNvSpPr>
                <a:spLocks noChangeShapeType="1"/>
              </p:cNvSpPr>
              <p:nvPr/>
            </p:nvSpPr>
            <p:spPr bwMode="auto">
              <a:xfrm flipH="1">
                <a:off x="4158" y="1248"/>
                <a:ext cx="16"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24" name="Line 966"/>
              <p:cNvSpPr>
                <a:spLocks noChangeShapeType="1"/>
              </p:cNvSpPr>
              <p:nvPr/>
            </p:nvSpPr>
            <p:spPr bwMode="auto">
              <a:xfrm>
                <a:off x="4174" y="124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25" name="Rectangle 967"/>
              <p:cNvSpPr>
                <a:spLocks noChangeArrowheads="1"/>
              </p:cNvSpPr>
              <p:nvPr/>
            </p:nvSpPr>
            <p:spPr bwMode="auto">
              <a:xfrm>
                <a:off x="758" y="1022"/>
                <a:ext cx="4244" cy="2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726" name="Line 968"/>
              <p:cNvSpPr>
                <a:spLocks noChangeShapeType="1"/>
              </p:cNvSpPr>
              <p:nvPr/>
            </p:nvSpPr>
            <p:spPr bwMode="auto">
              <a:xfrm>
                <a:off x="2915" y="2350"/>
                <a:ext cx="0" cy="6"/>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27" name="Line 969"/>
              <p:cNvSpPr>
                <a:spLocks noChangeShapeType="1"/>
              </p:cNvSpPr>
              <p:nvPr/>
            </p:nvSpPr>
            <p:spPr bwMode="auto">
              <a:xfrm>
                <a:off x="2915" y="2378"/>
                <a:ext cx="0" cy="6"/>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28" name="Line 970"/>
              <p:cNvSpPr>
                <a:spLocks noChangeShapeType="1"/>
              </p:cNvSpPr>
              <p:nvPr/>
            </p:nvSpPr>
            <p:spPr bwMode="auto">
              <a:xfrm>
                <a:off x="2915" y="2407"/>
                <a:ext cx="0" cy="5"/>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29" name="Line 971"/>
              <p:cNvSpPr>
                <a:spLocks noChangeShapeType="1"/>
              </p:cNvSpPr>
              <p:nvPr/>
            </p:nvSpPr>
            <p:spPr bwMode="auto">
              <a:xfrm>
                <a:off x="2915" y="2435"/>
                <a:ext cx="0" cy="6"/>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30" name="Line 972"/>
              <p:cNvSpPr>
                <a:spLocks noChangeShapeType="1"/>
              </p:cNvSpPr>
              <p:nvPr/>
            </p:nvSpPr>
            <p:spPr bwMode="auto">
              <a:xfrm>
                <a:off x="2915" y="2463"/>
                <a:ext cx="0" cy="6"/>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31" name="Line 973"/>
              <p:cNvSpPr>
                <a:spLocks noChangeShapeType="1"/>
              </p:cNvSpPr>
              <p:nvPr/>
            </p:nvSpPr>
            <p:spPr bwMode="auto">
              <a:xfrm>
                <a:off x="2915" y="2492"/>
                <a:ext cx="0" cy="5"/>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32" name="Line 974"/>
              <p:cNvSpPr>
                <a:spLocks noChangeShapeType="1"/>
              </p:cNvSpPr>
              <p:nvPr/>
            </p:nvSpPr>
            <p:spPr bwMode="auto">
              <a:xfrm>
                <a:off x="2915" y="2520"/>
                <a:ext cx="0" cy="5"/>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33" name="Line 975"/>
              <p:cNvSpPr>
                <a:spLocks noChangeShapeType="1"/>
              </p:cNvSpPr>
              <p:nvPr/>
            </p:nvSpPr>
            <p:spPr bwMode="auto">
              <a:xfrm>
                <a:off x="2915" y="2548"/>
                <a:ext cx="0" cy="6"/>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34" name="Line 976"/>
              <p:cNvSpPr>
                <a:spLocks noChangeShapeType="1"/>
              </p:cNvSpPr>
              <p:nvPr/>
            </p:nvSpPr>
            <p:spPr bwMode="auto">
              <a:xfrm>
                <a:off x="2915" y="2576"/>
                <a:ext cx="0" cy="6"/>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35" name="Line 977"/>
              <p:cNvSpPr>
                <a:spLocks noChangeShapeType="1"/>
              </p:cNvSpPr>
              <p:nvPr/>
            </p:nvSpPr>
            <p:spPr bwMode="auto">
              <a:xfrm>
                <a:off x="2915" y="2605"/>
                <a:ext cx="0" cy="5"/>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36" name="Line 978"/>
              <p:cNvSpPr>
                <a:spLocks noChangeShapeType="1"/>
              </p:cNvSpPr>
              <p:nvPr/>
            </p:nvSpPr>
            <p:spPr bwMode="auto">
              <a:xfrm>
                <a:off x="2915" y="2633"/>
                <a:ext cx="0" cy="5"/>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37" name="Line 979"/>
              <p:cNvSpPr>
                <a:spLocks noChangeShapeType="1"/>
              </p:cNvSpPr>
              <p:nvPr/>
            </p:nvSpPr>
            <p:spPr bwMode="auto">
              <a:xfrm>
                <a:off x="2915" y="2661"/>
                <a:ext cx="0" cy="6"/>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38" name="Line 980"/>
              <p:cNvSpPr>
                <a:spLocks noChangeShapeType="1"/>
              </p:cNvSpPr>
              <p:nvPr/>
            </p:nvSpPr>
            <p:spPr bwMode="auto">
              <a:xfrm>
                <a:off x="2915" y="2689"/>
                <a:ext cx="0" cy="6"/>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39" name="Line 981"/>
              <p:cNvSpPr>
                <a:spLocks noChangeShapeType="1"/>
              </p:cNvSpPr>
              <p:nvPr/>
            </p:nvSpPr>
            <p:spPr bwMode="auto">
              <a:xfrm>
                <a:off x="2915" y="2718"/>
                <a:ext cx="0" cy="5"/>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40" name="Line 982"/>
              <p:cNvSpPr>
                <a:spLocks noChangeShapeType="1"/>
              </p:cNvSpPr>
              <p:nvPr/>
            </p:nvSpPr>
            <p:spPr bwMode="auto">
              <a:xfrm>
                <a:off x="2915" y="2746"/>
                <a:ext cx="0" cy="5"/>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41" name="Line 983"/>
              <p:cNvSpPr>
                <a:spLocks noChangeShapeType="1"/>
              </p:cNvSpPr>
              <p:nvPr/>
            </p:nvSpPr>
            <p:spPr bwMode="auto">
              <a:xfrm>
                <a:off x="2915" y="2774"/>
                <a:ext cx="0" cy="6"/>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42" name="Line 984"/>
              <p:cNvSpPr>
                <a:spLocks noChangeShapeType="1"/>
              </p:cNvSpPr>
              <p:nvPr/>
            </p:nvSpPr>
            <p:spPr bwMode="auto">
              <a:xfrm>
                <a:off x="2915" y="2802"/>
                <a:ext cx="0" cy="6"/>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43" name="Line 985"/>
              <p:cNvSpPr>
                <a:spLocks noChangeShapeType="1"/>
              </p:cNvSpPr>
              <p:nvPr/>
            </p:nvSpPr>
            <p:spPr bwMode="auto">
              <a:xfrm>
                <a:off x="2915" y="2831"/>
                <a:ext cx="0" cy="5"/>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44" name="Line 986"/>
              <p:cNvSpPr>
                <a:spLocks noChangeShapeType="1"/>
              </p:cNvSpPr>
              <p:nvPr/>
            </p:nvSpPr>
            <p:spPr bwMode="auto">
              <a:xfrm>
                <a:off x="2915" y="2859"/>
                <a:ext cx="0" cy="6"/>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45" name="Line 987"/>
              <p:cNvSpPr>
                <a:spLocks noChangeShapeType="1"/>
              </p:cNvSpPr>
              <p:nvPr/>
            </p:nvSpPr>
            <p:spPr bwMode="auto">
              <a:xfrm>
                <a:off x="2915" y="2887"/>
                <a:ext cx="0" cy="6"/>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46" name="Line 988"/>
              <p:cNvSpPr>
                <a:spLocks noChangeShapeType="1"/>
              </p:cNvSpPr>
              <p:nvPr/>
            </p:nvSpPr>
            <p:spPr bwMode="auto">
              <a:xfrm>
                <a:off x="2915" y="2915"/>
                <a:ext cx="0" cy="6"/>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47" name="Line 989"/>
              <p:cNvSpPr>
                <a:spLocks noChangeShapeType="1"/>
              </p:cNvSpPr>
              <p:nvPr/>
            </p:nvSpPr>
            <p:spPr bwMode="auto">
              <a:xfrm>
                <a:off x="2915" y="2944"/>
                <a:ext cx="0" cy="5"/>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48" name="Line 990"/>
              <p:cNvSpPr>
                <a:spLocks noChangeShapeType="1"/>
              </p:cNvSpPr>
              <p:nvPr/>
            </p:nvSpPr>
            <p:spPr bwMode="auto">
              <a:xfrm>
                <a:off x="2915" y="2972"/>
                <a:ext cx="0" cy="6"/>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49" name="Line 991"/>
              <p:cNvSpPr>
                <a:spLocks noChangeShapeType="1"/>
              </p:cNvSpPr>
              <p:nvPr/>
            </p:nvSpPr>
            <p:spPr bwMode="auto">
              <a:xfrm>
                <a:off x="2915" y="3000"/>
                <a:ext cx="0" cy="6"/>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50" name="Line 992"/>
              <p:cNvSpPr>
                <a:spLocks noChangeShapeType="1"/>
              </p:cNvSpPr>
              <p:nvPr/>
            </p:nvSpPr>
            <p:spPr bwMode="auto">
              <a:xfrm>
                <a:off x="2915" y="3028"/>
                <a:ext cx="0" cy="6"/>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51" name="Line 993"/>
              <p:cNvSpPr>
                <a:spLocks noChangeShapeType="1"/>
              </p:cNvSpPr>
              <p:nvPr/>
            </p:nvSpPr>
            <p:spPr bwMode="auto">
              <a:xfrm>
                <a:off x="2915" y="3057"/>
                <a:ext cx="0" cy="5"/>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52" name="Line 994"/>
              <p:cNvSpPr>
                <a:spLocks noChangeShapeType="1"/>
              </p:cNvSpPr>
              <p:nvPr/>
            </p:nvSpPr>
            <p:spPr bwMode="auto">
              <a:xfrm>
                <a:off x="2915" y="3085"/>
                <a:ext cx="0" cy="6"/>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53" name="Line 995"/>
              <p:cNvSpPr>
                <a:spLocks noChangeShapeType="1"/>
              </p:cNvSpPr>
              <p:nvPr/>
            </p:nvSpPr>
            <p:spPr bwMode="auto">
              <a:xfrm>
                <a:off x="2915" y="3113"/>
                <a:ext cx="0" cy="6"/>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54" name="Line 996"/>
              <p:cNvSpPr>
                <a:spLocks noChangeShapeType="1"/>
              </p:cNvSpPr>
              <p:nvPr/>
            </p:nvSpPr>
            <p:spPr bwMode="auto">
              <a:xfrm>
                <a:off x="2915" y="3141"/>
                <a:ext cx="0" cy="6"/>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55" name="Line 997"/>
              <p:cNvSpPr>
                <a:spLocks noChangeShapeType="1"/>
              </p:cNvSpPr>
              <p:nvPr/>
            </p:nvSpPr>
            <p:spPr bwMode="auto">
              <a:xfrm>
                <a:off x="2915" y="3170"/>
                <a:ext cx="0" cy="5"/>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56" name="Line 998"/>
              <p:cNvSpPr>
                <a:spLocks noChangeShapeType="1"/>
              </p:cNvSpPr>
              <p:nvPr/>
            </p:nvSpPr>
            <p:spPr bwMode="auto">
              <a:xfrm>
                <a:off x="2915" y="3198"/>
                <a:ext cx="0" cy="6"/>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57" name="Line 999"/>
              <p:cNvSpPr>
                <a:spLocks noChangeShapeType="1"/>
              </p:cNvSpPr>
              <p:nvPr/>
            </p:nvSpPr>
            <p:spPr bwMode="auto">
              <a:xfrm>
                <a:off x="2915" y="3226"/>
                <a:ext cx="0" cy="6"/>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58" name="Line 1000"/>
              <p:cNvSpPr>
                <a:spLocks noChangeShapeType="1"/>
              </p:cNvSpPr>
              <p:nvPr/>
            </p:nvSpPr>
            <p:spPr bwMode="auto">
              <a:xfrm>
                <a:off x="2915" y="3254"/>
                <a:ext cx="0" cy="6"/>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59" name="Line 1001"/>
              <p:cNvSpPr>
                <a:spLocks noChangeShapeType="1"/>
              </p:cNvSpPr>
              <p:nvPr/>
            </p:nvSpPr>
            <p:spPr bwMode="auto">
              <a:xfrm>
                <a:off x="2915" y="3283"/>
                <a:ext cx="0" cy="5"/>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60" name="Line 1002"/>
              <p:cNvSpPr>
                <a:spLocks noChangeShapeType="1"/>
              </p:cNvSpPr>
              <p:nvPr/>
            </p:nvSpPr>
            <p:spPr bwMode="auto">
              <a:xfrm>
                <a:off x="2915" y="3311"/>
                <a:ext cx="0" cy="6"/>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61" name="Line 1003"/>
              <p:cNvSpPr>
                <a:spLocks noChangeShapeType="1"/>
              </p:cNvSpPr>
              <p:nvPr/>
            </p:nvSpPr>
            <p:spPr bwMode="auto">
              <a:xfrm>
                <a:off x="2915" y="3339"/>
                <a:ext cx="0" cy="6"/>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62" name="Line 1004"/>
              <p:cNvSpPr>
                <a:spLocks noChangeShapeType="1"/>
              </p:cNvSpPr>
              <p:nvPr/>
            </p:nvSpPr>
            <p:spPr bwMode="auto">
              <a:xfrm>
                <a:off x="2915" y="3367"/>
                <a:ext cx="0" cy="6"/>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63" name="Line 1005"/>
              <p:cNvSpPr>
                <a:spLocks noChangeShapeType="1"/>
              </p:cNvSpPr>
              <p:nvPr/>
            </p:nvSpPr>
            <p:spPr bwMode="auto">
              <a:xfrm>
                <a:off x="2915" y="3396"/>
                <a:ext cx="0" cy="5"/>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64" name="Line 1006"/>
              <p:cNvSpPr>
                <a:spLocks noChangeShapeType="1"/>
              </p:cNvSpPr>
              <p:nvPr/>
            </p:nvSpPr>
            <p:spPr bwMode="auto">
              <a:xfrm>
                <a:off x="2915" y="3424"/>
                <a:ext cx="0" cy="6"/>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65" name="Line 1007"/>
              <p:cNvSpPr>
                <a:spLocks noChangeShapeType="1"/>
              </p:cNvSpPr>
              <p:nvPr/>
            </p:nvSpPr>
            <p:spPr bwMode="auto">
              <a:xfrm>
                <a:off x="2915" y="3452"/>
                <a:ext cx="0" cy="6"/>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66" name="Line 1008"/>
              <p:cNvSpPr>
                <a:spLocks noChangeShapeType="1"/>
              </p:cNvSpPr>
              <p:nvPr/>
            </p:nvSpPr>
            <p:spPr bwMode="auto">
              <a:xfrm>
                <a:off x="2915" y="3481"/>
                <a:ext cx="0" cy="2"/>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67" name="Line 1009"/>
              <p:cNvSpPr>
                <a:spLocks noChangeShapeType="1"/>
              </p:cNvSpPr>
              <p:nvPr/>
            </p:nvSpPr>
            <p:spPr bwMode="auto">
              <a:xfrm>
                <a:off x="1446" y="2350"/>
                <a:ext cx="5"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768" name="Line 1010"/>
              <p:cNvSpPr>
                <a:spLocks noChangeShapeType="1"/>
              </p:cNvSpPr>
              <p:nvPr/>
            </p:nvSpPr>
            <p:spPr bwMode="auto">
              <a:xfrm>
                <a:off x="1474" y="2350"/>
                <a:ext cx="6"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1514" name="Line 1012"/>
            <p:cNvSpPr>
              <a:spLocks noChangeShapeType="1"/>
            </p:cNvSpPr>
            <p:nvPr/>
          </p:nvSpPr>
          <p:spPr bwMode="auto">
            <a:xfrm>
              <a:off x="1502" y="2350"/>
              <a:ext cx="6"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5" name="Line 1013"/>
            <p:cNvSpPr>
              <a:spLocks noChangeShapeType="1"/>
            </p:cNvSpPr>
            <p:nvPr/>
          </p:nvSpPr>
          <p:spPr bwMode="auto">
            <a:xfrm>
              <a:off x="1531" y="2350"/>
              <a:ext cx="5"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6" name="Line 1014"/>
            <p:cNvSpPr>
              <a:spLocks noChangeShapeType="1"/>
            </p:cNvSpPr>
            <p:nvPr/>
          </p:nvSpPr>
          <p:spPr bwMode="auto">
            <a:xfrm>
              <a:off x="1559" y="2350"/>
              <a:ext cx="6"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7" name="Line 1015"/>
            <p:cNvSpPr>
              <a:spLocks noChangeShapeType="1"/>
            </p:cNvSpPr>
            <p:nvPr/>
          </p:nvSpPr>
          <p:spPr bwMode="auto">
            <a:xfrm>
              <a:off x="1587" y="2350"/>
              <a:ext cx="6"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8" name="Line 1016"/>
            <p:cNvSpPr>
              <a:spLocks noChangeShapeType="1"/>
            </p:cNvSpPr>
            <p:nvPr/>
          </p:nvSpPr>
          <p:spPr bwMode="auto">
            <a:xfrm>
              <a:off x="1616" y="2350"/>
              <a:ext cx="5"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9" name="Line 1017"/>
            <p:cNvSpPr>
              <a:spLocks noChangeShapeType="1"/>
            </p:cNvSpPr>
            <p:nvPr/>
          </p:nvSpPr>
          <p:spPr bwMode="auto">
            <a:xfrm>
              <a:off x="1644" y="2350"/>
              <a:ext cx="6"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20" name="Line 1018"/>
            <p:cNvSpPr>
              <a:spLocks noChangeShapeType="1"/>
            </p:cNvSpPr>
            <p:nvPr/>
          </p:nvSpPr>
          <p:spPr bwMode="auto">
            <a:xfrm>
              <a:off x="1672" y="2350"/>
              <a:ext cx="6"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21" name="Line 1019"/>
            <p:cNvSpPr>
              <a:spLocks noChangeShapeType="1"/>
            </p:cNvSpPr>
            <p:nvPr/>
          </p:nvSpPr>
          <p:spPr bwMode="auto">
            <a:xfrm>
              <a:off x="1700" y="2350"/>
              <a:ext cx="6"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22" name="Line 1020"/>
            <p:cNvSpPr>
              <a:spLocks noChangeShapeType="1"/>
            </p:cNvSpPr>
            <p:nvPr/>
          </p:nvSpPr>
          <p:spPr bwMode="auto">
            <a:xfrm>
              <a:off x="1729" y="2350"/>
              <a:ext cx="5"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23" name="Line 1021"/>
            <p:cNvSpPr>
              <a:spLocks noChangeShapeType="1"/>
            </p:cNvSpPr>
            <p:nvPr/>
          </p:nvSpPr>
          <p:spPr bwMode="auto">
            <a:xfrm>
              <a:off x="1757" y="2350"/>
              <a:ext cx="6"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24" name="Line 1022"/>
            <p:cNvSpPr>
              <a:spLocks noChangeShapeType="1"/>
            </p:cNvSpPr>
            <p:nvPr/>
          </p:nvSpPr>
          <p:spPr bwMode="auto">
            <a:xfrm>
              <a:off x="1785" y="2350"/>
              <a:ext cx="6"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25" name="Line 1023"/>
            <p:cNvSpPr>
              <a:spLocks noChangeShapeType="1"/>
            </p:cNvSpPr>
            <p:nvPr/>
          </p:nvSpPr>
          <p:spPr bwMode="auto">
            <a:xfrm>
              <a:off x="1814" y="2350"/>
              <a:ext cx="5"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26" name="Line 1024"/>
            <p:cNvSpPr>
              <a:spLocks noChangeShapeType="1"/>
            </p:cNvSpPr>
            <p:nvPr/>
          </p:nvSpPr>
          <p:spPr bwMode="auto">
            <a:xfrm>
              <a:off x="1842" y="2350"/>
              <a:ext cx="6"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27" name="Line 1025"/>
            <p:cNvSpPr>
              <a:spLocks noChangeShapeType="1"/>
            </p:cNvSpPr>
            <p:nvPr/>
          </p:nvSpPr>
          <p:spPr bwMode="auto">
            <a:xfrm>
              <a:off x="1870" y="2350"/>
              <a:ext cx="6"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28" name="Line 1026"/>
            <p:cNvSpPr>
              <a:spLocks noChangeShapeType="1"/>
            </p:cNvSpPr>
            <p:nvPr/>
          </p:nvSpPr>
          <p:spPr bwMode="auto">
            <a:xfrm>
              <a:off x="1899" y="2350"/>
              <a:ext cx="5"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29" name="Line 1027"/>
            <p:cNvSpPr>
              <a:spLocks noChangeShapeType="1"/>
            </p:cNvSpPr>
            <p:nvPr/>
          </p:nvSpPr>
          <p:spPr bwMode="auto">
            <a:xfrm>
              <a:off x="1927" y="2350"/>
              <a:ext cx="6"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30" name="Line 1028"/>
            <p:cNvSpPr>
              <a:spLocks noChangeShapeType="1"/>
            </p:cNvSpPr>
            <p:nvPr/>
          </p:nvSpPr>
          <p:spPr bwMode="auto">
            <a:xfrm>
              <a:off x="1955" y="2350"/>
              <a:ext cx="6"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31" name="Line 1029"/>
            <p:cNvSpPr>
              <a:spLocks noChangeShapeType="1"/>
            </p:cNvSpPr>
            <p:nvPr/>
          </p:nvSpPr>
          <p:spPr bwMode="auto">
            <a:xfrm>
              <a:off x="1984" y="2350"/>
              <a:ext cx="5"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32" name="Line 1030"/>
            <p:cNvSpPr>
              <a:spLocks noChangeShapeType="1"/>
            </p:cNvSpPr>
            <p:nvPr/>
          </p:nvSpPr>
          <p:spPr bwMode="auto">
            <a:xfrm>
              <a:off x="2012" y="2350"/>
              <a:ext cx="6"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33" name="Line 1031"/>
            <p:cNvSpPr>
              <a:spLocks noChangeShapeType="1"/>
            </p:cNvSpPr>
            <p:nvPr/>
          </p:nvSpPr>
          <p:spPr bwMode="auto">
            <a:xfrm>
              <a:off x="2040" y="2350"/>
              <a:ext cx="6"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34" name="Line 1032"/>
            <p:cNvSpPr>
              <a:spLocks noChangeShapeType="1"/>
            </p:cNvSpPr>
            <p:nvPr/>
          </p:nvSpPr>
          <p:spPr bwMode="auto">
            <a:xfrm>
              <a:off x="2069" y="2350"/>
              <a:ext cx="5"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35" name="Line 1033"/>
            <p:cNvSpPr>
              <a:spLocks noChangeShapeType="1"/>
            </p:cNvSpPr>
            <p:nvPr/>
          </p:nvSpPr>
          <p:spPr bwMode="auto">
            <a:xfrm>
              <a:off x="2097" y="2350"/>
              <a:ext cx="5"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36" name="Line 1034"/>
            <p:cNvSpPr>
              <a:spLocks noChangeShapeType="1"/>
            </p:cNvSpPr>
            <p:nvPr/>
          </p:nvSpPr>
          <p:spPr bwMode="auto">
            <a:xfrm>
              <a:off x="2125" y="2350"/>
              <a:ext cx="6"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37" name="Line 1035"/>
            <p:cNvSpPr>
              <a:spLocks noChangeShapeType="1"/>
            </p:cNvSpPr>
            <p:nvPr/>
          </p:nvSpPr>
          <p:spPr bwMode="auto">
            <a:xfrm>
              <a:off x="2153" y="2350"/>
              <a:ext cx="6"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38" name="Line 1036"/>
            <p:cNvSpPr>
              <a:spLocks noChangeShapeType="1"/>
            </p:cNvSpPr>
            <p:nvPr/>
          </p:nvSpPr>
          <p:spPr bwMode="auto">
            <a:xfrm>
              <a:off x="2182" y="2350"/>
              <a:ext cx="5"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39" name="Line 1037"/>
            <p:cNvSpPr>
              <a:spLocks noChangeShapeType="1"/>
            </p:cNvSpPr>
            <p:nvPr/>
          </p:nvSpPr>
          <p:spPr bwMode="auto">
            <a:xfrm>
              <a:off x="2210" y="2350"/>
              <a:ext cx="6"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40" name="Line 1038"/>
            <p:cNvSpPr>
              <a:spLocks noChangeShapeType="1"/>
            </p:cNvSpPr>
            <p:nvPr/>
          </p:nvSpPr>
          <p:spPr bwMode="auto">
            <a:xfrm>
              <a:off x="2238" y="2350"/>
              <a:ext cx="6"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41" name="Line 1039"/>
            <p:cNvSpPr>
              <a:spLocks noChangeShapeType="1"/>
            </p:cNvSpPr>
            <p:nvPr/>
          </p:nvSpPr>
          <p:spPr bwMode="auto">
            <a:xfrm>
              <a:off x="2267" y="2350"/>
              <a:ext cx="5"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42" name="Line 1040"/>
            <p:cNvSpPr>
              <a:spLocks noChangeShapeType="1"/>
            </p:cNvSpPr>
            <p:nvPr/>
          </p:nvSpPr>
          <p:spPr bwMode="auto">
            <a:xfrm>
              <a:off x="2295" y="2350"/>
              <a:ext cx="6"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43" name="Line 1041"/>
            <p:cNvSpPr>
              <a:spLocks noChangeShapeType="1"/>
            </p:cNvSpPr>
            <p:nvPr/>
          </p:nvSpPr>
          <p:spPr bwMode="auto">
            <a:xfrm>
              <a:off x="2323" y="2350"/>
              <a:ext cx="6"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44" name="Line 1042"/>
            <p:cNvSpPr>
              <a:spLocks noChangeShapeType="1"/>
            </p:cNvSpPr>
            <p:nvPr/>
          </p:nvSpPr>
          <p:spPr bwMode="auto">
            <a:xfrm>
              <a:off x="2352" y="2350"/>
              <a:ext cx="5"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45" name="Line 1043"/>
            <p:cNvSpPr>
              <a:spLocks noChangeShapeType="1"/>
            </p:cNvSpPr>
            <p:nvPr/>
          </p:nvSpPr>
          <p:spPr bwMode="auto">
            <a:xfrm>
              <a:off x="2380" y="2350"/>
              <a:ext cx="6"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46" name="Line 1044"/>
            <p:cNvSpPr>
              <a:spLocks noChangeShapeType="1"/>
            </p:cNvSpPr>
            <p:nvPr/>
          </p:nvSpPr>
          <p:spPr bwMode="auto">
            <a:xfrm>
              <a:off x="2408" y="2350"/>
              <a:ext cx="6"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47" name="Line 1045"/>
            <p:cNvSpPr>
              <a:spLocks noChangeShapeType="1"/>
            </p:cNvSpPr>
            <p:nvPr/>
          </p:nvSpPr>
          <p:spPr bwMode="auto">
            <a:xfrm>
              <a:off x="2437" y="2350"/>
              <a:ext cx="5"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48" name="Line 1046"/>
            <p:cNvSpPr>
              <a:spLocks noChangeShapeType="1"/>
            </p:cNvSpPr>
            <p:nvPr/>
          </p:nvSpPr>
          <p:spPr bwMode="auto">
            <a:xfrm>
              <a:off x="2465" y="2350"/>
              <a:ext cx="6"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49" name="Line 1047"/>
            <p:cNvSpPr>
              <a:spLocks noChangeShapeType="1"/>
            </p:cNvSpPr>
            <p:nvPr/>
          </p:nvSpPr>
          <p:spPr bwMode="auto">
            <a:xfrm>
              <a:off x="2493" y="2350"/>
              <a:ext cx="6"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50" name="Line 1048"/>
            <p:cNvSpPr>
              <a:spLocks noChangeShapeType="1"/>
            </p:cNvSpPr>
            <p:nvPr/>
          </p:nvSpPr>
          <p:spPr bwMode="auto">
            <a:xfrm>
              <a:off x="2521" y="2350"/>
              <a:ext cx="6"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51" name="Line 1049"/>
            <p:cNvSpPr>
              <a:spLocks noChangeShapeType="1"/>
            </p:cNvSpPr>
            <p:nvPr/>
          </p:nvSpPr>
          <p:spPr bwMode="auto">
            <a:xfrm>
              <a:off x="2550" y="2350"/>
              <a:ext cx="5"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52" name="Line 1050"/>
            <p:cNvSpPr>
              <a:spLocks noChangeShapeType="1"/>
            </p:cNvSpPr>
            <p:nvPr/>
          </p:nvSpPr>
          <p:spPr bwMode="auto">
            <a:xfrm>
              <a:off x="2578" y="2350"/>
              <a:ext cx="6"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53" name="Line 1051"/>
            <p:cNvSpPr>
              <a:spLocks noChangeShapeType="1"/>
            </p:cNvSpPr>
            <p:nvPr/>
          </p:nvSpPr>
          <p:spPr bwMode="auto">
            <a:xfrm>
              <a:off x="2606" y="2350"/>
              <a:ext cx="6"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54" name="Line 1052"/>
            <p:cNvSpPr>
              <a:spLocks noChangeShapeType="1"/>
            </p:cNvSpPr>
            <p:nvPr/>
          </p:nvSpPr>
          <p:spPr bwMode="auto">
            <a:xfrm>
              <a:off x="2635" y="2350"/>
              <a:ext cx="5"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55" name="Line 1053"/>
            <p:cNvSpPr>
              <a:spLocks noChangeShapeType="1"/>
            </p:cNvSpPr>
            <p:nvPr/>
          </p:nvSpPr>
          <p:spPr bwMode="auto">
            <a:xfrm>
              <a:off x="2663" y="2350"/>
              <a:ext cx="6"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56" name="Line 1054"/>
            <p:cNvSpPr>
              <a:spLocks noChangeShapeType="1"/>
            </p:cNvSpPr>
            <p:nvPr/>
          </p:nvSpPr>
          <p:spPr bwMode="auto">
            <a:xfrm>
              <a:off x="2691" y="2350"/>
              <a:ext cx="6"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57" name="Line 1055"/>
            <p:cNvSpPr>
              <a:spLocks noChangeShapeType="1"/>
            </p:cNvSpPr>
            <p:nvPr/>
          </p:nvSpPr>
          <p:spPr bwMode="auto">
            <a:xfrm>
              <a:off x="2720" y="2350"/>
              <a:ext cx="5"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58" name="Line 1056"/>
            <p:cNvSpPr>
              <a:spLocks noChangeShapeType="1"/>
            </p:cNvSpPr>
            <p:nvPr/>
          </p:nvSpPr>
          <p:spPr bwMode="auto">
            <a:xfrm>
              <a:off x="2748" y="2350"/>
              <a:ext cx="6"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59" name="Line 1057"/>
            <p:cNvSpPr>
              <a:spLocks noChangeShapeType="1"/>
            </p:cNvSpPr>
            <p:nvPr/>
          </p:nvSpPr>
          <p:spPr bwMode="auto">
            <a:xfrm>
              <a:off x="2776" y="2350"/>
              <a:ext cx="6"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60" name="Line 1058"/>
            <p:cNvSpPr>
              <a:spLocks noChangeShapeType="1"/>
            </p:cNvSpPr>
            <p:nvPr/>
          </p:nvSpPr>
          <p:spPr bwMode="auto">
            <a:xfrm>
              <a:off x="2805" y="2350"/>
              <a:ext cx="5"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61" name="Line 1059"/>
            <p:cNvSpPr>
              <a:spLocks noChangeShapeType="1"/>
            </p:cNvSpPr>
            <p:nvPr/>
          </p:nvSpPr>
          <p:spPr bwMode="auto">
            <a:xfrm>
              <a:off x="2833" y="2350"/>
              <a:ext cx="6"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62" name="Line 1060"/>
            <p:cNvSpPr>
              <a:spLocks noChangeShapeType="1"/>
            </p:cNvSpPr>
            <p:nvPr/>
          </p:nvSpPr>
          <p:spPr bwMode="auto">
            <a:xfrm>
              <a:off x="2861" y="2350"/>
              <a:ext cx="6"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63" name="Line 1061"/>
            <p:cNvSpPr>
              <a:spLocks noChangeShapeType="1"/>
            </p:cNvSpPr>
            <p:nvPr/>
          </p:nvSpPr>
          <p:spPr bwMode="auto">
            <a:xfrm>
              <a:off x="2890" y="2350"/>
              <a:ext cx="5" cy="0"/>
            </a:xfrm>
            <a:prstGeom prst="line">
              <a:avLst/>
            </a:prstGeom>
            <a:noFill/>
            <a:ln w="9">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64" name="Rectangle 1062"/>
            <p:cNvSpPr>
              <a:spLocks noChangeArrowheads="1"/>
            </p:cNvSpPr>
            <p:nvPr/>
          </p:nvSpPr>
          <p:spPr bwMode="auto">
            <a:xfrm>
              <a:off x="3197" y="2319"/>
              <a:ext cx="1153" cy="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60" name="Rectangle 1063"/>
            <p:cNvSpPr>
              <a:spLocks noChangeArrowheads="1"/>
            </p:cNvSpPr>
            <p:nvPr/>
          </p:nvSpPr>
          <p:spPr bwMode="auto">
            <a:xfrm>
              <a:off x="3197" y="2320"/>
              <a:ext cx="1183"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300" b="1" dirty="0">
                  <a:solidFill>
                    <a:srgbClr val="000000"/>
                  </a:solidFill>
                  <a:latin typeface="+mn-lt"/>
                </a:rPr>
                <a:t>Item Difficulty: The level of</a:t>
              </a:r>
              <a:endParaRPr lang="en-US" dirty="0">
                <a:latin typeface="+mn-lt"/>
              </a:endParaRPr>
            </a:p>
          </p:txBody>
        </p:sp>
        <p:sp>
          <p:nvSpPr>
            <p:cNvPr id="61" name="Rectangle 1064"/>
            <p:cNvSpPr>
              <a:spLocks noChangeArrowheads="1"/>
            </p:cNvSpPr>
            <p:nvPr/>
          </p:nvSpPr>
          <p:spPr bwMode="auto">
            <a:xfrm>
              <a:off x="3197" y="2439"/>
              <a:ext cx="1243"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300" b="1">
                  <a:solidFill>
                    <a:srgbClr val="000000"/>
                  </a:solidFill>
                  <a:latin typeface="+mn-lt"/>
                </a:rPr>
                <a:t>ability at which a person has</a:t>
              </a:r>
              <a:endParaRPr lang="en-US">
                <a:latin typeface="+mn-lt"/>
              </a:endParaRPr>
            </a:p>
          </p:txBody>
        </p:sp>
        <p:sp>
          <p:nvSpPr>
            <p:cNvPr id="62" name="Rectangle 1065"/>
            <p:cNvSpPr>
              <a:spLocks noChangeArrowheads="1"/>
            </p:cNvSpPr>
            <p:nvPr/>
          </p:nvSpPr>
          <p:spPr bwMode="auto">
            <a:xfrm>
              <a:off x="3197" y="2558"/>
              <a:ext cx="876"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300" b="1" dirty="0">
                  <a:solidFill>
                    <a:srgbClr val="000000"/>
                  </a:solidFill>
                  <a:latin typeface="+mn-lt"/>
                </a:rPr>
                <a:t>a 50% probability of</a:t>
              </a:r>
              <a:endParaRPr lang="en-US" dirty="0">
                <a:latin typeface="+mn-lt"/>
              </a:endParaRPr>
            </a:p>
          </p:txBody>
        </p:sp>
        <p:sp>
          <p:nvSpPr>
            <p:cNvPr id="63" name="Rectangle 1066"/>
            <p:cNvSpPr>
              <a:spLocks noChangeArrowheads="1"/>
            </p:cNvSpPr>
            <p:nvPr/>
          </p:nvSpPr>
          <p:spPr bwMode="auto">
            <a:xfrm>
              <a:off x="3197" y="2676"/>
              <a:ext cx="918"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300" b="1">
                  <a:solidFill>
                    <a:srgbClr val="000000"/>
                  </a:solidFill>
                  <a:latin typeface="+mn-lt"/>
                </a:rPr>
                <a:t>responding correctly.</a:t>
              </a:r>
              <a:endParaRPr lang="en-US">
                <a:latin typeface="+mn-lt"/>
              </a:endParaRPr>
            </a:p>
          </p:txBody>
        </p:sp>
      </p:gr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extBox 1"/>
          <p:cNvSpPr txBox="1">
            <a:spLocks noChangeArrowheads="1"/>
          </p:cNvSpPr>
          <p:nvPr/>
        </p:nvSpPr>
        <p:spPr bwMode="auto">
          <a:xfrm>
            <a:off x="609600" y="742950"/>
            <a:ext cx="787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US" sz="2800" dirty="0" smtClean="0">
                <a:latin typeface="+mj-lt"/>
              </a:rPr>
              <a:t>Item and Person Ability are on the Same Metric</a:t>
            </a:r>
          </a:p>
        </p:txBody>
      </p:sp>
      <p:grpSp>
        <p:nvGrpSpPr>
          <p:cNvPr id="23555" name="Group 6"/>
          <p:cNvGrpSpPr>
            <a:grpSpLocks noChangeAspect="1"/>
          </p:cNvGrpSpPr>
          <p:nvPr/>
        </p:nvGrpSpPr>
        <p:grpSpPr bwMode="auto">
          <a:xfrm>
            <a:off x="228600" y="1204913"/>
            <a:ext cx="8382000" cy="5622925"/>
            <a:chOff x="144" y="759"/>
            <a:chExt cx="5280" cy="3542"/>
          </a:xfrm>
        </p:grpSpPr>
        <p:sp>
          <p:nvSpPr>
            <p:cNvPr id="23556" name="AutoShape 5"/>
            <p:cNvSpPr>
              <a:spLocks noChangeAspect="1" noChangeArrowheads="1" noTextEdit="1"/>
            </p:cNvSpPr>
            <p:nvPr/>
          </p:nvSpPr>
          <p:spPr bwMode="auto">
            <a:xfrm>
              <a:off x="144" y="759"/>
              <a:ext cx="5280" cy="3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3557" name="Rectangle 7"/>
            <p:cNvSpPr>
              <a:spLocks noChangeArrowheads="1"/>
            </p:cNvSpPr>
            <p:nvPr/>
          </p:nvSpPr>
          <p:spPr bwMode="auto">
            <a:xfrm>
              <a:off x="177" y="789"/>
              <a:ext cx="5217" cy="347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3558" name="Rectangle 8"/>
            <p:cNvSpPr>
              <a:spLocks noChangeArrowheads="1"/>
            </p:cNvSpPr>
            <p:nvPr/>
          </p:nvSpPr>
          <p:spPr bwMode="auto">
            <a:xfrm>
              <a:off x="180" y="795"/>
              <a:ext cx="5209" cy="3471"/>
            </a:xfrm>
            <a:prstGeom prst="rect">
              <a:avLst/>
            </a:prstGeom>
            <a:blipFill dpi="0" rotWithShape="0">
              <a:blip r:embed="rId3" cstate="print"/>
              <a:srcRect/>
              <a:tile tx="0" ty="0" sx="100000" sy="100000" flip="none" algn="tl"/>
            </a:blipFill>
            <a:ln w="6">
              <a:solidFill>
                <a:srgbClr val="FFFFFF"/>
              </a:solidFill>
              <a:miter lim="800000"/>
              <a:headEnd/>
              <a:tailEnd/>
            </a:ln>
          </p:spPr>
          <p:txBody>
            <a:bodyPr/>
            <a:lstStyle/>
            <a:p>
              <a:endParaRPr lang="en-US"/>
            </a:p>
          </p:txBody>
        </p:sp>
        <p:sp>
          <p:nvSpPr>
            <p:cNvPr id="23559" name="Rectangle 9"/>
            <p:cNvSpPr>
              <a:spLocks noChangeArrowheads="1"/>
            </p:cNvSpPr>
            <p:nvPr/>
          </p:nvSpPr>
          <p:spPr bwMode="auto">
            <a:xfrm>
              <a:off x="904" y="1024"/>
              <a:ext cx="3932" cy="2674"/>
            </a:xfrm>
            <a:prstGeom prst="rect">
              <a:avLst/>
            </a:prstGeom>
            <a:blipFill dpi="0" rotWithShape="0">
              <a:blip r:embed="rId3" cstate="print"/>
              <a:srcRect/>
              <a:tile tx="0" ty="0" sx="100000" sy="100000" flip="none" algn="tl"/>
            </a:blipFill>
            <a:ln w="6">
              <a:solidFill>
                <a:srgbClr val="000000"/>
              </a:solidFill>
              <a:miter lim="800000"/>
              <a:headEnd/>
              <a:tailEnd/>
            </a:ln>
          </p:spPr>
          <p:txBody>
            <a:bodyPr/>
            <a:lstStyle/>
            <a:p>
              <a:endParaRPr lang="en-US"/>
            </a:p>
          </p:txBody>
        </p:sp>
        <p:sp>
          <p:nvSpPr>
            <p:cNvPr id="23560" name="Line 10"/>
            <p:cNvSpPr>
              <a:spLocks noChangeShapeType="1"/>
            </p:cNvSpPr>
            <p:nvPr/>
          </p:nvSpPr>
          <p:spPr bwMode="auto">
            <a:xfrm>
              <a:off x="904" y="2885"/>
              <a:ext cx="3932" cy="0"/>
            </a:xfrm>
            <a:prstGeom prst="line">
              <a:avLst/>
            </a:prstGeom>
            <a:noFill/>
            <a:ln w="6">
              <a:solidFill>
                <a:srgbClr val="30303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61" name="Freeform 11"/>
            <p:cNvSpPr>
              <a:spLocks/>
            </p:cNvSpPr>
            <p:nvPr/>
          </p:nvSpPr>
          <p:spPr bwMode="auto">
            <a:xfrm>
              <a:off x="982" y="1105"/>
              <a:ext cx="3775" cy="1734"/>
            </a:xfrm>
            <a:custGeom>
              <a:avLst/>
              <a:gdLst>
                <a:gd name="T0" fmla="*/ 49 w 1304"/>
                <a:gd name="T1" fmla="*/ 1734 h 599"/>
                <a:gd name="T2" fmla="*/ 113 w 1304"/>
                <a:gd name="T3" fmla="*/ 1734 h 599"/>
                <a:gd name="T4" fmla="*/ 177 w 1304"/>
                <a:gd name="T5" fmla="*/ 1731 h 599"/>
                <a:gd name="T6" fmla="*/ 240 w 1304"/>
                <a:gd name="T7" fmla="*/ 1728 h 599"/>
                <a:gd name="T8" fmla="*/ 301 w 1304"/>
                <a:gd name="T9" fmla="*/ 1728 h 599"/>
                <a:gd name="T10" fmla="*/ 365 w 1304"/>
                <a:gd name="T11" fmla="*/ 1722 h 599"/>
                <a:gd name="T12" fmla="*/ 428 w 1304"/>
                <a:gd name="T13" fmla="*/ 1720 h 599"/>
                <a:gd name="T14" fmla="*/ 492 w 1304"/>
                <a:gd name="T15" fmla="*/ 1714 h 599"/>
                <a:gd name="T16" fmla="*/ 556 w 1304"/>
                <a:gd name="T17" fmla="*/ 1708 h 599"/>
                <a:gd name="T18" fmla="*/ 617 w 1304"/>
                <a:gd name="T19" fmla="*/ 1699 h 599"/>
                <a:gd name="T20" fmla="*/ 680 w 1304"/>
                <a:gd name="T21" fmla="*/ 1688 h 599"/>
                <a:gd name="T22" fmla="*/ 744 w 1304"/>
                <a:gd name="T23" fmla="*/ 1676 h 599"/>
                <a:gd name="T24" fmla="*/ 808 w 1304"/>
                <a:gd name="T25" fmla="*/ 1662 h 599"/>
                <a:gd name="T26" fmla="*/ 871 w 1304"/>
                <a:gd name="T27" fmla="*/ 1644 h 599"/>
                <a:gd name="T28" fmla="*/ 935 w 1304"/>
                <a:gd name="T29" fmla="*/ 1624 h 599"/>
                <a:gd name="T30" fmla="*/ 996 w 1304"/>
                <a:gd name="T31" fmla="*/ 1601 h 599"/>
                <a:gd name="T32" fmla="*/ 1060 w 1304"/>
                <a:gd name="T33" fmla="*/ 1572 h 599"/>
                <a:gd name="T34" fmla="*/ 1123 w 1304"/>
                <a:gd name="T35" fmla="*/ 1540 h 599"/>
                <a:gd name="T36" fmla="*/ 1187 w 1304"/>
                <a:gd name="T37" fmla="*/ 1505 h 599"/>
                <a:gd name="T38" fmla="*/ 1251 w 1304"/>
                <a:gd name="T39" fmla="*/ 1468 h 599"/>
                <a:gd name="T40" fmla="*/ 1311 w 1304"/>
                <a:gd name="T41" fmla="*/ 1421 h 599"/>
                <a:gd name="T42" fmla="*/ 1375 w 1304"/>
                <a:gd name="T43" fmla="*/ 1375 h 599"/>
                <a:gd name="T44" fmla="*/ 1439 w 1304"/>
                <a:gd name="T45" fmla="*/ 1323 h 599"/>
                <a:gd name="T46" fmla="*/ 1502 w 1304"/>
                <a:gd name="T47" fmla="*/ 1268 h 599"/>
                <a:gd name="T48" fmla="*/ 1566 w 1304"/>
                <a:gd name="T49" fmla="*/ 1207 h 599"/>
                <a:gd name="T50" fmla="*/ 1630 w 1304"/>
                <a:gd name="T51" fmla="*/ 1143 h 599"/>
                <a:gd name="T52" fmla="*/ 1691 w 1304"/>
                <a:gd name="T53" fmla="*/ 1080 h 599"/>
                <a:gd name="T54" fmla="*/ 1754 w 1304"/>
                <a:gd name="T55" fmla="*/ 1013 h 599"/>
                <a:gd name="T56" fmla="*/ 1818 w 1304"/>
                <a:gd name="T57" fmla="*/ 944 h 599"/>
                <a:gd name="T58" fmla="*/ 1882 w 1304"/>
                <a:gd name="T59" fmla="*/ 874 h 599"/>
                <a:gd name="T60" fmla="*/ 1945 w 1304"/>
                <a:gd name="T61" fmla="*/ 805 h 599"/>
                <a:gd name="T62" fmla="*/ 2009 w 1304"/>
                <a:gd name="T63" fmla="*/ 735 h 599"/>
                <a:gd name="T64" fmla="*/ 2070 w 1304"/>
                <a:gd name="T65" fmla="*/ 669 h 599"/>
                <a:gd name="T66" fmla="*/ 2134 w 1304"/>
                <a:gd name="T67" fmla="*/ 602 h 599"/>
                <a:gd name="T68" fmla="*/ 2197 w 1304"/>
                <a:gd name="T69" fmla="*/ 538 h 599"/>
                <a:gd name="T70" fmla="*/ 2261 w 1304"/>
                <a:gd name="T71" fmla="*/ 478 h 599"/>
                <a:gd name="T72" fmla="*/ 2325 w 1304"/>
                <a:gd name="T73" fmla="*/ 423 h 599"/>
                <a:gd name="T74" fmla="*/ 2385 w 1304"/>
                <a:gd name="T75" fmla="*/ 371 h 599"/>
                <a:gd name="T76" fmla="*/ 2449 w 1304"/>
                <a:gd name="T77" fmla="*/ 321 h 599"/>
                <a:gd name="T78" fmla="*/ 2513 w 1304"/>
                <a:gd name="T79" fmla="*/ 275 h 599"/>
                <a:gd name="T80" fmla="*/ 2576 w 1304"/>
                <a:gd name="T81" fmla="*/ 234 h 599"/>
                <a:gd name="T82" fmla="*/ 2640 w 1304"/>
                <a:gd name="T83" fmla="*/ 200 h 599"/>
                <a:gd name="T84" fmla="*/ 2704 w 1304"/>
                <a:gd name="T85" fmla="*/ 168 h 599"/>
                <a:gd name="T86" fmla="*/ 2765 w 1304"/>
                <a:gd name="T87" fmla="*/ 139 h 599"/>
                <a:gd name="T88" fmla="*/ 2828 w 1304"/>
                <a:gd name="T89" fmla="*/ 113 h 599"/>
                <a:gd name="T90" fmla="*/ 2892 w 1304"/>
                <a:gd name="T91" fmla="*/ 93 h 599"/>
                <a:gd name="T92" fmla="*/ 2956 w 1304"/>
                <a:gd name="T93" fmla="*/ 75 h 599"/>
                <a:gd name="T94" fmla="*/ 3019 w 1304"/>
                <a:gd name="T95" fmla="*/ 61 h 599"/>
                <a:gd name="T96" fmla="*/ 3080 w 1304"/>
                <a:gd name="T97" fmla="*/ 46 h 599"/>
                <a:gd name="T98" fmla="*/ 3144 w 1304"/>
                <a:gd name="T99" fmla="*/ 38 h 599"/>
                <a:gd name="T100" fmla="*/ 3208 w 1304"/>
                <a:gd name="T101" fmla="*/ 29 h 599"/>
                <a:gd name="T102" fmla="*/ 3271 w 1304"/>
                <a:gd name="T103" fmla="*/ 20 h 599"/>
                <a:gd name="T104" fmla="*/ 3335 w 1304"/>
                <a:gd name="T105" fmla="*/ 14 h 599"/>
                <a:gd name="T106" fmla="*/ 3399 w 1304"/>
                <a:gd name="T107" fmla="*/ 12 h 599"/>
                <a:gd name="T108" fmla="*/ 3459 w 1304"/>
                <a:gd name="T109" fmla="*/ 9 h 599"/>
                <a:gd name="T110" fmla="*/ 3523 w 1304"/>
                <a:gd name="T111" fmla="*/ 6 h 599"/>
                <a:gd name="T112" fmla="*/ 3587 w 1304"/>
                <a:gd name="T113" fmla="*/ 3 h 599"/>
                <a:gd name="T114" fmla="*/ 3651 w 1304"/>
                <a:gd name="T115" fmla="*/ 0 h 599"/>
                <a:gd name="T116" fmla="*/ 3714 w 1304"/>
                <a:gd name="T117" fmla="*/ 0 h 599"/>
                <a:gd name="T118" fmla="*/ 3775 w 1304"/>
                <a:gd name="T119" fmla="*/ 0 h 59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304" h="599">
                  <a:moveTo>
                    <a:pt x="0" y="599"/>
                  </a:moveTo>
                  <a:lnTo>
                    <a:pt x="4" y="599"/>
                  </a:lnTo>
                  <a:lnTo>
                    <a:pt x="8" y="599"/>
                  </a:lnTo>
                  <a:lnTo>
                    <a:pt x="13" y="599"/>
                  </a:lnTo>
                  <a:lnTo>
                    <a:pt x="17" y="599"/>
                  </a:lnTo>
                  <a:lnTo>
                    <a:pt x="21" y="599"/>
                  </a:lnTo>
                  <a:lnTo>
                    <a:pt x="26" y="599"/>
                  </a:lnTo>
                  <a:lnTo>
                    <a:pt x="30" y="599"/>
                  </a:lnTo>
                  <a:lnTo>
                    <a:pt x="35" y="599"/>
                  </a:lnTo>
                  <a:lnTo>
                    <a:pt x="39" y="599"/>
                  </a:lnTo>
                  <a:lnTo>
                    <a:pt x="43" y="599"/>
                  </a:lnTo>
                  <a:lnTo>
                    <a:pt x="48" y="598"/>
                  </a:lnTo>
                  <a:lnTo>
                    <a:pt x="52" y="598"/>
                  </a:lnTo>
                  <a:lnTo>
                    <a:pt x="56" y="598"/>
                  </a:lnTo>
                  <a:lnTo>
                    <a:pt x="61" y="598"/>
                  </a:lnTo>
                  <a:lnTo>
                    <a:pt x="65" y="598"/>
                  </a:lnTo>
                  <a:lnTo>
                    <a:pt x="69" y="598"/>
                  </a:lnTo>
                  <a:lnTo>
                    <a:pt x="74" y="598"/>
                  </a:lnTo>
                  <a:lnTo>
                    <a:pt x="78" y="598"/>
                  </a:lnTo>
                  <a:lnTo>
                    <a:pt x="83" y="597"/>
                  </a:lnTo>
                  <a:lnTo>
                    <a:pt x="87" y="597"/>
                  </a:lnTo>
                  <a:lnTo>
                    <a:pt x="91" y="597"/>
                  </a:lnTo>
                  <a:lnTo>
                    <a:pt x="96" y="597"/>
                  </a:lnTo>
                  <a:lnTo>
                    <a:pt x="100" y="597"/>
                  </a:lnTo>
                  <a:lnTo>
                    <a:pt x="104" y="597"/>
                  </a:lnTo>
                  <a:lnTo>
                    <a:pt x="109" y="596"/>
                  </a:lnTo>
                  <a:lnTo>
                    <a:pt x="113" y="596"/>
                  </a:lnTo>
                  <a:lnTo>
                    <a:pt x="117" y="596"/>
                  </a:lnTo>
                  <a:lnTo>
                    <a:pt x="122" y="596"/>
                  </a:lnTo>
                  <a:lnTo>
                    <a:pt x="126" y="595"/>
                  </a:lnTo>
                  <a:lnTo>
                    <a:pt x="131" y="595"/>
                  </a:lnTo>
                  <a:lnTo>
                    <a:pt x="135" y="595"/>
                  </a:lnTo>
                  <a:lnTo>
                    <a:pt x="139" y="595"/>
                  </a:lnTo>
                  <a:lnTo>
                    <a:pt x="144" y="594"/>
                  </a:lnTo>
                  <a:lnTo>
                    <a:pt x="148" y="594"/>
                  </a:lnTo>
                  <a:lnTo>
                    <a:pt x="152" y="594"/>
                  </a:lnTo>
                  <a:lnTo>
                    <a:pt x="157" y="593"/>
                  </a:lnTo>
                  <a:lnTo>
                    <a:pt x="161" y="593"/>
                  </a:lnTo>
                  <a:lnTo>
                    <a:pt x="165" y="593"/>
                  </a:lnTo>
                  <a:lnTo>
                    <a:pt x="170" y="592"/>
                  </a:lnTo>
                  <a:lnTo>
                    <a:pt x="174" y="592"/>
                  </a:lnTo>
                  <a:lnTo>
                    <a:pt x="179" y="591"/>
                  </a:lnTo>
                  <a:lnTo>
                    <a:pt x="183" y="591"/>
                  </a:lnTo>
                  <a:lnTo>
                    <a:pt x="187" y="590"/>
                  </a:lnTo>
                  <a:lnTo>
                    <a:pt x="192" y="590"/>
                  </a:lnTo>
                  <a:lnTo>
                    <a:pt x="196" y="589"/>
                  </a:lnTo>
                  <a:lnTo>
                    <a:pt x="200" y="589"/>
                  </a:lnTo>
                  <a:lnTo>
                    <a:pt x="205" y="588"/>
                  </a:lnTo>
                  <a:lnTo>
                    <a:pt x="209" y="588"/>
                  </a:lnTo>
                  <a:lnTo>
                    <a:pt x="213" y="587"/>
                  </a:lnTo>
                  <a:lnTo>
                    <a:pt x="218" y="586"/>
                  </a:lnTo>
                  <a:lnTo>
                    <a:pt x="222" y="586"/>
                  </a:lnTo>
                  <a:lnTo>
                    <a:pt x="227" y="585"/>
                  </a:lnTo>
                  <a:lnTo>
                    <a:pt x="231" y="584"/>
                  </a:lnTo>
                  <a:lnTo>
                    <a:pt x="235" y="583"/>
                  </a:lnTo>
                  <a:lnTo>
                    <a:pt x="240" y="583"/>
                  </a:lnTo>
                  <a:lnTo>
                    <a:pt x="244" y="582"/>
                  </a:lnTo>
                  <a:lnTo>
                    <a:pt x="248" y="581"/>
                  </a:lnTo>
                  <a:lnTo>
                    <a:pt x="253" y="580"/>
                  </a:lnTo>
                  <a:lnTo>
                    <a:pt x="257" y="579"/>
                  </a:lnTo>
                  <a:lnTo>
                    <a:pt x="261" y="578"/>
                  </a:lnTo>
                  <a:lnTo>
                    <a:pt x="266" y="577"/>
                  </a:lnTo>
                  <a:lnTo>
                    <a:pt x="270" y="576"/>
                  </a:lnTo>
                  <a:lnTo>
                    <a:pt x="275" y="575"/>
                  </a:lnTo>
                  <a:lnTo>
                    <a:pt x="279" y="574"/>
                  </a:lnTo>
                  <a:lnTo>
                    <a:pt x="283" y="573"/>
                  </a:lnTo>
                  <a:lnTo>
                    <a:pt x="288" y="572"/>
                  </a:lnTo>
                  <a:lnTo>
                    <a:pt x="292" y="571"/>
                  </a:lnTo>
                  <a:lnTo>
                    <a:pt x="296" y="569"/>
                  </a:lnTo>
                  <a:lnTo>
                    <a:pt x="301" y="568"/>
                  </a:lnTo>
                  <a:lnTo>
                    <a:pt x="305" y="567"/>
                  </a:lnTo>
                  <a:lnTo>
                    <a:pt x="309" y="565"/>
                  </a:lnTo>
                  <a:lnTo>
                    <a:pt x="314" y="564"/>
                  </a:lnTo>
                  <a:lnTo>
                    <a:pt x="318" y="563"/>
                  </a:lnTo>
                  <a:lnTo>
                    <a:pt x="323" y="561"/>
                  </a:lnTo>
                  <a:lnTo>
                    <a:pt x="327" y="560"/>
                  </a:lnTo>
                  <a:lnTo>
                    <a:pt x="331" y="558"/>
                  </a:lnTo>
                  <a:lnTo>
                    <a:pt x="336" y="556"/>
                  </a:lnTo>
                  <a:lnTo>
                    <a:pt x="340" y="555"/>
                  </a:lnTo>
                  <a:lnTo>
                    <a:pt x="344" y="553"/>
                  </a:lnTo>
                  <a:lnTo>
                    <a:pt x="349" y="551"/>
                  </a:lnTo>
                  <a:lnTo>
                    <a:pt x="353" y="549"/>
                  </a:lnTo>
                  <a:lnTo>
                    <a:pt x="357" y="547"/>
                  </a:lnTo>
                  <a:lnTo>
                    <a:pt x="362" y="545"/>
                  </a:lnTo>
                  <a:lnTo>
                    <a:pt x="366" y="543"/>
                  </a:lnTo>
                  <a:lnTo>
                    <a:pt x="371" y="541"/>
                  </a:lnTo>
                  <a:lnTo>
                    <a:pt x="375" y="539"/>
                  </a:lnTo>
                  <a:lnTo>
                    <a:pt x="379" y="537"/>
                  </a:lnTo>
                  <a:lnTo>
                    <a:pt x="384" y="535"/>
                  </a:lnTo>
                  <a:lnTo>
                    <a:pt x="388" y="532"/>
                  </a:lnTo>
                  <a:lnTo>
                    <a:pt x="392" y="530"/>
                  </a:lnTo>
                  <a:lnTo>
                    <a:pt x="397" y="528"/>
                  </a:lnTo>
                  <a:lnTo>
                    <a:pt x="401" y="525"/>
                  </a:lnTo>
                  <a:lnTo>
                    <a:pt x="405" y="523"/>
                  </a:lnTo>
                  <a:lnTo>
                    <a:pt x="410" y="520"/>
                  </a:lnTo>
                  <a:lnTo>
                    <a:pt x="414" y="518"/>
                  </a:lnTo>
                  <a:lnTo>
                    <a:pt x="419" y="515"/>
                  </a:lnTo>
                  <a:lnTo>
                    <a:pt x="423" y="512"/>
                  </a:lnTo>
                  <a:lnTo>
                    <a:pt x="427" y="509"/>
                  </a:lnTo>
                  <a:lnTo>
                    <a:pt x="432" y="507"/>
                  </a:lnTo>
                  <a:lnTo>
                    <a:pt x="436" y="504"/>
                  </a:lnTo>
                  <a:lnTo>
                    <a:pt x="440" y="501"/>
                  </a:lnTo>
                  <a:lnTo>
                    <a:pt x="445" y="498"/>
                  </a:lnTo>
                  <a:lnTo>
                    <a:pt x="449" y="495"/>
                  </a:lnTo>
                  <a:lnTo>
                    <a:pt x="453" y="491"/>
                  </a:lnTo>
                  <a:lnTo>
                    <a:pt x="458" y="488"/>
                  </a:lnTo>
                  <a:lnTo>
                    <a:pt x="462" y="485"/>
                  </a:lnTo>
                  <a:lnTo>
                    <a:pt x="467" y="482"/>
                  </a:lnTo>
                  <a:lnTo>
                    <a:pt x="471" y="478"/>
                  </a:lnTo>
                  <a:lnTo>
                    <a:pt x="475" y="475"/>
                  </a:lnTo>
                  <a:lnTo>
                    <a:pt x="480" y="471"/>
                  </a:lnTo>
                  <a:lnTo>
                    <a:pt x="484" y="468"/>
                  </a:lnTo>
                  <a:lnTo>
                    <a:pt x="488" y="464"/>
                  </a:lnTo>
                  <a:lnTo>
                    <a:pt x="493" y="461"/>
                  </a:lnTo>
                  <a:lnTo>
                    <a:pt x="497" y="457"/>
                  </a:lnTo>
                  <a:lnTo>
                    <a:pt x="501" y="453"/>
                  </a:lnTo>
                  <a:lnTo>
                    <a:pt x="506" y="449"/>
                  </a:lnTo>
                  <a:lnTo>
                    <a:pt x="510" y="445"/>
                  </a:lnTo>
                  <a:lnTo>
                    <a:pt x="515" y="442"/>
                  </a:lnTo>
                  <a:lnTo>
                    <a:pt x="519" y="438"/>
                  </a:lnTo>
                  <a:lnTo>
                    <a:pt x="523" y="434"/>
                  </a:lnTo>
                  <a:lnTo>
                    <a:pt x="528" y="429"/>
                  </a:lnTo>
                  <a:lnTo>
                    <a:pt x="532" y="425"/>
                  </a:lnTo>
                  <a:lnTo>
                    <a:pt x="536" y="421"/>
                  </a:lnTo>
                  <a:lnTo>
                    <a:pt x="541" y="417"/>
                  </a:lnTo>
                  <a:lnTo>
                    <a:pt x="545" y="413"/>
                  </a:lnTo>
                  <a:lnTo>
                    <a:pt x="549" y="409"/>
                  </a:lnTo>
                  <a:lnTo>
                    <a:pt x="554" y="404"/>
                  </a:lnTo>
                  <a:lnTo>
                    <a:pt x="558" y="400"/>
                  </a:lnTo>
                  <a:lnTo>
                    <a:pt x="563" y="395"/>
                  </a:lnTo>
                  <a:lnTo>
                    <a:pt x="567" y="391"/>
                  </a:lnTo>
                  <a:lnTo>
                    <a:pt x="571" y="386"/>
                  </a:lnTo>
                  <a:lnTo>
                    <a:pt x="576" y="382"/>
                  </a:lnTo>
                  <a:lnTo>
                    <a:pt x="580" y="377"/>
                  </a:lnTo>
                  <a:lnTo>
                    <a:pt x="584" y="373"/>
                  </a:lnTo>
                  <a:lnTo>
                    <a:pt x="589" y="368"/>
                  </a:lnTo>
                  <a:lnTo>
                    <a:pt x="593" y="364"/>
                  </a:lnTo>
                  <a:lnTo>
                    <a:pt x="597" y="359"/>
                  </a:lnTo>
                  <a:lnTo>
                    <a:pt x="602" y="354"/>
                  </a:lnTo>
                  <a:lnTo>
                    <a:pt x="606" y="350"/>
                  </a:lnTo>
                  <a:lnTo>
                    <a:pt x="611" y="345"/>
                  </a:lnTo>
                  <a:lnTo>
                    <a:pt x="615" y="340"/>
                  </a:lnTo>
                  <a:lnTo>
                    <a:pt x="619" y="335"/>
                  </a:lnTo>
                  <a:lnTo>
                    <a:pt x="624" y="331"/>
                  </a:lnTo>
                  <a:lnTo>
                    <a:pt x="628" y="326"/>
                  </a:lnTo>
                  <a:lnTo>
                    <a:pt x="632" y="321"/>
                  </a:lnTo>
                  <a:lnTo>
                    <a:pt x="637" y="316"/>
                  </a:lnTo>
                  <a:lnTo>
                    <a:pt x="641" y="311"/>
                  </a:lnTo>
                  <a:lnTo>
                    <a:pt x="645" y="307"/>
                  </a:lnTo>
                  <a:lnTo>
                    <a:pt x="650" y="302"/>
                  </a:lnTo>
                  <a:lnTo>
                    <a:pt x="654" y="297"/>
                  </a:lnTo>
                  <a:lnTo>
                    <a:pt x="659" y="292"/>
                  </a:lnTo>
                  <a:lnTo>
                    <a:pt x="663" y="287"/>
                  </a:lnTo>
                  <a:lnTo>
                    <a:pt x="667" y="283"/>
                  </a:lnTo>
                  <a:lnTo>
                    <a:pt x="672" y="278"/>
                  </a:lnTo>
                  <a:lnTo>
                    <a:pt x="676" y="273"/>
                  </a:lnTo>
                  <a:lnTo>
                    <a:pt x="680" y="268"/>
                  </a:lnTo>
                  <a:lnTo>
                    <a:pt x="685" y="263"/>
                  </a:lnTo>
                  <a:lnTo>
                    <a:pt x="689" y="259"/>
                  </a:lnTo>
                  <a:lnTo>
                    <a:pt x="694" y="254"/>
                  </a:lnTo>
                  <a:lnTo>
                    <a:pt x="698" y="249"/>
                  </a:lnTo>
                  <a:lnTo>
                    <a:pt x="702" y="245"/>
                  </a:lnTo>
                  <a:lnTo>
                    <a:pt x="707" y="240"/>
                  </a:lnTo>
                  <a:lnTo>
                    <a:pt x="711" y="235"/>
                  </a:lnTo>
                  <a:lnTo>
                    <a:pt x="715" y="231"/>
                  </a:lnTo>
                  <a:lnTo>
                    <a:pt x="720" y="226"/>
                  </a:lnTo>
                  <a:lnTo>
                    <a:pt x="724" y="222"/>
                  </a:lnTo>
                  <a:lnTo>
                    <a:pt x="728" y="217"/>
                  </a:lnTo>
                  <a:lnTo>
                    <a:pt x="733" y="212"/>
                  </a:lnTo>
                  <a:lnTo>
                    <a:pt x="737" y="208"/>
                  </a:lnTo>
                  <a:lnTo>
                    <a:pt x="742" y="204"/>
                  </a:lnTo>
                  <a:lnTo>
                    <a:pt x="746" y="199"/>
                  </a:lnTo>
                  <a:lnTo>
                    <a:pt x="750" y="195"/>
                  </a:lnTo>
                  <a:lnTo>
                    <a:pt x="755" y="190"/>
                  </a:lnTo>
                  <a:lnTo>
                    <a:pt x="759" y="186"/>
                  </a:lnTo>
                  <a:lnTo>
                    <a:pt x="763" y="182"/>
                  </a:lnTo>
                  <a:lnTo>
                    <a:pt x="768" y="178"/>
                  </a:lnTo>
                  <a:lnTo>
                    <a:pt x="772" y="174"/>
                  </a:lnTo>
                  <a:lnTo>
                    <a:pt x="776" y="169"/>
                  </a:lnTo>
                  <a:lnTo>
                    <a:pt x="781" y="165"/>
                  </a:lnTo>
                  <a:lnTo>
                    <a:pt x="785" y="161"/>
                  </a:lnTo>
                  <a:lnTo>
                    <a:pt x="790" y="157"/>
                  </a:lnTo>
                  <a:lnTo>
                    <a:pt x="794" y="154"/>
                  </a:lnTo>
                  <a:lnTo>
                    <a:pt x="798" y="150"/>
                  </a:lnTo>
                  <a:lnTo>
                    <a:pt x="803" y="146"/>
                  </a:lnTo>
                  <a:lnTo>
                    <a:pt x="807" y="142"/>
                  </a:lnTo>
                  <a:lnTo>
                    <a:pt x="811" y="138"/>
                  </a:lnTo>
                  <a:lnTo>
                    <a:pt x="816" y="135"/>
                  </a:lnTo>
                  <a:lnTo>
                    <a:pt x="820" y="131"/>
                  </a:lnTo>
                  <a:lnTo>
                    <a:pt x="824" y="128"/>
                  </a:lnTo>
                  <a:lnTo>
                    <a:pt x="829" y="124"/>
                  </a:lnTo>
                  <a:lnTo>
                    <a:pt x="833" y="121"/>
                  </a:lnTo>
                  <a:lnTo>
                    <a:pt x="838" y="117"/>
                  </a:lnTo>
                  <a:lnTo>
                    <a:pt x="842" y="114"/>
                  </a:lnTo>
                  <a:lnTo>
                    <a:pt x="846" y="111"/>
                  </a:lnTo>
                  <a:lnTo>
                    <a:pt x="851" y="107"/>
                  </a:lnTo>
                  <a:lnTo>
                    <a:pt x="855" y="104"/>
                  </a:lnTo>
                  <a:lnTo>
                    <a:pt x="859" y="101"/>
                  </a:lnTo>
                  <a:lnTo>
                    <a:pt x="864" y="98"/>
                  </a:lnTo>
                  <a:lnTo>
                    <a:pt x="868" y="95"/>
                  </a:lnTo>
                  <a:lnTo>
                    <a:pt x="872" y="92"/>
                  </a:lnTo>
                  <a:lnTo>
                    <a:pt x="877" y="89"/>
                  </a:lnTo>
                  <a:lnTo>
                    <a:pt x="881" y="87"/>
                  </a:lnTo>
                  <a:lnTo>
                    <a:pt x="886" y="84"/>
                  </a:lnTo>
                  <a:lnTo>
                    <a:pt x="890" y="81"/>
                  </a:lnTo>
                  <a:lnTo>
                    <a:pt x="894" y="79"/>
                  </a:lnTo>
                  <a:lnTo>
                    <a:pt x="899" y="76"/>
                  </a:lnTo>
                  <a:lnTo>
                    <a:pt x="903" y="74"/>
                  </a:lnTo>
                  <a:lnTo>
                    <a:pt x="907" y="71"/>
                  </a:lnTo>
                  <a:lnTo>
                    <a:pt x="912" y="69"/>
                  </a:lnTo>
                  <a:lnTo>
                    <a:pt x="916" y="66"/>
                  </a:lnTo>
                  <a:lnTo>
                    <a:pt x="920" y="64"/>
                  </a:lnTo>
                  <a:lnTo>
                    <a:pt x="925" y="62"/>
                  </a:lnTo>
                  <a:lnTo>
                    <a:pt x="929" y="60"/>
                  </a:lnTo>
                  <a:lnTo>
                    <a:pt x="934" y="58"/>
                  </a:lnTo>
                  <a:lnTo>
                    <a:pt x="938" y="56"/>
                  </a:lnTo>
                  <a:lnTo>
                    <a:pt x="942" y="54"/>
                  </a:lnTo>
                  <a:lnTo>
                    <a:pt x="947" y="52"/>
                  </a:lnTo>
                  <a:lnTo>
                    <a:pt x="951" y="50"/>
                  </a:lnTo>
                  <a:lnTo>
                    <a:pt x="955" y="48"/>
                  </a:lnTo>
                  <a:lnTo>
                    <a:pt x="960" y="46"/>
                  </a:lnTo>
                  <a:lnTo>
                    <a:pt x="964" y="44"/>
                  </a:lnTo>
                  <a:lnTo>
                    <a:pt x="968" y="43"/>
                  </a:lnTo>
                  <a:lnTo>
                    <a:pt x="973" y="41"/>
                  </a:lnTo>
                  <a:lnTo>
                    <a:pt x="977" y="39"/>
                  </a:lnTo>
                  <a:lnTo>
                    <a:pt x="982" y="38"/>
                  </a:lnTo>
                  <a:lnTo>
                    <a:pt x="986" y="36"/>
                  </a:lnTo>
                  <a:lnTo>
                    <a:pt x="990" y="35"/>
                  </a:lnTo>
                  <a:lnTo>
                    <a:pt x="995" y="34"/>
                  </a:lnTo>
                  <a:lnTo>
                    <a:pt x="999" y="32"/>
                  </a:lnTo>
                  <a:lnTo>
                    <a:pt x="1003" y="31"/>
                  </a:lnTo>
                  <a:lnTo>
                    <a:pt x="1008" y="30"/>
                  </a:lnTo>
                  <a:lnTo>
                    <a:pt x="1012" y="28"/>
                  </a:lnTo>
                  <a:lnTo>
                    <a:pt x="1016" y="27"/>
                  </a:lnTo>
                  <a:lnTo>
                    <a:pt x="1021" y="26"/>
                  </a:lnTo>
                  <a:lnTo>
                    <a:pt x="1025" y="25"/>
                  </a:lnTo>
                  <a:lnTo>
                    <a:pt x="1030" y="24"/>
                  </a:lnTo>
                  <a:lnTo>
                    <a:pt x="1034" y="23"/>
                  </a:lnTo>
                  <a:lnTo>
                    <a:pt x="1038" y="22"/>
                  </a:lnTo>
                  <a:lnTo>
                    <a:pt x="1043" y="21"/>
                  </a:lnTo>
                  <a:lnTo>
                    <a:pt x="1047" y="20"/>
                  </a:lnTo>
                  <a:lnTo>
                    <a:pt x="1051" y="19"/>
                  </a:lnTo>
                  <a:lnTo>
                    <a:pt x="1056" y="18"/>
                  </a:lnTo>
                  <a:lnTo>
                    <a:pt x="1060" y="17"/>
                  </a:lnTo>
                  <a:lnTo>
                    <a:pt x="1064" y="16"/>
                  </a:lnTo>
                  <a:lnTo>
                    <a:pt x="1069" y="15"/>
                  </a:lnTo>
                  <a:lnTo>
                    <a:pt x="1073" y="15"/>
                  </a:lnTo>
                  <a:lnTo>
                    <a:pt x="1078" y="14"/>
                  </a:lnTo>
                  <a:lnTo>
                    <a:pt x="1082" y="13"/>
                  </a:lnTo>
                  <a:lnTo>
                    <a:pt x="1086" y="13"/>
                  </a:lnTo>
                  <a:lnTo>
                    <a:pt x="1091" y="12"/>
                  </a:lnTo>
                  <a:lnTo>
                    <a:pt x="1095" y="11"/>
                  </a:lnTo>
                  <a:lnTo>
                    <a:pt x="1099" y="11"/>
                  </a:lnTo>
                  <a:lnTo>
                    <a:pt x="1104" y="10"/>
                  </a:lnTo>
                  <a:lnTo>
                    <a:pt x="1108" y="10"/>
                  </a:lnTo>
                  <a:lnTo>
                    <a:pt x="1113" y="9"/>
                  </a:lnTo>
                  <a:lnTo>
                    <a:pt x="1117" y="9"/>
                  </a:lnTo>
                  <a:lnTo>
                    <a:pt x="1121" y="8"/>
                  </a:lnTo>
                  <a:lnTo>
                    <a:pt x="1126" y="8"/>
                  </a:lnTo>
                  <a:lnTo>
                    <a:pt x="1130" y="7"/>
                  </a:lnTo>
                  <a:lnTo>
                    <a:pt x="1134" y="7"/>
                  </a:lnTo>
                  <a:lnTo>
                    <a:pt x="1139" y="6"/>
                  </a:lnTo>
                  <a:lnTo>
                    <a:pt x="1143" y="6"/>
                  </a:lnTo>
                  <a:lnTo>
                    <a:pt x="1147" y="6"/>
                  </a:lnTo>
                  <a:lnTo>
                    <a:pt x="1152" y="5"/>
                  </a:lnTo>
                  <a:lnTo>
                    <a:pt x="1156" y="5"/>
                  </a:lnTo>
                  <a:lnTo>
                    <a:pt x="1160" y="5"/>
                  </a:lnTo>
                  <a:lnTo>
                    <a:pt x="1165" y="4"/>
                  </a:lnTo>
                  <a:lnTo>
                    <a:pt x="1169" y="4"/>
                  </a:lnTo>
                  <a:lnTo>
                    <a:pt x="1174" y="4"/>
                  </a:lnTo>
                  <a:lnTo>
                    <a:pt x="1178" y="4"/>
                  </a:lnTo>
                  <a:lnTo>
                    <a:pt x="1182" y="3"/>
                  </a:lnTo>
                  <a:lnTo>
                    <a:pt x="1187" y="3"/>
                  </a:lnTo>
                  <a:lnTo>
                    <a:pt x="1191" y="3"/>
                  </a:lnTo>
                  <a:lnTo>
                    <a:pt x="1195" y="3"/>
                  </a:lnTo>
                  <a:lnTo>
                    <a:pt x="1200" y="2"/>
                  </a:lnTo>
                  <a:lnTo>
                    <a:pt x="1204" y="2"/>
                  </a:lnTo>
                  <a:lnTo>
                    <a:pt x="1208" y="2"/>
                  </a:lnTo>
                  <a:lnTo>
                    <a:pt x="1213" y="2"/>
                  </a:lnTo>
                  <a:lnTo>
                    <a:pt x="1217" y="2"/>
                  </a:lnTo>
                  <a:lnTo>
                    <a:pt x="1222" y="1"/>
                  </a:lnTo>
                  <a:lnTo>
                    <a:pt x="1226" y="1"/>
                  </a:lnTo>
                  <a:lnTo>
                    <a:pt x="1230" y="1"/>
                  </a:lnTo>
                  <a:lnTo>
                    <a:pt x="1235" y="1"/>
                  </a:lnTo>
                  <a:lnTo>
                    <a:pt x="1239" y="1"/>
                  </a:lnTo>
                  <a:lnTo>
                    <a:pt x="1243" y="1"/>
                  </a:lnTo>
                  <a:lnTo>
                    <a:pt x="1248" y="1"/>
                  </a:lnTo>
                  <a:lnTo>
                    <a:pt x="1252" y="1"/>
                  </a:lnTo>
                  <a:lnTo>
                    <a:pt x="1256" y="0"/>
                  </a:lnTo>
                  <a:lnTo>
                    <a:pt x="1261" y="0"/>
                  </a:lnTo>
                  <a:lnTo>
                    <a:pt x="1265" y="0"/>
                  </a:lnTo>
                  <a:lnTo>
                    <a:pt x="1270" y="0"/>
                  </a:lnTo>
                  <a:lnTo>
                    <a:pt x="1274" y="0"/>
                  </a:lnTo>
                  <a:lnTo>
                    <a:pt x="1278" y="0"/>
                  </a:lnTo>
                  <a:lnTo>
                    <a:pt x="1283" y="0"/>
                  </a:lnTo>
                  <a:lnTo>
                    <a:pt x="1287" y="0"/>
                  </a:lnTo>
                  <a:lnTo>
                    <a:pt x="1291" y="0"/>
                  </a:lnTo>
                  <a:lnTo>
                    <a:pt x="1296" y="0"/>
                  </a:lnTo>
                  <a:lnTo>
                    <a:pt x="1300" y="0"/>
                  </a:lnTo>
                  <a:lnTo>
                    <a:pt x="1304" y="0"/>
                  </a:lnTo>
                </a:path>
              </a:pathLst>
            </a:custGeom>
            <a:noFill/>
            <a:ln w="12">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562" name="Freeform 12"/>
            <p:cNvSpPr>
              <a:spLocks/>
            </p:cNvSpPr>
            <p:nvPr/>
          </p:nvSpPr>
          <p:spPr bwMode="auto">
            <a:xfrm>
              <a:off x="982" y="2937"/>
              <a:ext cx="3775" cy="686"/>
            </a:xfrm>
            <a:custGeom>
              <a:avLst/>
              <a:gdLst>
                <a:gd name="T0" fmla="*/ 49 w 1304"/>
                <a:gd name="T1" fmla="*/ 3 h 237"/>
                <a:gd name="T2" fmla="*/ 113 w 1304"/>
                <a:gd name="T3" fmla="*/ 6 h 237"/>
                <a:gd name="T4" fmla="*/ 177 w 1304"/>
                <a:gd name="T5" fmla="*/ 9 h 237"/>
                <a:gd name="T6" fmla="*/ 240 w 1304"/>
                <a:gd name="T7" fmla="*/ 14 h 237"/>
                <a:gd name="T8" fmla="*/ 301 w 1304"/>
                <a:gd name="T9" fmla="*/ 20 h 237"/>
                <a:gd name="T10" fmla="*/ 365 w 1304"/>
                <a:gd name="T11" fmla="*/ 29 h 237"/>
                <a:gd name="T12" fmla="*/ 428 w 1304"/>
                <a:gd name="T13" fmla="*/ 41 h 237"/>
                <a:gd name="T14" fmla="*/ 492 w 1304"/>
                <a:gd name="T15" fmla="*/ 52 h 237"/>
                <a:gd name="T16" fmla="*/ 556 w 1304"/>
                <a:gd name="T17" fmla="*/ 67 h 237"/>
                <a:gd name="T18" fmla="*/ 617 w 1304"/>
                <a:gd name="T19" fmla="*/ 84 h 237"/>
                <a:gd name="T20" fmla="*/ 680 w 1304"/>
                <a:gd name="T21" fmla="*/ 101 h 237"/>
                <a:gd name="T22" fmla="*/ 744 w 1304"/>
                <a:gd name="T23" fmla="*/ 124 h 237"/>
                <a:gd name="T24" fmla="*/ 808 w 1304"/>
                <a:gd name="T25" fmla="*/ 151 h 237"/>
                <a:gd name="T26" fmla="*/ 871 w 1304"/>
                <a:gd name="T27" fmla="*/ 179 h 237"/>
                <a:gd name="T28" fmla="*/ 935 w 1304"/>
                <a:gd name="T29" fmla="*/ 211 h 237"/>
                <a:gd name="T30" fmla="*/ 996 w 1304"/>
                <a:gd name="T31" fmla="*/ 246 h 237"/>
                <a:gd name="T32" fmla="*/ 1060 w 1304"/>
                <a:gd name="T33" fmla="*/ 284 h 237"/>
                <a:gd name="T34" fmla="*/ 1123 w 1304"/>
                <a:gd name="T35" fmla="*/ 324 h 237"/>
                <a:gd name="T36" fmla="*/ 1187 w 1304"/>
                <a:gd name="T37" fmla="*/ 365 h 237"/>
                <a:gd name="T38" fmla="*/ 1251 w 1304"/>
                <a:gd name="T39" fmla="*/ 408 h 237"/>
                <a:gd name="T40" fmla="*/ 1311 w 1304"/>
                <a:gd name="T41" fmla="*/ 449 h 237"/>
                <a:gd name="T42" fmla="*/ 1375 w 1304"/>
                <a:gd name="T43" fmla="*/ 492 h 237"/>
                <a:gd name="T44" fmla="*/ 1439 w 1304"/>
                <a:gd name="T45" fmla="*/ 530 h 237"/>
                <a:gd name="T46" fmla="*/ 1502 w 1304"/>
                <a:gd name="T47" fmla="*/ 567 h 237"/>
                <a:gd name="T48" fmla="*/ 1566 w 1304"/>
                <a:gd name="T49" fmla="*/ 602 h 237"/>
                <a:gd name="T50" fmla="*/ 1630 w 1304"/>
                <a:gd name="T51" fmla="*/ 631 h 237"/>
                <a:gd name="T52" fmla="*/ 1691 w 1304"/>
                <a:gd name="T53" fmla="*/ 654 h 237"/>
                <a:gd name="T54" fmla="*/ 1754 w 1304"/>
                <a:gd name="T55" fmla="*/ 672 h 237"/>
                <a:gd name="T56" fmla="*/ 1818 w 1304"/>
                <a:gd name="T57" fmla="*/ 683 h 237"/>
                <a:gd name="T58" fmla="*/ 1882 w 1304"/>
                <a:gd name="T59" fmla="*/ 686 h 237"/>
                <a:gd name="T60" fmla="*/ 1945 w 1304"/>
                <a:gd name="T61" fmla="*/ 683 h 237"/>
                <a:gd name="T62" fmla="*/ 2009 w 1304"/>
                <a:gd name="T63" fmla="*/ 674 h 237"/>
                <a:gd name="T64" fmla="*/ 2070 w 1304"/>
                <a:gd name="T65" fmla="*/ 657 h 237"/>
                <a:gd name="T66" fmla="*/ 2134 w 1304"/>
                <a:gd name="T67" fmla="*/ 634 h 237"/>
                <a:gd name="T68" fmla="*/ 2197 w 1304"/>
                <a:gd name="T69" fmla="*/ 608 h 237"/>
                <a:gd name="T70" fmla="*/ 2261 w 1304"/>
                <a:gd name="T71" fmla="*/ 573 h 237"/>
                <a:gd name="T72" fmla="*/ 2325 w 1304"/>
                <a:gd name="T73" fmla="*/ 538 h 237"/>
                <a:gd name="T74" fmla="*/ 2385 w 1304"/>
                <a:gd name="T75" fmla="*/ 498 h 237"/>
                <a:gd name="T76" fmla="*/ 2449 w 1304"/>
                <a:gd name="T77" fmla="*/ 457 h 237"/>
                <a:gd name="T78" fmla="*/ 2513 w 1304"/>
                <a:gd name="T79" fmla="*/ 417 h 237"/>
                <a:gd name="T80" fmla="*/ 2576 w 1304"/>
                <a:gd name="T81" fmla="*/ 373 h 237"/>
                <a:gd name="T82" fmla="*/ 2640 w 1304"/>
                <a:gd name="T83" fmla="*/ 333 h 237"/>
                <a:gd name="T84" fmla="*/ 2704 w 1304"/>
                <a:gd name="T85" fmla="*/ 292 h 237"/>
                <a:gd name="T86" fmla="*/ 2765 w 1304"/>
                <a:gd name="T87" fmla="*/ 255 h 237"/>
                <a:gd name="T88" fmla="*/ 2828 w 1304"/>
                <a:gd name="T89" fmla="*/ 220 h 237"/>
                <a:gd name="T90" fmla="*/ 2892 w 1304"/>
                <a:gd name="T91" fmla="*/ 185 h 237"/>
                <a:gd name="T92" fmla="*/ 2956 w 1304"/>
                <a:gd name="T93" fmla="*/ 156 h 237"/>
                <a:gd name="T94" fmla="*/ 3019 w 1304"/>
                <a:gd name="T95" fmla="*/ 130 h 237"/>
                <a:gd name="T96" fmla="*/ 3080 w 1304"/>
                <a:gd name="T97" fmla="*/ 107 h 237"/>
                <a:gd name="T98" fmla="*/ 3144 w 1304"/>
                <a:gd name="T99" fmla="*/ 87 h 237"/>
                <a:gd name="T100" fmla="*/ 3208 w 1304"/>
                <a:gd name="T101" fmla="*/ 69 h 237"/>
                <a:gd name="T102" fmla="*/ 3271 w 1304"/>
                <a:gd name="T103" fmla="*/ 55 h 237"/>
                <a:gd name="T104" fmla="*/ 3335 w 1304"/>
                <a:gd name="T105" fmla="*/ 41 h 237"/>
                <a:gd name="T106" fmla="*/ 3399 w 1304"/>
                <a:gd name="T107" fmla="*/ 32 h 237"/>
                <a:gd name="T108" fmla="*/ 3459 w 1304"/>
                <a:gd name="T109" fmla="*/ 23 h 237"/>
                <a:gd name="T110" fmla="*/ 3523 w 1304"/>
                <a:gd name="T111" fmla="*/ 14 h 237"/>
                <a:gd name="T112" fmla="*/ 3587 w 1304"/>
                <a:gd name="T113" fmla="*/ 9 h 237"/>
                <a:gd name="T114" fmla="*/ 3651 w 1304"/>
                <a:gd name="T115" fmla="*/ 6 h 237"/>
                <a:gd name="T116" fmla="*/ 3714 w 1304"/>
                <a:gd name="T117" fmla="*/ 3 h 237"/>
                <a:gd name="T118" fmla="*/ 3775 w 1304"/>
                <a:gd name="T119" fmla="*/ 0 h 23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304" h="237">
                  <a:moveTo>
                    <a:pt x="0" y="0"/>
                  </a:moveTo>
                  <a:lnTo>
                    <a:pt x="4" y="0"/>
                  </a:lnTo>
                  <a:lnTo>
                    <a:pt x="8" y="0"/>
                  </a:lnTo>
                  <a:lnTo>
                    <a:pt x="13" y="0"/>
                  </a:lnTo>
                  <a:lnTo>
                    <a:pt x="17" y="1"/>
                  </a:lnTo>
                  <a:lnTo>
                    <a:pt x="21" y="1"/>
                  </a:lnTo>
                  <a:lnTo>
                    <a:pt x="26" y="1"/>
                  </a:lnTo>
                  <a:lnTo>
                    <a:pt x="30" y="1"/>
                  </a:lnTo>
                  <a:lnTo>
                    <a:pt x="35" y="1"/>
                  </a:lnTo>
                  <a:lnTo>
                    <a:pt x="39" y="2"/>
                  </a:lnTo>
                  <a:lnTo>
                    <a:pt x="43" y="2"/>
                  </a:lnTo>
                  <a:lnTo>
                    <a:pt x="48" y="2"/>
                  </a:lnTo>
                  <a:lnTo>
                    <a:pt x="52" y="3"/>
                  </a:lnTo>
                  <a:lnTo>
                    <a:pt x="56" y="3"/>
                  </a:lnTo>
                  <a:lnTo>
                    <a:pt x="61" y="3"/>
                  </a:lnTo>
                  <a:lnTo>
                    <a:pt x="65" y="3"/>
                  </a:lnTo>
                  <a:lnTo>
                    <a:pt x="69" y="4"/>
                  </a:lnTo>
                  <a:lnTo>
                    <a:pt x="74" y="4"/>
                  </a:lnTo>
                  <a:lnTo>
                    <a:pt x="78" y="5"/>
                  </a:lnTo>
                  <a:lnTo>
                    <a:pt x="83" y="5"/>
                  </a:lnTo>
                  <a:lnTo>
                    <a:pt x="87" y="5"/>
                  </a:lnTo>
                  <a:lnTo>
                    <a:pt x="91" y="6"/>
                  </a:lnTo>
                  <a:lnTo>
                    <a:pt x="96" y="6"/>
                  </a:lnTo>
                  <a:lnTo>
                    <a:pt x="100" y="7"/>
                  </a:lnTo>
                  <a:lnTo>
                    <a:pt x="104" y="7"/>
                  </a:lnTo>
                  <a:lnTo>
                    <a:pt x="109" y="8"/>
                  </a:lnTo>
                  <a:lnTo>
                    <a:pt x="113" y="8"/>
                  </a:lnTo>
                  <a:lnTo>
                    <a:pt x="117" y="9"/>
                  </a:lnTo>
                  <a:lnTo>
                    <a:pt x="122" y="9"/>
                  </a:lnTo>
                  <a:lnTo>
                    <a:pt x="126" y="10"/>
                  </a:lnTo>
                  <a:lnTo>
                    <a:pt x="131" y="11"/>
                  </a:lnTo>
                  <a:lnTo>
                    <a:pt x="135" y="11"/>
                  </a:lnTo>
                  <a:lnTo>
                    <a:pt x="139" y="12"/>
                  </a:lnTo>
                  <a:lnTo>
                    <a:pt x="144" y="13"/>
                  </a:lnTo>
                  <a:lnTo>
                    <a:pt x="148" y="14"/>
                  </a:lnTo>
                  <a:lnTo>
                    <a:pt x="152" y="14"/>
                  </a:lnTo>
                  <a:lnTo>
                    <a:pt x="157" y="15"/>
                  </a:lnTo>
                  <a:lnTo>
                    <a:pt x="161" y="16"/>
                  </a:lnTo>
                  <a:lnTo>
                    <a:pt x="165" y="17"/>
                  </a:lnTo>
                  <a:lnTo>
                    <a:pt x="170" y="18"/>
                  </a:lnTo>
                  <a:lnTo>
                    <a:pt x="174" y="19"/>
                  </a:lnTo>
                  <a:lnTo>
                    <a:pt x="179" y="20"/>
                  </a:lnTo>
                  <a:lnTo>
                    <a:pt x="183" y="21"/>
                  </a:lnTo>
                  <a:lnTo>
                    <a:pt x="187" y="22"/>
                  </a:lnTo>
                  <a:lnTo>
                    <a:pt x="192" y="23"/>
                  </a:lnTo>
                  <a:lnTo>
                    <a:pt x="196" y="24"/>
                  </a:lnTo>
                  <a:lnTo>
                    <a:pt x="200" y="25"/>
                  </a:lnTo>
                  <a:lnTo>
                    <a:pt x="205" y="26"/>
                  </a:lnTo>
                  <a:lnTo>
                    <a:pt x="209" y="27"/>
                  </a:lnTo>
                  <a:lnTo>
                    <a:pt x="213" y="29"/>
                  </a:lnTo>
                  <a:lnTo>
                    <a:pt x="218" y="30"/>
                  </a:lnTo>
                  <a:lnTo>
                    <a:pt x="222" y="31"/>
                  </a:lnTo>
                  <a:lnTo>
                    <a:pt x="227" y="33"/>
                  </a:lnTo>
                  <a:lnTo>
                    <a:pt x="231" y="34"/>
                  </a:lnTo>
                  <a:lnTo>
                    <a:pt x="235" y="35"/>
                  </a:lnTo>
                  <a:lnTo>
                    <a:pt x="240" y="37"/>
                  </a:lnTo>
                  <a:lnTo>
                    <a:pt x="244" y="38"/>
                  </a:lnTo>
                  <a:lnTo>
                    <a:pt x="248" y="40"/>
                  </a:lnTo>
                  <a:lnTo>
                    <a:pt x="253" y="42"/>
                  </a:lnTo>
                  <a:lnTo>
                    <a:pt x="257" y="43"/>
                  </a:lnTo>
                  <a:lnTo>
                    <a:pt x="261" y="45"/>
                  </a:lnTo>
                  <a:lnTo>
                    <a:pt x="266" y="47"/>
                  </a:lnTo>
                  <a:lnTo>
                    <a:pt x="270" y="48"/>
                  </a:lnTo>
                  <a:lnTo>
                    <a:pt x="275" y="50"/>
                  </a:lnTo>
                  <a:lnTo>
                    <a:pt x="279" y="52"/>
                  </a:lnTo>
                  <a:lnTo>
                    <a:pt x="283" y="54"/>
                  </a:lnTo>
                  <a:lnTo>
                    <a:pt x="288" y="56"/>
                  </a:lnTo>
                  <a:lnTo>
                    <a:pt x="292" y="58"/>
                  </a:lnTo>
                  <a:lnTo>
                    <a:pt x="296" y="60"/>
                  </a:lnTo>
                  <a:lnTo>
                    <a:pt x="301" y="62"/>
                  </a:lnTo>
                  <a:lnTo>
                    <a:pt x="305" y="64"/>
                  </a:lnTo>
                  <a:lnTo>
                    <a:pt x="309" y="67"/>
                  </a:lnTo>
                  <a:lnTo>
                    <a:pt x="314" y="69"/>
                  </a:lnTo>
                  <a:lnTo>
                    <a:pt x="318" y="71"/>
                  </a:lnTo>
                  <a:lnTo>
                    <a:pt x="323" y="73"/>
                  </a:lnTo>
                  <a:lnTo>
                    <a:pt x="327" y="76"/>
                  </a:lnTo>
                  <a:lnTo>
                    <a:pt x="331" y="78"/>
                  </a:lnTo>
                  <a:lnTo>
                    <a:pt x="336" y="80"/>
                  </a:lnTo>
                  <a:lnTo>
                    <a:pt x="340" y="83"/>
                  </a:lnTo>
                  <a:lnTo>
                    <a:pt x="344" y="85"/>
                  </a:lnTo>
                  <a:lnTo>
                    <a:pt x="349" y="88"/>
                  </a:lnTo>
                  <a:lnTo>
                    <a:pt x="353" y="90"/>
                  </a:lnTo>
                  <a:lnTo>
                    <a:pt x="357" y="93"/>
                  </a:lnTo>
                  <a:lnTo>
                    <a:pt x="362" y="96"/>
                  </a:lnTo>
                  <a:lnTo>
                    <a:pt x="366" y="98"/>
                  </a:lnTo>
                  <a:lnTo>
                    <a:pt x="371" y="101"/>
                  </a:lnTo>
                  <a:lnTo>
                    <a:pt x="375" y="104"/>
                  </a:lnTo>
                  <a:lnTo>
                    <a:pt x="379" y="106"/>
                  </a:lnTo>
                  <a:lnTo>
                    <a:pt x="384" y="109"/>
                  </a:lnTo>
                  <a:lnTo>
                    <a:pt x="388" y="112"/>
                  </a:lnTo>
                  <a:lnTo>
                    <a:pt x="392" y="115"/>
                  </a:lnTo>
                  <a:lnTo>
                    <a:pt x="397" y="118"/>
                  </a:lnTo>
                  <a:lnTo>
                    <a:pt x="401" y="120"/>
                  </a:lnTo>
                  <a:lnTo>
                    <a:pt x="405" y="123"/>
                  </a:lnTo>
                  <a:lnTo>
                    <a:pt x="410" y="126"/>
                  </a:lnTo>
                  <a:lnTo>
                    <a:pt x="414" y="129"/>
                  </a:lnTo>
                  <a:lnTo>
                    <a:pt x="419" y="132"/>
                  </a:lnTo>
                  <a:lnTo>
                    <a:pt x="423" y="135"/>
                  </a:lnTo>
                  <a:lnTo>
                    <a:pt x="427" y="138"/>
                  </a:lnTo>
                  <a:lnTo>
                    <a:pt x="432" y="141"/>
                  </a:lnTo>
                  <a:lnTo>
                    <a:pt x="436" y="144"/>
                  </a:lnTo>
                  <a:lnTo>
                    <a:pt x="440" y="147"/>
                  </a:lnTo>
                  <a:lnTo>
                    <a:pt x="445" y="149"/>
                  </a:lnTo>
                  <a:lnTo>
                    <a:pt x="449" y="152"/>
                  </a:lnTo>
                  <a:lnTo>
                    <a:pt x="453" y="155"/>
                  </a:lnTo>
                  <a:lnTo>
                    <a:pt x="458" y="158"/>
                  </a:lnTo>
                  <a:lnTo>
                    <a:pt x="462" y="161"/>
                  </a:lnTo>
                  <a:lnTo>
                    <a:pt x="467" y="164"/>
                  </a:lnTo>
                  <a:lnTo>
                    <a:pt x="471" y="167"/>
                  </a:lnTo>
                  <a:lnTo>
                    <a:pt x="475" y="170"/>
                  </a:lnTo>
                  <a:lnTo>
                    <a:pt x="480" y="172"/>
                  </a:lnTo>
                  <a:lnTo>
                    <a:pt x="484" y="175"/>
                  </a:lnTo>
                  <a:lnTo>
                    <a:pt x="488" y="178"/>
                  </a:lnTo>
                  <a:lnTo>
                    <a:pt x="493" y="181"/>
                  </a:lnTo>
                  <a:lnTo>
                    <a:pt x="497" y="183"/>
                  </a:lnTo>
                  <a:lnTo>
                    <a:pt x="501" y="186"/>
                  </a:lnTo>
                  <a:lnTo>
                    <a:pt x="506" y="188"/>
                  </a:lnTo>
                  <a:lnTo>
                    <a:pt x="510" y="191"/>
                  </a:lnTo>
                  <a:lnTo>
                    <a:pt x="515" y="194"/>
                  </a:lnTo>
                  <a:lnTo>
                    <a:pt x="519" y="196"/>
                  </a:lnTo>
                  <a:lnTo>
                    <a:pt x="523" y="198"/>
                  </a:lnTo>
                  <a:lnTo>
                    <a:pt x="528" y="201"/>
                  </a:lnTo>
                  <a:lnTo>
                    <a:pt x="532" y="203"/>
                  </a:lnTo>
                  <a:lnTo>
                    <a:pt x="536" y="205"/>
                  </a:lnTo>
                  <a:lnTo>
                    <a:pt x="541" y="208"/>
                  </a:lnTo>
                  <a:lnTo>
                    <a:pt x="545" y="210"/>
                  </a:lnTo>
                  <a:lnTo>
                    <a:pt x="549" y="212"/>
                  </a:lnTo>
                  <a:lnTo>
                    <a:pt x="554" y="214"/>
                  </a:lnTo>
                  <a:lnTo>
                    <a:pt x="558" y="216"/>
                  </a:lnTo>
                  <a:lnTo>
                    <a:pt x="563" y="218"/>
                  </a:lnTo>
                  <a:lnTo>
                    <a:pt x="567" y="219"/>
                  </a:lnTo>
                  <a:lnTo>
                    <a:pt x="571" y="221"/>
                  </a:lnTo>
                  <a:lnTo>
                    <a:pt x="576" y="223"/>
                  </a:lnTo>
                  <a:lnTo>
                    <a:pt x="580" y="224"/>
                  </a:lnTo>
                  <a:lnTo>
                    <a:pt x="584" y="226"/>
                  </a:lnTo>
                  <a:lnTo>
                    <a:pt x="589" y="227"/>
                  </a:lnTo>
                  <a:lnTo>
                    <a:pt x="593" y="228"/>
                  </a:lnTo>
                  <a:lnTo>
                    <a:pt x="597" y="230"/>
                  </a:lnTo>
                  <a:lnTo>
                    <a:pt x="602" y="231"/>
                  </a:lnTo>
                  <a:lnTo>
                    <a:pt x="606" y="232"/>
                  </a:lnTo>
                  <a:lnTo>
                    <a:pt x="611" y="233"/>
                  </a:lnTo>
                  <a:lnTo>
                    <a:pt x="615" y="234"/>
                  </a:lnTo>
                  <a:lnTo>
                    <a:pt x="619" y="234"/>
                  </a:lnTo>
                  <a:lnTo>
                    <a:pt x="624" y="235"/>
                  </a:lnTo>
                  <a:lnTo>
                    <a:pt x="628" y="236"/>
                  </a:lnTo>
                  <a:lnTo>
                    <a:pt x="632" y="236"/>
                  </a:lnTo>
                  <a:lnTo>
                    <a:pt x="637" y="236"/>
                  </a:lnTo>
                  <a:lnTo>
                    <a:pt x="641" y="237"/>
                  </a:lnTo>
                  <a:lnTo>
                    <a:pt x="645" y="237"/>
                  </a:lnTo>
                  <a:lnTo>
                    <a:pt x="650" y="237"/>
                  </a:lnTo>
                  <a:lnTo>
                    <a:pt x="654" y="237"/>
                  </a:lnTo>
                  <a:lnTo>
                    <a:pt x="659" y="237"/>
                  </a:lnTo>
                  <a:lnTo>
                    <a:pt x="663" y="237"/>
                  </a:lnTo>
                  <a:lnTo>
                    <a:pt x="667" y="236"/>
                  </a:lnTo>
                  <a:lnTo>
                    <a:pt x="672" y="236"/>
                  </a:lnTo>
                  <a:lnTo>
                    <a:pt x="676" y="236"/>
                  </a:lnTo>
                  <a:lnTo>
                    <a:pt x="680" y="235"/>
                  </a:lnTo>
                  <a:lnTo>
                    <a:pt x="685" y="234"/>
                  </a:lnTo>
                  <a:lnTo>
                    <a:pt x="689" y="234"/>
                  </a:lnTo>
                  <a:lnTo>
                    <a:pt x="694" y="233"/>
                  </a:lnTo>
                  <a:lnTo>
                    <a:pt x="698" y="232"/>
                  </a:lnTo>
                  <a:lnTo>
                    <a:pt x="702" y="231"/>
                  </a:lnTo>
                  <a:lnTo>
                    <a:pt x="707" y="230"/>
                  </a:lnTo>
                  <a:lnTo>
                    <a:pt x="711" y="228"/>
                  </a:lnTo>
                  <a:lnTo>
                    <a:pt x="715" y="227"/>
                  </a:lnTo>
                  <a:lnTo>
                    <a:pt x="720" y="226"/>
                  </a:lnTo>
                  <a:lnTo>
                    <a:pt x="724" y="224"/>
                  </a:lnTo>
                  <a:lnTo>
                    <a:pt x="728" y="223"/>
                  </a:lnTo>
                  <a:lnTo>
                    <a:pt x="733" y="221"/>
                  </a:lnTo>
                  <a:lnTo>
                    <a:pt x="737" y="219"/>
                  </a:lnTo>
                  <a:lnTo>
                    <a:pt x="742" y="218"/>
                  </a:lnTo>
                  <a:lnTo>
                    <a:pt x="746" y="216"/>
                  </a:lnTo>
                  <a:lnTo>
                    <a:pt x="750" y="214"/>
                  </a:lnTo>
                  <a:lnTo>
                    <a:pt x="755" y="212"/>
                  </a:lnTo>
                  <a:lnTo>
                    <a:pt x="759" y="210"/>
                  </a:lnTo>
                  <a:lnTo>
                    <a:pt x="763" y="208"/>
                  </a:lnTo>
                  <a:lnTo>
                    <a:pt x="768" y="205"/>
                  </a:lnTo>
                  <a:lnTo>
                    <a:pt x="772" y="203"/>
                  </a:lnTo>
                  <a:lnTo>
                    <a:pt x="776" y="201"/>
                  </a:lnTo>
                  <a:lnTo>
                    <a:pt x="781" y="198"/>
                  </a:lnTo>
                  <a:lnTo>
                    <a:pt x="785" y="196"/>
                  </a:lnTo>
                  <a:lnTo>
                    <a:pt x="790" y="194"/>
                  </a:lnTo>
                  <a:lnTo>
                    <a:pt x="794" y="191"/>
                  </a:lnTo>
                  <a:lnTo>
                    <a:pt x="798" y="188"/>
                  </a:lnTo>
                  <a:lnTo>
                    <a:pt x="803" y="186"/>
                  </a:lnTo>
                  <a:lnTo>
                    <a:pt x="807" y="183"/>
                  </a:lnTo>
                  <a:lnTo>
                    <a:pt x="811" y="181"/>
                  </a:lnTo>
                  <a:lnTo>
                    <a:pt x="816" y="178"/>
                  </a:lnTo>
                  <a:lnTo>
                    <a:pt x="820" y="175"/>
                  </a:lnTo>
                  <a:lnTo>
                    <a:pt x="824" y="172"/>
                  </a:lnTo>
                  <a:lnTo>
                    <a:pt x="829" y="170"/>
                  </a:lnTo>
                  <a:lnTo>
                    <a:pt x="833" y="167"/>
                  </a:lnTo>
                  <a:lnTo>
                    <a:pt x="838" y="164"/>
                  </a:lnTo>
                  <a:lnTo>
                    <a:pt x="842" y="161"/>
                  </a:lnTo>
                  <a:lnTo>
                    <a:pt x="846" y="158"/>
                  </a:lnTo>
                  <a:lnTo>
                    <a:pt x="851" y="155"/>
                  </a:lnTo>
                  <a:lnTo>
                    <a:pt x="855" y="152"/>
                  </a:lnTo>
                  <a:lnTo>
                    <a:pt x="859" y="149"/>
                  </a:lnTo>
                  <a:lnTo>
                    <a:pt x="864" y="147"/>
                  </a:lnTo>
                  <a:lnTo>
                    <a:pt x="868" y="144"/>
                  </a:lnTo>
                  <a:lnTo>
                    <a:pt x="872" y="141"/>
                  </a:lnTo>
                  <a:lnTo>
                    <a:pt x="877" y="138"/>
                  </a:lnTo>
                  <a:lnTo>
                    <a:pt x="881" y="135"/>
                  </a:lnTo>
                  <a:lnTo>
                    <a:pt x="886" y="132"/>
                  </a:lnTo>
                  <a:lnTo>
                    <a:pt x="890" y="129"/>
                  </a:lnTo>
                  <a:lnTo>
                    <a:pt x="894" y="126"/>
                  </a:lnTo>
                  <a:lnTo>
                    <a:pt x="899" y="123"/>
                  </a:lnTo>
                  <a:lnTo>
                    <a:pt x="903" y="120"/>
                  </a:lnTo>
                  <a:lnTo>
                    <a:pt x="907" y="118"/>
                  </a:lnTo>
                  <a:lnTo>
                    <a:pt x="912" y="115"/>
                  </a:lnTo>
                  <a:lnTo>
                    <a:pt x="916" y="112"/>
                  </a:lnTo>
                  <a:lnTo>
                    <a:pt x="920" y="109"/>
                  </a:lnTo>
                  <a:lnTo>
                    <a:pt x="925" y="106"/>
                  </a:lnTo>
                  <a:lnTo>
                    <a:pt x="929" y="104"/>
                  </a:lnTo>
                  <a:lnTo>
                    <a:pt x="934" y="101"/>
                  </a:lnTo>
                  <a:lnTo>
                    <a:pt x="938" y="98"/>
                  </a:lnTo>
                  <a:lnTo>
                    <a:pt x="942" y="96"/>
                  </a:lnTo>
                  <a:lnTo>
                    <a:pt x="947" y="93"/>
                  </a:lnTo>
                  <a:lnTo>
                    <a:pt x="951" y="90"/>
                  </a:lnTo>
                  <a:lnTo>
                    <a:pt x="955" y="88"/>
                  </a:lnTo>
                  <a:lnTo>
                    <a:pt x="960" y="85"/>
                  </a:lnTo>
                  <a:lnTo>
                    <a:pt x="964" y="83"/>
                  </a:lnTo>
                  <a:lnTo>
                    <a:pt x="968" y="80"/>
                  </a:lnTo>
                  <a:lnTo>
                    <a:pt x="973" y="78"/>
                  </a:lnTo>
                  <a:lnTo>
                    <a:pt x="977" y="76"/>
                  </a:lnTo>
                  <a:lnTo>
                    <a:pt x="982" y="73"/>
                  </a:lnTo>
                  <a:lnTo>
                    <a:pt x="986" y="71"/>
                  </a:lnTo>
                  <a:lnTo>
                    <a:pt x="990" y="69"/>
                  </a:lnTo>
                  <a:lnTo>
                    <a:pt x="995" y="67"/>
                  </a:lnTo>
                  <a:lnTo>
                    <a:pt x="999" y="64"/>
                  </a:lnTo>
                  <a:lnTo>
                    <a:pt x="1003" y="62"/>
                  </a:lnTo>
                  <a:lnTo>
                    <a:pt x="1008" y="60"/>
                  </a:lnTo>
                  <a:lnTo>
                    <a:pt x="1012" y="58"/>
                  </a:lnTo>
                  <a:lnTo>
                    <a:pt x="1016" y="56"/>
                  </a:lnTo>
                  <a:lnTo>
                    <a:pt x="1021" y="54"/>
                  </a:lnTo>
                  <a:lnTo>
                    <a:pt x="1025" y="52"/>
                  </a:lnTo>
                  <a:lnTo>
                    <a:pt x="1030" y="50"/>
                  </a:lnTo>
                  <a:lnTo>
                    <a:pt x="1034" y="48"/>
                  </a:lnTo>
                  <a:lnTo>
                    <a:pt x="1038" y="47"/>
                  </a:lnTo>
                  <a:lnTo>
                    <a:pt x="1043" y="45"/>
                  </a:lnTo>
                  <a:lnTo>
                    <a:pt x="1047" y="43"/>
                  </a:lnTo>
                  <a:lnTo>
                    <a:pt x="1051" y="42"/>
                  </a:lnTo>
                  <a:lnTo>
                    <a:pt x="1056" y="40"/>
                  </a:lnTo>
                  <a:lnTo>
                    <a:pt x="1060" y="38"/>
                  </a:lnTo>
                  <a:lnTo>
                    <a:pt x="1064" y="37"/>
                  </a:lnTo>
                  <a:lnTo>
                    <a:pt x="1069" y="35"/>
                  </a:lnTo>
                  <a:lnTo>
                    <a:pt x="1073" y="34"/>
                  </a:lnTo>
                  <a:lnTo>
                    <a:pt x="1078" y="33"/>
                  </a:lnTo>
                  <a:lnTo>
                    <a:pt x="1082" y="31"/>
                  </a:lnTo>
                  <a:lnTo>
                    <a:pt x="1086" y="30"/>
                  </a:lnTo>
                  <a:lnTo>
                    <a:pt x="1091" y="29"/>
                  </a:lnTo>
                  <a:lnTo>
                    <a:pt x="1095" y="27"/>
                  </a:lnTo>
                  <a:lnTo>
                    <a:pt x="1099" y="26"/>
                  </a:lnTo>
                  <a:lnTo>
                    <a:pt x="1104" y="25"/>
                  </a:lnTo>
                  <a:lnTo>
                    <a:pt x="1108" y="24"/>
                  </a:lnTo>
                  <a:lnTo>
                    <a:pt x="1113" y="23"/>
                  </a:lnTo>
                  <a:lnTo>
                    <a:pt x="1117" y="22"/>
                  </a:lnTo>
                  <a:lnTo>
                    <a:pt x="1121" y="21"/>
                  </a:lnTo>
                  <a:lnTo>
                    <a:pt x="1126" y="20"/>
                  </a:lnTo>
                  <a:lnTo>
                    <a:pt x="1130" y="19"/>
                  </a:lnTo>
                  <a:lnTo>
                    <a:pt x="1134" y="18"/>
                  </a:lnTo>
                  <a:lnTo>
                    <a:pt x="1139" y="17"/>
                  </a:lnTo>
                  <a:lnTo>
                    <a:pt x="1143" y="16"/>
                  </a:lnTo>
                  <a:lnTo>
                    <a:pt x="1147" y="15"/>
                  </a:lnTo>
                  <a:lnTo>
                    <a:pt x="1152" y="14"/>
                  </a:lnTo>
                  <a:lnTo>
                    <a:pt x="1156" y="14"/>
                  </a:lnTo>
                  <a:lnTo>
                    <a:pt x="1160" y="13"/>
                  </a:lnTo>
                  <a:lnTo>
                    <a:pt x="1165" y="12"/>
                  </a:lnTo>
                  <a:lnTo>
                    <a:pt x="1169" y="11"/>
                  </a:lnTo>
                  <a:lnTo>
                    <a:pt x="1174" y="11"/>
                  </a:lnTo>
                  <a:lnTo>
                    <a:pt x="1178" y="10"/>
                  </a:lnTo>
                  <a:lnTo>
                    <a:pt x="1182" y="9"/>
                  </a:lnTo>
                  <a:lnTo>
                    <a:pt x="1187" y="9"/>
                  </a:lnTo>
                  <a:lnTo>
                    <a:pt x="1191" y="8"/>
                  </a:lnTo>
                  <a:lnTo>
                    <a:pt x="1195" y="8"/>
                  </a:lnTo>
                  <a:lnTo>
                    <a:pt x="1200" y="7"/>
                  </a:lnTo>
                  <a:lnTo>
                    <a:pt x="1204" y="7"/>
                  </a:lnTo>
                  <a:lnTo>
                    <a:pt x="1208" y="6"/>
                  </a:lnTo>
                  <a:lnTo>
                    <a:pt x="1213" y="6"/>
                  </a:lnTo>
                  <a:lnTo>
                    <a:pt x="1217" y="5"/>
                  </a:lnTo>
                  <a:lnTo>
                    <a:pt x="1222" y="5"/>
                  </a:lnTo>
                  <a:lnTo>
                    <a:pt x="1226" y="5"/>
                  </a:lnTo>
                  <a:lnTo>
                    <a:pt x="1230" y="4"/>
                  </a:lnTo>
                  <a:lnTo>
                    <a:pt x="1235" y="4"/>
                  </a:lnTo>
                  <a:lnTo>
                    <a:pt x="1239" y="3"/>
                  </a:lnTo>
                  <a:lnTo>
                    <a:pt x="1243" y="3"/>
                  </a:lnTo>
                  <a:lnTo>
                    <a:pt x="1248" y="3"/>
                  </a:lnTo>
                  <a:lnTo>
                    <a:pt x="1252" y="3"/>
                  </a:lnTo>
                  <a:lnTo>
                    <a:pt x="1256" y="2"/>
                  </a:lnTo>
                  <a:lnTo>
                    <a:pt x="1261" y="2"/>
                  </a:lnTo>
                  <a:lnTo>
                    <a:pt x="1265" y="2"/>
                  </a:lnTo>
                  <a:lnTo>
                    <a:pt x="1270" y="1"/>
                  </a:lnTo>
                  <a:lnTo>
                    <a:pt x="1274" y="1"/>
                  </a:lnTo>
                  <a:lnTo>
                    <a:pt x="1278" y="1"/>
                  </a:lnTo>
                  <a:lnTo>
                    <a:pt x="1283" y="1"/>
                  </a:lnTo>
                  <a:lnTo>
                    <a:pt x="1287" y="1"/>
                  </a:lnTo>
                  <a:lnTo>
                    <a:pt x="1291" y="0"/>
                  </a:lnTo>
                  <a:lnTo>
                    <a:pt x="1296" y="0"/>
                  </a:lnTo>
                  <a:lnTo>
                    <a:pt x="1300" y="0"/>
                  </a:lnTo>
                  <a:lnTo>
                    <a:pt x="1304" y="0"/>
                  </a:lnTo>
                </a:path>
              </a:pathLst>
            </a:custGeom>
            <a:noFill/>
            <a:ln w="12">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 name="Rectangle 13"/>
            <p:cNvSpPr>
              <a:spLocks noChangeArrowheads="1"/>
            </p:cNvSpPr>
            <p:nvPr/>
          </p:nvSpPr>
          <p:spPr bwMode="auto">
            <a:xfrm>
              <a:off x="4940" y="2925"/>
              <a:ext cx="271"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300" dirty="0">
                  <a:solidFill>
                    <a:srgbClr val="000000"/>
                  </a:solidFill>
                  <a:latin typeface="+mn-lt"/>
                </a:rPr>
                <a:t>Latent</a:t>
              </a:r>
              <a:endParaRPr lang="en-US" dirty="0">
                <a:latin typeface="+mn-lt"/>
              </a:endParaRPr>
            </a:p>
          </p:txBody>
        </p:sp>
        <p:sp>
          <p:nvSpPr>
            <p:cNvPr id="11" name="Rectangle 14"/>
            <p:cNvSpPr>
              <a:spLocks noChangeArrowheads="1"/>
            </p:cNvSpPr>
            <p:nvPr/>
          </p:nvSpPr>
          <p:spPr bwMode="auto">
            <a:xfrm>
              <a:off x="4940" y="3030"/>
              <a:ext cx="189"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300" dirty="0">
                  <a:solidFill>
                    <a:srgbClr val="000000"/>
                  </a:solidFill>
                  <a:latin typeface="+mn-lt"/>
                </a:rPr>
                <a:t>Trait</a:t>
              </a:r>
              <a:endParaRPr lang="en-US" dirty="0">
                <a:latin typeface="+mn-lt"/>
              </a:endParaRPr>
            </a:p>
          </p:txBody>
        </p:sp>
        <p:sp>
          <p:nvSpPr>
            <p:cNvPr id="12" name="Rectangle 15"/>
            <p:cNvSpPr>
              <a:spLocks noChangeArrowheads="1"/>
            </p:cNvSpPr>
            <p:nvPr/>
          </p:nvSpPr>
          <p:spPr bwMode="auto">
            <a:xfrm>
              <a:off x="4940" y="3134"/>
              <a:ext cx="321"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300">
                  <a:solidFill>
                    <a:srgbClr val="000000"/>
                  </a:solidFill>
                  <a:latin typeface="+mn-lt"/>
                </a:rPr>
                <a:t>Density</a:t>
              </a:r>
              <a:endParaRPr lang="en-US">
                <a:latin typeface="+mn-lt"/>
              </a:endParaRPr>
            </a:p>
          </p:txBody>
        </p:sp>
        <p:sp>
          <p:nvSpPr>
            <p:cNvPr id="23566" name="Line 16"/>
            <p:cNvSpPr>
              <a:spLocks noChangeShapeType="1"/>
            </p:cNvSpPr>
            <p:nvPr/>
          </p:nvSpPr>
          <p:spPr bwMode="auto">
            <a:xfrm flipV="1">
              <a:off x="4836" y="1024"/>
              <a:ext cx="0" cy="2674"/>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67" name="Line 17"/>
            <p:cNvSpPr>
              <a:spLocks noChangeShapeType="1"/>
            </p:cNvSpPr>
            <p:nvPr/>
          </p:nvSpPr>
          <p:spPr bwMode="auto">
            <a:xfrm>
              <a:off x="4836" y="2841"/>
              <a:ext cx="49" cy="0"/>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68" name="Line 18"/>
            <p:cNvSpPr>
              <a:spLocks noChangeShapeType="1"/>
            </p:cNvSpPr>
            <p:nvPr/>
          </p:nvSpPr>
          <p:spPr bwMode="auto">
            <a:xfrm>
              <a:off x="4836" y="2668"/>
              <a:ext cx="49" cy="0"/>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69" name="Line 19"/>
            <p:cNvSpPr>
              <a:spLocks noChangeShapeType="1"/>
            </p:cNvSpPr>
            <p:nvPr/>
          </p:nvSpPr>
          <p:spPr bwMode="auto">
            <a:xfrm>
              <a:off x="4836" y="2494"/>
              <a:ext cx="49" cy="0"/>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0" name="Line 20"/>
            <p:cNvSpPr>
              <a:spLocks noChangeShapeType="1"/>
            </p:cNvSpPr>
            <p:nvPr/>
          </p:nvSpPr>
          <p:spPr bwMode="auto">
            <a:xfrm>
              <a:off x="4836" y="2320"/>
              <a:ext cx="49" cy="0"/>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1" name="Line 21"/>
            <p:cNvSpPr>
              <a:spLocks noChangeShapeType="1"/>
            </p:cNvSpPr>
            <p:nvPr/>
          </p:nvSpPr>
          <p:spPr bwMode="auto">
            <a:xfrm>
              <a:off x="4836" y="2147"/>
              <a:ext cx="49" cy="0"/>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2" name="Line 22"/>
            <p:cNvSpPr>
              <a:spLocks noChangeShapeType="1"/>
            </p:cNvSpPr>
            <p:nvPr/>
          </p:nvSpPr>
          <p:spPr bwMode="auto">
            <a:xfrm>
              <a:off x="4836" y="1970"/>
              <a:ext cx="49" cy="0"/>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3" name="Line 23"/>
            <p:cNvSpPr>
              <a:spLocks noChangeShapeType="1"/>
            </p:cNvSpPr>
            <p:nvPr/>
          </p:nvSpPr>
          <p:spPr bwMode="auto">
            <a:xfrm>
              <a:off x="4836" y="1797"/>
              <a:ext cx="49" cy="0"/>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4" name="Line 24"/>
            <p:cNvSpPr>
              <a:spLocks noChangeShapeType="1"/>
            </p:cNvSpPr>
            <p:nvPr/>
          </p:nvSpPr>
          <p:spPr bwMode="auto">
            <a:xfrm>
              <a:off x="4836" y="1623"/>
              <a:ext cx="49" cy="0"/>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5" name="Line 25"/>
            <p:cNvSpPr>
              <a:spLocks noChangeShapeType="1"/>
            </p:cNvSpPr>
            <p:nvPr/>
          </p:nvSpPr>
          <p:spPr bwMode="auto">
            <a:xfrm>
              <a:off x="4836" y="1449"/>
              <a:ext cx="49" cy="0"/>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6" name="Line 26"/>
            <p:cNvSpPr>
              <a:spLocks noChangeShapeType="1"/>
            </p:cNvSpPr>
            <p:nvPr/>
          </p:nvSpPr>
          <p:spPr bwMode="auto">
            <a:xfrm>
              <a:off x="4836" y="1276"/>
              <a:ext cx="49" cy="0"/>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7" name="Line 27"/>
            <p:cNvSpPr>
              <a:spLocks noChangeShapeType="1"/>
            </p:cNvSpPr>
            <p:nvPr/>
          </p:nvSpPr>
          <p:spPr bwMode="auto">
            <a:xfrm>
              <a:off x="4836" y="1102"/>
              <a:ext cx="49" cy="0"/>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8" name="Line 28"/>
            <p:cNvSpPr>
              <a:spLocks noChangeShapeType="1"/>
            </p:cNvSpPr>
            <p:nvPr/>
          </p:nvSpPr>
          <p:spPr bwMode="auto">
            <a:xfrm flipV="1">
              <a:off x="904" y="1024"/>
              <a:ext cx="0" cy="2674"/>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9" name="Line 29"/>
            <p:cNvSpPr>
              <a:spLocks noChangeShapeType="1"/>
            </p:cNvSpPr>
            <p:nvPr/>
          </p:nvSpPr>
          <p:spPr bwMode="auto">
            <a:xfrm flipH="1">
              <a:off x="858" y="2841"/>
              <a:ext cx="46" cy="0"/>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80" name="Rectangle 30"/>
            <p:cNvSpPr>
              <a:spLocks noChangeArrowheads="1"/>
            </p:cNvSpPr>
            <p:nvPr/>
          </p:nvSpPr>
          <p:spPr bwMode="auto">
            <a:xfrm>
              <a:off x="528" y="2781"/>
              <a:ext cx="304"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solidFill>
                    <a:srgbClr val="000000"/>
                  </a:solidFill>
                  <a:latin typeface="Arial" charset="0"/>
                </a:rPr>
                <a:t>0.00</a:t>
              </a:r>
              <a:endParaRPr lang="en-US"/>
            </a:p>
          </p:txBody>
        </p:sp>
        <p:sp>
          <p:nvSpPr>
            <p:cNvPr id="23581" name="Line 31"/>
            <p:cNvSpPr>
              <a:spLocks noChangeShapeType="1"/>
            </p:cNvSpPr>
            <p:nvPr/>
          </p:nvSpPr>
          <p:spPr bwMode="auto">
            <a:xfrm flipH="1">
              <a:off x="858" y="2668"/>
              <a:ext cx="46" cy="0"/>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82" name="Rectangle 32"/>
            <p:cNvSpPr>
              <a:spLocks noChangeArrowheads="1"/>
            </p:cNvSpPr>
            <p:nvPr/>
          </p:nvSpPr>
          <p:spPr bwMode="auto">
            <a:xfrm>
              <a:off x="528" y="2604"/>
              <a:ext cx="304"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solidFill>
                    <a:srgbClr val="000000"/>
                  </a:solidFill>
                  <a:latin typeface="Arial" charset="0"/>
                </a:rPr>
                <a:t>0.10</a:t>
              </a:r>
              <a:endParaRPr lang="en-US"/>
            </a:p>
          </p:txBody>
        </p:sp>
        <p:sp>
          <p:nvSpPr>
            <p:cNvPr id="23583" name="Line 33"/>
            <p:cNvSpPr>
              <a:spLocks noChangeShapeType="1"/>
            </p:cNvSpPr>
            <p:nvPr/>
          </p:nvSpPr>
          <p:spPr bwMode="auto">
            <a:xfrm flipH="1">
              <a:off x="858" y="2494"/>
              <a:ext cx="46" cy="0"/>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84" name="Rectangle 34"/>
            <p:cNvSpPr>
              <a:spLocks noChangeArrowheads="1"/>
            </p:cNvSpPr>
            <p:nvPr/>
          </p:nvSpPr>
          <p:spPr bwMode="auto">
            <a:xfrm>
              <a:off x="528" y="2430"/>
              <a:ext cx="304"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solidFill>
                    <a:srgbClr val="000000"/>
                  </a:solidFill>
                  <a:latin typeface="Arial" charset="0"/>
                </a:rPr>
                <a:t>0.20</a:t>
              </a:r>
              <a:endParaRPr lang="en-US"/>
            </a:p>
          </p:txBody>
        </p:sp>
        <p:sp>
          <p:nvSpPr>
            <p:cNvPr id="23585" name="Line 35"/>
            <p:cNvSpPr>
              <a:spLocks noChangeShapeType="1"/>
            </p:cNvSpPr>
            <p:nvPr/>
          </p:nvSpPr>
          <p:spPr bwMode="auto">
            <a:xfrm flipH="1">
              <a:off x="858" y="2320"/>
              <a:ext cx="46" cy="0"/>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86" name="Rectangle 36"/>
            <p:cNvSpPr>
              <a:spLocks noChangeArrowheads="1"/>
            </p:cNvSpPr>
            <p:nvPr/>
          </p:nvSpPr>
          <p:spPr bwMode="auto">
            <a:xfrm>
              <a:off x="528" y="2257"/>
              <a:ext cx="304"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solidFill>
                    <a:srgbClr val="000000"/>
                  </a:solidFill>
                  <a:latin typeface="Arial" charset="0"/>
                </a:rPr>
                <a:t>0.30</a:t>
              </a:r>
              <a:endParaRPr lang="en-US"/>
            </a:p>
          </p:txBody>
        </p:sp>
        <p:sp>
          <p:nvSpPr>
            <p:cNvPr id="23587" name="Line 37"/>
            <p:cNvSpPr>
              <a:spLocks noChangeShapeType="1"/>
            </p:cNvSpPr>
            <p:nvPr/>
          </p:nvSpPr>
          <p:spPr bwMode="auto">
            <a:xfrm flipH="1">
              <a:off x="858" y="2147"/>
              <a:ext cx="46" cy="0"/>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88" name="Rectangle 38"/>
            <p:cNvSpPr>
              <a:spLocks noChangeArrowheads="1"/>
            </p:cNvSpPr>
            <p:nvPr/>
          </p:nvSpPr>
          <p:spPr bwMode="auto">
            <a:xfrm>
              <a:off x="528" y="2083"/>
              <a:ext cx="304"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solidFill>
                    <a:srgbClr val="000000"/>
                  </a:solidFill>
                  <a:latin typeface="Arial" charset="0"/>
                </a:rPr>
                <a:t>0.40</a:t>
              </a:r>
              <a:endParaRPr lang="en-US"/>
            </a:p>
          </p:txBody>
        </p:sp>
        <p:sp>
          <p:nvSpPr>
            <p:cNvPr id="23589" name="Line 39"/>
            <p:cNvSpPr>
              <a:spLocks noChangeShapeType="1"/>
            </p:cNvSpPr>
            <p:nvPr/>
          </p:nvSpPr>
          <p:spPr bwMode="auto">
            <a:xfrm flipH="1">
              <a:off x="858" y="1970"/>
              <a:ext cx="46" cy="0"/>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90" name="Rectangle 40"/>
            <p:cNvSpPr>
              <a:spLocks noChangeArrowheads="1"/>
            </p:cNvSpPr>
            <p:nvPr/>
          </p:nvSpPr>
          <p:spPr bwMode="auto">
            <a:xfrm>
              <a:off x="528" y="1909"/>
              <a:ext cx="304"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solidFill>
                    <a:srgbClr val="000000"/>
                  </a:solidFill>
                  <a:latin typeface="Arial" charset="0"/>
                </a:rPr>
                <a:t>0.50</a:t>
              </a:r>
              <a:endParaRPr lang="en-US"/>
            </a:p>
          </p:txBody>
        </p:sp>
        <p:sp>
          <p:nvSpPr>
            <p:cNvPr id="23591" name="Line 41"/>
            <p:cNvSpPr>
              <a:spLocks noChangeShapeType="1"/>
            </p:cNvSpPr>
            <p:nvPr/>
          </p:nvSpPr>
          <p:spPr bwMode="auto">
            <a:xfrm flipH="1">
              <a:off x="858" y="1797"/>
              <a:ext cx="46" cy="0"/>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92" name="Rectangle 42"/>
            <p:cNvSpPr>
              <a:spLocks noChangeArrowheads="1"/>
            </p:cNvSpPr>
            <p:nvPr/>
          </p:nvSpPr>
          <p:spPr bwMode="auto">
            <a:xfrm>
              <a:off x="528" y="1736"/>
              <a:ext cx="304"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solidFill>
                    <a:srgbClr val="000000"/>
                  </a:solidFill>
                  <a:latin typeface="Arial" charset="0"/>
                </a:rPr>
                <a:t>0.60</a:t>
              </a:r>
              <a:endParaRPr lang="en-US"/>
            </a:p>
          </p:txBody>
        </p:sp>
        <p:sp>
          <p:nvSpPr>
            <p:cNvPr id="23593" name="Line 43"/>
            <p:cNvSpPr>
              <a:spLocks noChangeShapeType="1"/>
            </p:cNvSpPr>
            <p:nvPr/>
          </p:nvSpPr>
          <p:spPr bwMode="auto">
            <a:xfrm flipH="1">
              <a:off x="858" y="1623"/>
              <a:ext cx="46" cy="0"/>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94" name="Rectangle 44"/>
            <p:cNvSpPr>
              <a:spLocks noChangeArrowheads="1"/>
            </p:cNvSpPr>
            <p:nvPr/>
          </p:nvSpPr>
          <p:spPr bwMode="auto">
            <a:xfrm>
              <a:off x="528" y="1562"/>
              <a:ext cx="304"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solidFill>
                    <a:srgbClr val="000000"/>
                  </a:solidFill>
                  <a:latin typeface="Arial" charset="0"/>
                </a:rPr>
                <a:t>0.70</a:t>
              </a:r>
              <a:endParaRPr lang="en-US"/>
            </a:p>
          </p:txBody>
        </p:sp>
        <p:sp>
          <p:nvSpPr>
            <p:cNvPr id="23595" name="Line 45"/>
            <p:cNvSpPr>
              <a:spLocks noChangeShapeType="1"/>
            </p:cNvSpPr>
            <p:nvPr/>
          </p:nvSpPr>
          <p:spPr bwMode="auto">
            <a:xfrm flipH="1">
              <a:off x="858" y="1449"/>
              <a:ext cx="46" cy="0"/>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96" name="Rectangle 46"/>
            <p:cNvSpPr>
              <a:spLocks noChangeArrowheads="1"/>
            </p:cNvSpPr>
            <p:nvPr/>
          </p:nvSpPr>
          <p:spPr bwMode="auto">
            <a:xfrm>
              <a:off x="528" y="1388"/>
              <a:ext cx="304"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solidFill>
                    <a:srgbClr val="000000"/>
                  </a:solidFill>
                  <a:latin typeface="Arial" charset="0"/>
                </a:rPr>
                <a:t>0.80</a:t>
              </a:r>
              <a:endParaRPr lang="en-US"/>
            </a:p>
          </p:txBody>
        </p:sp>
        <p:sp>
          <p:nvSpPr>
            <p:cNvPr id="23597" name="Line 47"/>
            <p:cNvSpPr>
              <a:spLocks noChangeShapeType="1"/>
            </p:cNvSpPr>
            <p:nvPr/>
          </p:nvSpPr>
          <p:spPr bwMode="auto">
            <a:xfrm flipH="1">
              <a:off x="858" y="1276"/>
              <a:ext cx="46" cy="0"/>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98" name="Rectangle 48"/>
            <p:cNvSpPr>
              <a:spLocks noChangeArrowheads="1"/>
            </p:cNvSpPr>
            <p:nvPr/>
          </p:nvSpPr>
          <p:spPr bwMode="auto">
            <a:xfrm>
              <a:off x="528" y="1212"/>
              <a:ext cx="304"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solidFill>
                    <a:srgbClr val="000000"/>
                  </a:solidFill>
                  <a:latin typeface="Arial" charset="0"/>
                </a:rPr>
                <a:t>0.90</a:t>
              </a:r>
              <a:endParaRPr lang="en-US"/>
            </a:p>
          </p:txBody>
        </p:sp>
        <p:sp>
          <p:nvSpPr>
            <p:cNvPr id="23599" name="Line 49"/>
            <p:cNvSpPr>
              <a:spLocks noChangeShapeType="1"/>
            </p:cNvSpPr>
            <p:nvPr/>
          </p:nvSpPr>
          <p:spPr bwMode="auto">
            <a:xfrm flipH="1">
              <a:off x="858" y="1102"/>
              <a:ext cx="46" cy="0"/>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600" name="Rectangle 50"/>
            <p:cNvSpPr>
              <a:spLocks noChangeArrowheads="1"/>
            </p:cNvSpPr>
            <p:nvPr/>
          </p:nvSpPr>
          <p:spPr bwMode="auto">
            <a:xfrm>
              <a:off x="528" y="1038"/>
              <a:ext cx="304"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solidFill>
                    <a:srgbClr val="000000"/>
                  </a:solidFill>
                  <a:latin typeface="Arial" charset="0"/>
                </a:rPr>
                <a:t>1.00</a:t>
              </a:r>
              <a:endParaRPr lang="en-US"/>
            </a:p>
          </p:txBody>
        </p:sp>
        <p:sp>
          <p:nvSpPr>
            <p:cNvPr id="48" name="Rectangle 51"/>
            <p:cNvSpPr>
              <a:spLocks noChangeArrowheads="1"/>
            </p:cNvSpPr>
            <p:nvPr/>
          </p:nvSpPr>
          <p:spPr bwMode="auto">
            <a:xfrm rot="16200000">
              <a:off x="-485" y="2278"/>
              <a:ext cx="1853"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700" dirty="0">
                  <a:solidFill>
                    <a:srgbClr val="000000"/>
                  </a:solidFill>
                  <a:latin typeface="+mn-lt"/>
                </a:rPr>
                <a:t>Probability of a Correct Response</a:t>
              </a:r>
              <a:endParaRPr lang="en-US" dirty="0">
                <a:latin typeface="+mn-lt"/>
              </a:endParaRPr>
            </a:p>
          </p:txBody>
        </p:sp>
        <p:sp>
          <p:nvSpPr>
            <p:cNvPr id="23602" name="Line 52"/>
            <p:cNvSpPr>
              <a:spLocks noChangeShapeType="1"/>
            </p:cNvSpPr>
            <p:nvPr/>
          </p:nvSpPr>
          <p:spPr bwMode="auto">
            <a:xfrm>
              <a:off x="904" y="1024"/>
              <a:ext cx="3932" cy="0"/>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603" name="Line 53"/>
            <p:cNvSpPr>
              <a:spLocks noChangeShapeType="1"/>
            </p:cNvSpPr>
            <p:nvPr/>
          </p:nvSpPr>
          <p:spPr bwMode="auto">
            <a:xfrm flipV="1">
              <a:off x="982" y="977"/>
              <a:ext cx="0" cy="47"/>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604" name="Line 54"/>
            <p:cNvSpPr>
              <a:spLocks noChangeShapeType="1"/>
            </p:cNvSpPr>
            <p:nvPr/>
          </p:nvSpPr>
          <p:spPr bwMode="auto">
            <a:xfrm flipV="1">
              <a:off x="1295" y="977"/>
              <a:ext cx="0" cy="47"/>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605" name="Line 55"/>
            <p:cNvSpPr>
              <a:spLocks noChangeShapeType="1"/>
            </p:cNvSpPr>
            <p:nvPr/>
          </p:nvSpPr>
          <p:spPr bwMode="auto">
            <a:xfrm flipV="1">
              <a:off x="1610" y="977"/>
              <a:ext cx="0" cy="47"/>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606" name="Line 56"/>
            <p:cNvSpPr>
              <a:spLocks noChangeShapeType="1"/>
            </p:cNvSpPr>
            <p:nvPr/>
          </p:nvSpPr>
          <p:spPr bwMode="auto">
            <a:xfrm flipV="1">
              <a:off x="1926" y="977"/>
              <a:ext cx="0" cy="47"/>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607" name="Line 57"/>
            <p:cNvSpPr>
              <a:spLocks noChangeShapeType="1"/>
            </p:cNvSpPr>
            <p:nvPr/>
          </p:nvSpPr>
          <p:spPr bwMode="auto">
            <a:xfrm flipV="1">
              <a:off x="2242" y="977"/>
              <a:ext cx="0" cy="47"/>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608" name="Line 58"/>
            <p:cNvSpPr>
              <a:spLocks noChangeShapeType="1"/>
            </p:cNvSpPr>
            <p:nvPr/>
          </p:nvSpPr>
          <p:spPr bwMode="auto">
            <a:xfrm flipV="1">
              <a:off x="2554" y="977"/>
              <a:ext cx="0" cy="47"/>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609" name="Line 59"/>
            <p:cNvSpPr>
              <a:spLocks noChangeShapeType="1"/>
            </p:cNvSpPr>
            <p:nvPr/>
          </p:nvSpPr>
          <p:spPr bwMode="auto">
            <a:xfrm flipV="1">
              <a:off x="2870" y="977"/>
              <a:ext cx="0" cy="47"/>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610" name="Line 60"/>
            <p:cNvSpPr>
              <a:spLocks noChangeShapeType="1"/>
            </p:cNvSpPr>
            <p:nvPr/>
          </p:nvSpPr>
          <p:spPr bwMode="auto">
            <a:xfrm flipV="1">
              <a:off x="3185" y="977"/>
              <a:ext cx="0" cy="47"/>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611" name="Line 61"/>
            <p:cNvSpPr>
              <a:spLocks noChangeShapeType="1"/>
            </p:cNvSpPr>
            <p:nvPr/>
          </p:nvSpPr>
          <p:spPr bwMode="auto">
            <a:xfrm flipV="1">
              <a:off x="3501" y="977"/>
              <a:ext cx="0" cy="47"/>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612" name="Line 62"/>
            <p:cNvSpPr>
              <a:spLocks noChangeShapeType="1"/>
            </p:cNvSpPr>
            <p:nvPr/>
          </p:nvSpPr>
          <p:spPr bwMode="auto">
            <a:xfrm flipV="1">
              <a:off x="3814" y="977"/>
              <a:ext cx="0" cy="47"/>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613" name="Line 63"/>
            <p:cNvSpPr>
              <a:spLocks noChangeShapeType="1"/>
            </p:cNvSpPr>
            <p:nvPr/>
          </p:nvSpPr>
          <p:spPr bwMode="auto">
            <a:xfrm flipV="1">
              <a:off x="4129" y="977"/>
              <a:ext cx="0" cy="47"/>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614" name="Line 64"/>
            <p:cNvSpPr>
              <a:spLocks noChangeShapeType="1"/>
            </p:cNvSpPr>
            <p:nvPr/>
          </p:nvSpPr>
          <p:spPr bwMode="auto">
            <a:xfrm flipV="1">
              <a:off x="4445" y="977"/>
              <a:ext cx="0" cy="47"/>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615" name="Line 65"/>
            <p:cNvSpPr>
              <a:spLocks noChangeShapeType="1"/>
            </p:cNvSpPr>
            <p:nvPr/>
          </p:nvSpPr>
          <p:spPr bwMode="auto">
            <a:xfrm flipV="1">
              <a:off x="4760" y="977"/>
              <a:ext cx="0" cy="47"/>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616" name="Line 66"/>
            <p:cNvSpPr>
              <a:spLocks noChangeShapeType="1"/>
            </p:cNvSpPr>
            <p:nvPr/>
          </p:nvSpPr>
          <p:spPr bwMode="auto">
            <a:xfrm>
              <a:off x="904" y="3698"/>
              <a:ext cx="3932" cy="0"/>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617" name="Line 67"/>
            <p:cNvSpPr>
              <a:spLocks noChangeShapeType="1"/>
            </p:cNvSpPr>
            <p:nvPr/>
          </p:nvSpPr>
          <p:spPr bwMode="auto">
            <a:xfrm>
              <a:off x="982" y="3698"/>
              <a:ext cx="0" cy="49"/>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618" name="Rectangle 68"/>
            <p:cNvSpPr>
              <a:spLocks noChangeArrowheads="1"/>
            </p:cNvSpPr>
            <p:nvPr/>
          </p:nvSpPr>
          <p:spPr bwMode="auto">
            <a:xfrm>
              <a:off x="898" y="3771"/>
              <a:ext cx="168"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solidFill>
                    <a:srgbClr val="000000"/>
                  </a:solidFill>
                  <a:latin typeface="Arial" charset="0"/>
                </a:rPr>
                <a:t>-3</a:t>
              </a:r>
              <a:endParaRPr lang="en-US"/>
            </a:p>
          </p:txBody>
        </p:sp>
        <p:sp>
          <p:nvSpPr>
            <p:cNvPr id="23619" name="Line 69"/>
            <p:cNvSpPr>
              <a:spLocks noChangeShapeType="1"/>
            </p:cNvSpPr>
            <p:nvPr/>
          </p:nvSpPr>
          <p:spPr bwMode="auto">
            <a:xfrm>
              <a:off x="1610" y="3698"/>
              <a:ext cx="0" cy="49"/>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620" name="Rectangle 70"/>
            <p:cNvSpPr>
              <a:spLocks noChangeArrowheads="1"/>
            </p:cNvSpPr>
            <p:nvPr/>
          </p:nvSpPr>
          <p:spPr bwMode="auto">
            <a:xfrm>
              <a:off x="1526" y="3771"/>
              <a:ext cx="168"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solidFill>
                    <a:srgbClr val="000000"/>
                  </a:solidFill>
                  <a:latin typeface="Arial" charset="0"/>
                </a:rPr>
                <a:t>-2</a:t>
              </a:r>
              <a:endParaRPr lang="en-US"/>
            </a:p>
          </p:txBody>
        </p:sp>
        <p:sp>
          <p:nvSpPr>
            <p:cNvPr id="23621" name="Line 71"/>
            <p:cNvSpPr>
              <a:spLocks noChangeShapeType="1"/>
            </p:cNvSpPr>
            <p:nvPr/>
          </p:nvSpPr>
          <p:spPr bwMode="auto">
            <a:xfrm>
              <a:off x="2242" y="3698"/>
              <a:ext cx="0" cy="49"/>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622" name="Rectangle 72"/>
            <p:cNvSpPr>
              <a:spLocks noChangeArrowheads="1"/>
            </p:cNvSpPr>
            <p:nvPr/>
          </p:nvSpPr>
          <p:spPr bwMode="auto">
            <a:xfrm>
              <a:off x="2158" y="3771"/>
              <a:ext cx="168"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solidFill>
                    <a:srgbClr val="000000"/>
                  </a:solidFill>
                  <a:latin typeface="Arial" charset="0"/>
                </a:rPr>
                <a:t>-1</a:t>
              </a:r>
              <a:endParaRPr lang="en-US"/>
            </a:p>
          </p:txBody>
        </p:sp>
        <p:sp>
          <p:nvSpPr>
            <p:cNvPr id="23623" name="Line 73"/>
            <p:cNvSpPr>
              <a:spLocks noChangeShapeType="1"/>
            </p:cNvSpPr>
            <p:nvPr/>
          </p:nvSpPr>
          <p:spPr bwMode="auto">
            <a:xfrm>
              <a:off x="2870" y="3698"/>
              <a:ext cx="0" cy="49"/>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624" name="Rectangle 74"/>
            <p:cNvSpPr>
              <a:spLocks noChangeArrowheads="1"/>
            </p:cNvSpPr>
            <p:nvPr/>
          </p:nvSpPr>
          <p:spPr bwMode="auto">
            <a:xfrm>
              <a:off x="2806" y="3771"/>
              <a:ext cx="128"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solidFill>
                    <a:srgbClr val="000000"/>
                  </a:solidFill>
                  <a:latin typeface="Arial" charset="0"/>
                </a:rPr>
                <a:t>0</a:t>
              </a:r>
              <a:endParaRPr lang="en-US"/>
            </a:p>
          </p:txBody>
        </p:sp>
        <p:sp>
          <p:nvSpPr>
            <p:cNvPr id="23625" name="Line 75"/>
            <p:cNvSpPr>
              <a:spLocks noChangeShapeType="1"/>
            </p:cNvSpPr>
            <p:nvPr/>
          </p:nvSpPr>
          <p:spPr bwMode="auto">
            <a:xfrm>
              <a:off x="3501" y="3698"/>
              <a:ext cx="0" cy="49"/>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626" name="Rectangle 76"/>
            <p:cNvSpPr>
              <a:spLocks noChangeArrowheads="1"/>
            </p:cNvSpPr>
            <p:nvPr/>
          </p:nvSpPr>
          <p:spPr bwMode="auto">
            <a:xfrm>
              <a:off x="3437" y="3771"/>
              <a:ext cx="128"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solidFill>
                    <a:srgbClr val="000000"/>
                  </a:solidFill>
                  <a:latin typeface="Arial" charset="0"/>
                </a:rPr>
                <a:t>1</a:t>
              </a:r>
              <a:endParaRPr lang="en-US"/>
            </a:p>
          </p:txBody>
        </p:sp>
        <p:sp>
          <p:nvSpPr>
            <p:cNvPr id="23627" name="Line 77"/>
            <p:cNvSpPr>
              <a:spLocks noChangeShapeType="1"/>
            </p:cNvSpPr>
            <p:nvPr/>
          </p:nvSpPr>
          <p:spPr bwMode="auto">
            <a:xfrm>
              <a:off x="4129" y="3698"/>
              <a:ext cx="0" cy="49"/>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628" name="Rectangle 78"/>
            <p:cNvSpPr>
              <a:spLocks noChangeArrowheads="1"/>
            </p:cNvSpPr>
            <p:nvPr/>
          </p:nvSpPr>
          <p:spPr bwMode="auto">
            <a:xfrm>
              <a:off x="4065" y="3771"/>
              <a:ext cx="128"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solidFill>
                    <a:srgbClr val="000000"/>
                  </a:solidFill>
                  <a:latin typeface="Arial" charset="0"/>
                </a:rPr>
                <a:t>2</a:t>
              </a:r>
              <a:endParaRPr lang="en-US"/>
            </a:p>
          </p:txBody>
        </p:sp>
        <p:sp>
          <p:nvSpPr>
            <p:cNvPr id="23629" name="Line 79"/>
            <p:cNvSpPr>
              <a:spLocks noChangeShapeType="1"/>
            </p:cNvSpPr>
            <p:nvPr/>
          </p:nvSpPr>
          <p:spPr bwMode="auto">
            <a:xfrm>
              <a:off x="4760" y="3698"/>
              <a:ext cx="0" cy="49"/>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630" name="Rectangle 80"/>
            <p:cNvSpPr>
              <a:spLocks noChangeArrowheads="1"/>
            </p:cNvSpPr>
            <p:nvPr/>
          </p:nvSpPr>
          <p:spPr bwMode="auto">
            <a:xfrm>
              <a:off x="4696" y="3771"/>
              <a:ext cx="128"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solidFill>
                    <a:srgbClr val="000000"/>
                  </a:solidFill>
                  <a:latin typeface="Arial" charset="0"/>
                </a:rPr>
                <a:t>3</a:t>
              </a:r>
              <a:endParaRPr lang="en-US"/>
            </a:p>
          </p:txBody>
        </p:sp>
        <p:sp>
          <p:nvSpPr>
            <p:cNvPr id="23631" name="Line 81"/>
            <p:cNvSpPr>
              <a:spLocks noChangeShapeType="1"/>
            </p:cNvSpPr>
            <p:nvPr/>
          </p:nvSpPr>
          <p:spPr bwMode="auto">
            <a:xfrm>
              <a:off x="982" y="3698"/>
              <a:ext cx="0" cy="49"/>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632" name="Line 82"/>
            <p:cNvSpPr>
              <a:spLocks noChangeShapeType="1"/>
            </p:cNvSpPr>
            <p:nvPr/>
          </p:nvSpPr>
          <p:spPr bwMode="auto">
            <a:xfrm>
              <a:off x="1295" y="3698"/>
              <a:ext cx="0" cy="49"/>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633" name="Line 83"/>
            <p:cNvSpPr>
              <a:spLocks noChangeShapeType="1"/>
            </p:cNvSpPr>
            <p:nvPr/>
          </p:nvSpPr>
          <p:spPr bwMode="auto">
            <a:xfrm>
              <a:off x="1610" y="3698"/>
              <a:ext cx="0" cy="49"/>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634" name="Line 84"/>
            <p:cNvSpPr>
              <a:spLocks noChangeShapeType="1"/>
            </p:cNvSpPr>
            <p:nvPr/>
          </p:nvSpPr>
          <p:spPr bwMode="auto">
            <a:xfrm>
              <a:off x="1926" y="3698"/>
              <a:ext cx="0" cy="49"/>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635" name="Line 85"/>
            <p:cNvSpPr>
              <a:spLocks noChangeShapeType="1"/>
            </p:cNvSpPr>
            <p:nvPr/>
          </p:nvSpPr>
          <p:spPr bwMode="auto">
            <a:xfrm>
              <a:off x="2242" y="3698"/>
              <a:ext cx="0" cy="49"/>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636" name="Line 86"/>
            <p:cNvSpPr>
              <a:spLocks noChangeShapeType="1"/>
            </p:cNvSpPr>
            <p:nvPr/>
          </p:nvSpPr>
          <p:spPr bwMode="auto">
            <a:xfrm>
              <a:off x="2554" y="3698"/>
              <a:ext cx="0" cy="49"/>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637" name="Line 87"/>
            <p:cNvSpPr>
              <a:spLocks noChangeShapeType="1"/>
            </p:cNvSpPr>
            <p:nvPr/>
          </p:nvSpPr>
          <p:spPr bwMode="auto">
            <a:xfrm>
              <a:off x="2870" y="3698"/>
              <a:ext cx="0" cy="49"/>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638" name="Line 88"/>
            <p:cNvSpPr>
              <a:spLocks noChangeShapeType="1"/>
            </p:cNvSpPr>
            <p:nvPr/>
          </p:nvSpPr>
          <p:spPr bwMode="auto">
            <a:xfrm>
              <a:off x="3185" y="3698"/>
              <a:ext cx="0" cy="49"/>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639" name="Line 89"/>
            <p:cNvSpPr>
              <a:spLocks noChangeShapeType="1"/>
            </p:cNvSpPr>
            <p:nvPr/>
          </p:nvSpPr>
          <p:spPr bwMode="auto">
            <a:xfrm>
              <a:off x="3501" y="3698"/>
              <a:ext cx="0" cy="49"/>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640" name="Line 90"/>
            <p:cNvSpPr>
              <a:spLocks noChangeShapeType="1"/>
            </p:cNvSpPr>
            <p:nvPr/>
          </p:nvSpPr>
          <p:spPr bwMode="auto">
            <a:xfrm>
              <a:off x="3814" y="3698"/>
              <a:ext cx="0" cy="49"/>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641" name="Line 91"/>
            <p:cNvSpPr>
              <a:spLocks noChangeShapeType="1"/>
            </p:cNvSpPr>
            <p:nvPr/>
          </p:nvSpPr>
          <p:spPr bwMode="auto">
            <a:xfrm>
              <a:off x="4129" y="3698"/>
              <a:ext cx="0" cy="49"/>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642" name="Line 92"/>
            <p:cNvSpPr>
              <a:spLocks noChangeShapeType="1"/>
            </p:cNvSpPr>
            <p:nvPr/>
          </p:nvSpPr>
          <p:spPr bwMode="auto">
            <a:xfrm>
              <a:off x="4445" y="3698"/>
              <a:ext cx="0" cy="49"/>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643" name="Line 93"/>
            <p:cNvSpPr>
              <a:spLocks noChangeShapeType="1"/>
            </p:cNvSpPr>
            <p:nvPr/>
          </p:nvSpPr>
          <p:spPr bwMode="auto">
            <a:xfrm>
              <a:off x="4760" y="3698"/>
              <a:ext cx="0" cy="49"/>
            </a:xfrm>
            <a:prstGeom prst="line">
              <a:avLst/>
            </a:prstGeom>
            <a:noFill/>
            <a:ln w="6">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09" name="Rectangle 94"/>
            <p:cNvSpPr>
              <a:spLocks noChangeArrowheads="1"/>
            </p:cNvSpPr>
            <p:nvPr/>
          </p:nvSpPr>
          <p:spPr bwMode="auto">
            <a:xfrm>
              <a:off x="2313" y="3929"/>
              <a:ext cx="947"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700" dirty="0">
                  <a:solidFill>
                    <a:srgbClr val="000000"/>
                  </a:solidFill>
                  <a:latin typeface="+mn-lt"/>
                </a:rPr>
                <a:t>Latent Trait Level</a:t>
              </a:r>
              <a:endParaRPr lang="en-US" dirty="0">
                <a:latin typeface="+mn-lt"/>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274638"/>
            <a:ext cx="7848600" cy="1143000"/>
          </a:xfrm>
        </p:spPr>
        <p:txBody>
          <a:bodyPr/>
          <a:lstStyle/>
          <a:p>
            <a:pPr eaLnBrk="1" hangingPunct="1"/>
            <a:r>
              <a:rPr lang="en-US" smtClean="0"/>
              <a:t>Thank you, NIA</a:t>
            </a:r>
          </a:p>
        </p:txBody>
      </p:sp>
      <p:sp>
        <p:nvSpPr>
          <p:cNvPr id="3075" name="Rectangle 3"/>
          <p:cNvSpPr>
            <a:spLocks noGrp="1" noChangeArrowheads="1"/>
          </p:cNvSpPr>
          <p:nvPr>
            <p:ph idx="1"/>
          </p:nvPr>
        </p:nvSpPr>
        <p:spPr/>
        <p:txBody>
          <a:bodyPr/>
          <a:lstStyle/>
          <a:p>
            <a:pPr eaLnBrk="1" hangingPunct="1">
              <a:lnSpc>
                <a:spcPct val="90000"/>
              </a:lnSpc>
            </a:pPr>
            <a:r>
              <a:rPr lang="en-US" sz="2800" smtClean="0"/>
              <a:t>Funding for this conference was made possible, in part by Grant R13AG030995-01A1 from the National Institute on Aging.  The views expressed in written conference materials or publications and by speakers and moderators do not necessarily reflect the official policies of the Department of Health and Human Services; nor does mention by trade names, commercial practices, or organizations imply endorsement by the U.S. Government.</a:t>
            </a:r>
          </a:p>
          <a:p>
            <a:pPr eaLnBrk="1" hangingPunct="1">
              <a:lnSpc>
                <a:spcPct val="90000"/>
              </a:lnSpc>
            </a:pPr>
            <a:endParaRPr lang="en-US" sz="280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578" name="Group 6"/>
          <p:cNvGrpSpPr>
            <a:grpSpLocks noChangeAspect="1"/>
          </p:cNvGrpSpPr>
          <p:nvPr/>
        </p:nvGrpSpPr>
        <p:grpSpPr bwMode="auto">
          <a:xfrm>
            <a:off x="1208088" y="368300"/>
            <a:ext cx="7851775" cy="5745163"/>
            <a:chOff x="727" y="240"/>
            <a:chExt cx="4946" cy="3619"/>
          </a:xfrm>
        </p:grpSpPr>
        <p:sp>
          <p:nvSpPr>
            <p:cNvPr id="24579" name="AutoShape 5"/>
            <p:cNvSpPr>
              <a:spLocks noChangeAspect="1" noChangeArrowheads="1" noTextEdit="1"/>
            </p:cNvSpPr>
            <p:nvPr/>
          </p:nvSpPr>
          <p:spPr bwMode="auto">
            <a:xfrm>
              <a:off x="737" y="576"/>
              <a:ext cx="4936" cy="3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24580" name="Group 207"/>
            <p:cNvGrpSpPr>
              <a:grpSpLocks/>
            </p:cNvGrpSpPr>
            <p:nvPr/>
          </p:nvGrpSpPr>
          <p:grpSpPr bwMode="auto">
            <a:xfrm>
              <a:off x="727" y="240"/>
              <a:ext cx="4697" cy="3570"/>
              <a:chOff x="727" y="240"/>
              <a:chExt cx="4697" cy="3570"/>
            </a:xfrm>
          </p:grpSpPr>
          <p:sp>
            <p:nvSpPr>
              <p:cNvPr id="23209" name="Rectangle 7"/>
              <p:cNvSpPr>
                <a:spLocks noChangeArrowheads="1"/>
              </p:cNvSpPr>
              <p:nvPr/>
            </p:nvSpPr>
            <p:spPr bwMode="auto">
              <a:xfrm>
                <a:off x="1488" y="240"/>
                <a:ext cx="3936"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defRPr/>
                </a:pPr>
                <a:r>
                  <a:rPr lang="en-US" sz="1300" dirty="0">
                    <a:solidFill>
                      <a:srgbClr val="000000"/>
                    </a:solidFill>
                    <a:latin typeface="+mn-lt"/>
                  </a:rPr>
                  <a:t>Example of Two ICCs that Differ in Difficulty</a:t>
                </a:r>
                <a:endParaRPr lang="en-US" sz="1300" dirty="0">
                  <a:latin typeface="+mn-lt"/>
                </a:endParaRPr>
              </a:p>
            </p:txBody>
          </p:sp>
          <p:sp>
            <p:nvSpPr>
              <p:cNvPr id="23210" name="Rectangle 8"/>
              <p:cNvSpPr>
                <a:spLocks noChangeArrowheads="1"/>
              </p:cNvSpPr>
              <p:nvPr/>
            </p:nvSpPr>
            <p:spPr bwMode="auto">
              <a:xfrm rot="16200000">
                <a:off x="26" y="2059"/>
                <a:ext cx="1548"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500" dirty="0">
                    <a:solidFill>
                      <a:srgbClr val="000000"/>
                    </a:solidFill>
                    <a:latin typeface="+mj-lt"/>
                  </a:rPr>
                  <a:t>Probability of Correct Response</a:t>
                </a:r>
                <a:endParaRPr lang="en-US" dirty="0">
                  <a:latin typeface="+mj-lt"/>
                </a:endParaRPr>
              </a:p>
            </p:txBody>
          </p:sp>
          <p:sp>
            <p:nvSpPr>
              <p:cNvPr id="23211" name="Rectangle 9"/>
              <p:cNvSpPr>
                <a:spLocks noChangeArrowheads="1"/>
              </p:cNvSpPr>
              <p:nvPr/>
            </p:nvSpPr>
            <p:spPr bwMode="auto">
              <a:xfrm>
                <a:off x="2448" y="3665"/>
                <a:ext cx="1260"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500" dirty="0">
                    <a:solidFill>
                      <a:srgbClr val="000000"/>
                    </a:solidFill>
                    <a:latin typeface="+mj-lt"/>
                  </a:rPr>
                  <a:t>Latent Ability Distribution</a:t>
                </a:r>
                <a:endParaRPr lang="en-US" dirty="0">
                  <a:latin typeface="+mj-lt"/>
                </a:endParaRPr>
              </a:p>
            </p:txBody>
          </p:sp>
          <p:sp>
            <p:nvSpPr>
              <p:cNvPr id="26345" name="Rectangle 10"/>
              <p:cNvSpPr>
                <a:spLocks noChangeArrowheads="1"/>
              </p:cNvSpPr>
              <p:nvPr/>
            </p:nvSpPr>
            <p:spPr bwMode="auto">
              <a:xfrm>
                <a:off x="1654" y="3555"/>
                <a:ext cx="29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solidFill>
                      <a:srgbClr val="000000"/>
                    </a:solidFill>
                    <a:latin typeface="Arial" charset="0"/>
                  </a:rPr>
                  <a:t>-3.0</a:t>
                </a:r>
                <a:endParaRPr lang="en-US"/>
              </a:p>
            </p:txBody>
          </p:sp>
          <p:sp>
            <p:nvSpPr>
              <p:cNvPr id="26346" name="Line 11"/>
              <p:cNvSpPr>
                <a:spLocks noChangeShapeType="1"/>
              </p:cNvSpPr>
              <p:nvPr/>
            </p:nvSpPr>
            <p:spPr bwMode="auto">
              <a:xfrm flipV="1">
                <a:off x="1802" y="3495"/>
                <a:ext cx="0" cy="61"/>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47" name="Rectangle 12"/>
              <p:cNvSpPr>
                <a:spLocks noChangeArrowheads="1"/>
              </p:cNvSpPr>
              <p:nvPr/>
            </p:nvSpPr>
            <p:spPr bwMode="auto">
              <a:xfrm>
                <a:off x="2131" y="3555"/>
                <a:ext cx="29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solidFill>
                      <a:srgbClr val="000000"/>
                    </a:solidFill>
                    <a:latin typeface="Arial" charset="0"/>
                  </a:rPr>
                  <a:t>-2.0</a:t>
                </a:r>
                <a:endParaRPr lang="en-US"/>
              </a:p>
            </p:txBody>
          </p:sp>
          <p:sp>
            <p:nvSpPr>
              <p:cNvPr id="26348" name="Line 13"/>
              <p:cNvSpPr>
                <a:spLocks noChangeShapeType="1"/>
              </p:cNvSpPr>
              <p:nvPr/>
            </p:nvSpPr>
            <p:spPr bwMode="auto">
              <a:xfrm flipV="1">
                <a:off x="2279" y="3495"/>
                <a:ext cx="0" cy="61"/>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49" name="Rectangle 14"/>
              <p:cNvSpPr>
                <a:spLocks noChangeArrowheads="1"/>
              </p:cNvSpPr>
              <p:nvPr/>
            </p:nvSpPr>
            <p:spPr bwMode="auto">
              <a:xfrm>
                <a:off x="2609" y="3555"/>
                <a:ext cx="29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solidFill>
                      <a:srgbClr val="000000"/>
                    </a:solidFill>
                    <a:latin typeface="Arial" charset="0"/>
                  </a:rPr>
                  <a:t>-1.0</a:t>
                </a:r>
                <a:endParaRPr lang="en-US"/>
              </a:p>
            </p:txBody>
          </p:sp>
          <p:sp>
            <p:nvSpPr>
              <p:cNvPr id="26350" name="Line 15"/>
              <p:cNvSpPr>
                <a:spLocks noChangeShapeType="1"/>
              </p:cNvSpPr>
              <p:nvPr/>
            </p:nvSpPr>
            <p:spPr bwMode="auto">
              <a:xfrm flipV="1">
                <a:off x="2757" y="3495"/>
                <a:ext cx="0" cy="61"/>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51" name="Rectangle 16"/>
              <p:cNvSpPr>
                <a:spLocks noChangeArrowheads="1"/>
              </p:cNvSpPr>
              <p:nvPr/>
            </p:nvSpPr>
            <p:spPr bwMode="auto">
              <a:xfrm>
                <a:off x="3109" y="3555"/>
                <a:ext cx="250"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solidFill>
                      <a:srgbClr val="000000"/>
                    </a:solidFill>
                    <a:latin typeface="Arial" charset="0"/>
                  </a:rPr>
                  <a:t>0.0</a:t>
                </a:r>
                <a:endParaRPr lang="en-US"/>
              </a:p>
            </p:txBody>
          </p:sp>
          <p:sp>
            <p:nvSpPr>
              <p:cNvPr id="26352" name="Line 17"/>
              <p:cNvSpPr>
                <a:spLocks noChangeShapeType="1"/>
              </p:cNvSpPr>
              <p:nvPr/>
            </p:nvSpPr>
            <p:spPr bwMode="auto">
              <a:xfrm flipV="1">
                <a:off x="3234" y="3495"/>
                <a:ext cx="0" cy="61"/>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53" name="Rectangle 18"/>
              <p:cNvSpPr>
                <a:spLocks noChangeArrowheads="1"/>
              </p:cNvSpPr>
              <p:nvPr/>
            </p:nvSpPr>
            <p:spPr bwMode="auto">
              <a:xfrm>
                <a:off x="3587" y="3555"/>
                <a:ext cx="250"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solidFill>
                      <a:srgbClr val="000000"/>
                    </a:solidFill>
                    <a:latin typeface="Arial" charset="0"/>
                  </a:rPr>
                  <a:t>1.0</a:t>
                </a:r>
                <a:endParaRPr lang="en-US"/>
              </a:p>
            </p:txBody>
          </p:sp>
          <p:sp>
            <p:nvSpPr>
              <p:cNvPr id="26354" name="Line 19"/>
              <p:cNvSpPr>
                <a:spLocks noChangeShapeType="1"/>
              </p:cNvSpPr>
              <p:nvPr/>
            </p:nvSpPr>
            <p:spPr bwMode="auto">
              <a:xfrm flipV="1">
                <a:off x="3712" y="3495"/>
                <a:ext cx="0" cy="61"/>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55" name="Rectangle 20"/>
              <p:cNvSpPr>
                <a:spLocks noChangeArrowheads="1"/>
              </p:cNvSpPr>
              <p:nvPr/>
            </p:nvSpPr>
            <p:spPr bwMode="auto">
              <a:xfrm>
                <a:off x="4064" y="3555"/>
                <a:ext cx="250"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solidFill>
                      <a:srgbClr val="000000"/>
                    </a:solidFill>
                    <a:latin typeface="Arial" charset="0"/>
                  </a:rPr>
                  <a:t>2.0</a:t>
                </a:r>
                <a:endParaRPr lang="en-US"/>
              </a:p>
            </p:txBody>
          </p:sp>
          <p:sp>
            <p:nvSpPr>
              <p:cNvPr id="26356" name="Line 21"/>
              <p:cNvSpPr>
                <a:spLocks noChangeShapeType="1"/>
              </p:cNvSpPr>
              <p:nvPr/>
            </p:nvSpPr>
            <p:spPr bwMode="auto">
              <a:xfrm flipV="1">
                <a:off x="4189" y="3495"/>
                <a:ext cx="0" cy="61"/>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57" name="Rectangle 22"/>
              <p:cNvSpPr>
                <a:spLocks noChangeArrowheads="1"/>
              </p:cNvSpPr>
              <p:nvPr/>
            </p:nvSpPr>
            <p:spPr bwMode="auto">
              <a:xfrm>
                <a:off x="4542" y="3555"/>
                <a:ext cx="250"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solidFill>
                      <a:srgbClr val="000000"/>
                    </a:solidFill>
                    <a:latin typeface="Arial" charset="0"/>
                  </a:rPr>
                  <a:t>3.0</a:t>
                </a:r>
                <a:endParaRPr lang="en-US"/>
              </a:p>
            </p:txBody>
          </p:sp>
          <p:sp>
            <p:nvSpPr>
              <p:cNvPr id="26358" name="Line 23"/>
              <p:cNvSpPr>
                <a:spLocks noChangeShapeType="1"/>
              </p:cNvSpPr>
              <p:nvPr/>
            </p:nvSpPr>
            <p:spPr bwMode="auto">
              <a:xfrm flipV="1">
                <a:off x="4667" y="3495"/>
                <a:ext cx="0" cy="61"/>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59" name="Line 24"/>
              <p:cNvSpPr>
                <a:spLocks noChangeShapeType="1"/>
              </p:cNvSpPr>
              <p:nvPr/>
            </p:nvSpPr>
            <p:spPr bwMode="auto">
              <a:xfrm flipV="1">
                <a:off x="1560" y="3495"/>
                <a:ext cx="0" cy="61"/>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60" name="Line 25"/>
              <p:cNvSpPr>
                <a:spLocks noChangeShapeType="1"/>
              </p:cNvSpPr>
              <p:nvPr/>
            </p:nvSpPr>
            <p:spPr bwMode="auto">
              <a:xfrm flipV="1">
                <a:off x="2040" y="3495"/>
                <a:ext cx="0" cy="61"/>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61" name="Line 26"/>
              <p:cNvSpPr>
                <a:spLocks noChangeShapeType="1"/>
              </p:cNvSpPr>
              <p:nvPr/>
            </p:nvSpPr>
            <p:spPr bwMode="auto">
              <a:xfrm flipV="1">
                <a:off x="2518" y="3495"/>
                <a:ext cx="0" cy="61"/>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62" name="Line 27"/>
              <p:cNvSpPr>
                <a:spLocks noChangeShapeType="1"/>
              </p:cNvSpPr>
              <p:nvPr/>
            </p:nvSpPr>
            <p:spPr bwMode="auto">
              <a:xfrm flipV="1">
                <a:off x="2995" y="3495"/>
                <a:ext cx="0" cy="61"/>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63" name="Line 28"/>
              <p:cNvSpPr>
                <a:spLocks noChangeShapeType="1"/>
              </p:cNvSpPr>
              <p:nvPr/>
            </p:nvSpPr>
            <p:spPr bwMode="auto">
              <a:xfrm flipV="1">
                <a:off x="3473" y="3495"/>
                <a:ext cx="0" cy="61"/>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64" name="Line 29"/>
              <p:cNvSpPr>
                <a:spLocks noChangeShapeType="1"/>
              </p:cNvSpPr>
              <p:nvPr/>
            </p:nvSpPr>
            <p:spPr bwMode="auto">
              <a:xfrm flipV="1">
                <a:off x="3950" y="3495"/>
                <a:ext cx="0" cy="61"/>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65" name="Line 30"/>
              <p:cNvSpPr>
                <a:spLocks noChangeShapeType="1"/>
              </p:cNvSpPr>
              <p:nvPr/>
            </p:nvSpPr>
            <p:spPr bwMode="auto">
              <a:xfrm flipV="1">
                <a:off x="4428" y="3495"/>
                <a:ext cx="0" cy="61"/>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66" name="Line 31"/>
              <p:cNvSpPr>
                <a:spLocks noChangeShapeType="1"/>
              </p:cNvSpPr>
              <p:nvPr/>
            </p:nvSpPr>
            <p:spPr bwMode="auto">
              <a:xfrm flipV="1">
                <a:off x="4905" y="3495"/>
                <a:ext cx="0" cy="61"/>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67" name="Line 32"/>
              <p:cNvSpPr>
                <a:spLocks noChangeShapeType="1"/>
              </p:cNvSpPr>
              <p:nvPr/>
            </p:nvSpPr>
            <p:spPr bwMode="auto">
              <a:xfrm flipV="1">
                <a:off x="3234" y="3495"/>
                <a:ext cx="0" cy="61"/>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68" name="Rectangle 33"/>
              <p:cNvSpPr>
                <a:spLocks noChangeArrowheads="1"/>
              </p:cNvSpPr>
              <p:nvPr/>
            </p:nvSpPr>
            <p:spPr bwMode="auto">
              <a:xfrm>
                <a:off x="1036" y="3372"/>
                <a:ext cx="327"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solidFill>
                      <a:srgbClr val="000000"/>
                    </a:solidFill>
                    <a:latin typeface="Arial" charset="0"/>
                  </a:rPr>
                  <a:t>0.00</a:t>
                </a:r>
                <a:endParaRPr lang="en-US"/>
              </a:p>
            </p:txBody>
          </p:sp>
          <p:sp>
            <p:nvSpPr>
              <p:cNvPr id="26369" name="Line 34"/>
              <p:cNvSpPr>
                <a:spLocks noChangeShapeType="1"/>
              </p:cNvSpPr>
              <p:nvPr/>
            </p:nvSpPr>
            <p:spPr bwMode="auto">
              <a:xfrm flipH="1">
                <a:off x="1412" y="3416"/>
                <a:ext cx="6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70" name="Rectangle 35"/>
              <p:cNvSpPr>
                <a:spLocks noChangeArrowheads="1"/>
              </p:cNvSpPr>
              <p:nvPr/>
            </p:nvSpPr>
            <p:spPr bwMode="auto">
              <a:xfrm>
                <a:off x="1036" y="3115"/>
                <a:ext cx="327"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solidFill>
                      <a:srgbClr val="000000"/>
                    </a:solidFill>
                    <a:latin typeface="Arial" charset="0"/>
                  </a:rPr>
                  <a:t>0.10</a:t>
                </a:r>
                <a:endParaRPr lang="en-US"/>
              </a:p>
            </p:txBody>
          </p:sp>
          <p:sp>
            <p:nvSpPr>
              <p:cNvPr id="26371" name="Line 36"/>
              <p:cNvSpPr>
                <a:spLocks noChangeShapeType="1"/>
              </p:cNvSpPr>
              <p:nvPr/>
            </p:nvSpPr>
            <p:spPr bwMode="auto">
              <a:xfrm flipH="1">
                <a:off x="1412" y="3159"/>
                <a:ext cx="6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72" name="Rectangle 37"/>
              <p:cNvSpPr>
                <a:spLocks noChangeArrowheads="1"/>
              </p:cNvSpPr>
              <p:nvPr/>
            </p:nvSpPr>
            <p:spPr bwMode="auto">
              <a:xfrm>
                <a:off x="1036" y="2857"/>
                <a:ext cx="327"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solidFill>
                      <a:srgbClr val="000000"/>
                    </a:solidFill>
                    <a:latin typeface="Arial" charset="0"/>
                  </a:rPr>
                  <a:t>0.20</a:t>
                </a:r>
                <a:endParaRPr lang="en-US"/>
              </a:p>
            </p:txBody>
          </p:sp>
          <p:sp>
            <p:nvSpPr>
              <p:cNvPr id="26373" name="Line 38"/>
              <p:cNvSpPr>
                <a:spLocks noChangeShapeType="1"/>
              </p:cNvSpPr>
              <p:nvPr/>
            </p:nvSpPr>
            <p:spPr bwMode="auto">
              <a:xfrm flipH="1">
                <a:off x="1412" y="2901"/>
                <a:ext cx="6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74" name="Rectangle 39"/>
              <p:cNvSpPr>
                <a:spLocks noChangeArrowheads="1"/>
              </p:cNvSpPr>
              <p:nvPr/>
            </p:nvSpPr>
            <p:spPr bwMode="auto">
              <a:xfrm>
                <a:off x="1036" y="2597"/>
                <a:ext cx="327"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solidFill>
                      <a:srgbClr val="000000"/>
                    </a:solidFill>
                    <a:latin typeface="Arial" charset="0"/>
                  </a:rPr>
                  <a:t>0.30</a:t>
                </a:r>
                <a:endParaRPr lang="en-US"/>
              </a:p>
            </p:txBody>
          </p:sp>
          <p:sp>
            <p:nvSpPr>
              <p:cNvPr id="26375" name="Line 40"/>
              <p:cNvSpPr>
                <a:spLocks noChangeShapeType="1"/>
              </p:cNvSpPr>
              <p:nvPr/>
            </p:nvSpPr>
            <p:spPr bwMode="auto">
              <a:xfrm flipH="1">
                <a:off x="1412" y="2644"/>
                <a:ext cx="6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76" name="Rectangle 41"/>
              <p:cNvSpPr>
                <a:spLocks noChangeArrowheads="1"/>
              </p:cNvSpPr>
              <p:nvPr/>
            </p:nvSpPr>
            <p:spPr bwMode="auto">
              <a:xfrm>
                <a:off x="1036" y="2340"/>
                <a:ext cx="327"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solidFill>
                      <a:srgbClr val="000000"/>
                    </a:solidFill>
                    <a:latin typeface="Arial" charset="0"/>
                  </a:rPr>
                  <a:t>0.40</a:t>
                </a:r>
                <a:endParaRPr lang="en-US"/>
              </a:p>
            </p:txBody>
          </p:sp>
          <p:sp>
            <p:nvSpPr>
              <p:cNvPr id="26377" name="Line 42"/>
              <p:cNvSpPr>
                <a:spLocks noChangeShapeType="1"/>
              </p:cNvSpPr>
              <p:nvPr/>
            </p:nvSpPr>
            <p:spPr bwMode="auto">
              <a:xfrm flipH="1">
                <a:off x="1412" y="2386"/>
                <a:ext cx="6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78" name="Rectangle 43"/>
              <p:cNvSpPr>
                <a:spLocks noChangeArrowheads="1"/>
              </p:cNvSpPr>
              <p:nvPr/>
            </p:nvSpPr>
            <p:spPr bwMode="auto">
              <a:xfrm>
                <a:off x="1036" y="2082"/>
                <a:ext cx="327"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solidFill>
                      <a:srgbClr val="000000"/>
                    </a:solidFill>
                    <a:latin typeface="Arial" charset="0"/>
                  </a:rPr>
                  <a:t>0.50</a:t>
                </a:r>
                <a:endParaRPr lang="en-US"/>
              </a:p>
            </p:txBody>
          </p:sp>
          <p:sp>
            <p:nvSpPr>
              <p:cNvPr id="26379" name="Line 44"/>
              <p:cNvSpPr>
                <a:spLocks noChangeShapeType="1"/>
              </p:cNvSpPr>
              <p:nvPr/>
            </p:nvSpPr>
            <p:spPr bwMode="auto">
              <a:xfrm flipH="1">
                <a:off x="1412" y="2126"/>
                <a:ext cx="6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80" name="Rectangle 45"/>
              <p:cNvSpPr>
                <a:spLocks noChangeArrowheads="1"/>
              </p:cNvSpPr>
              <p:nvPr/>
            </p:nvSpPr>
            <p:spPr bwMode="auto">
              <a:xfrm>
                <a:off x="1036" y="1825"/>
                <a:ext cx="327"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solidFill>
                      <a:srgbClr val="000000"/>
                    </a:solidFill>
                    <a:latin typeface="Arial" charset="0"/>
                  </a:rPr>
                  <a:t>0.60</a:t>
                </a:r>
                <a:endParaRPr lang="en-US"/>
              </a:p>
            </p:txBody>
          </p:sp>
          <p:sp>
            <p:nvSpPr>
              <p:cNvPr id="26381" name="Line 46"/>
              <p:cNvSpPr>
                <a:spLocks noChangeShapeType="1"/>
              </p:cNvSpPr>
              <p:nvPr/>
            </p:nvSpPr>
            <p:spPr bwMode="auto">
              <a:xfrm flipH="1">
                <a:off x="1412" y="1869"/>
                <a:ext cx="6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82" name="Rectangle 47"/>
              <p:cNvSpPr>
                <a:spLocks noChangeArrowheads="1"/>
              </p:cNvSpPr>
              <p:nvPr/>
            </p:nvSpPr>
            <p:spPr bwMode="auto">
              <a:xfrm>
                <a:off x="1036" y="1567"/>
                <a:ext cx="327"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solidFill>
                      <a:srgbClr val="000000"/>
                    </a:solidFill>
                    <a:latin typeface="Arial" charset="0"/>
                  </a:rPr>
                  <a:t>0.70</a:t>
                </a:r>
                <a:endParaRPr lang="en-US"/>
              </a:p>
            </p:txBody>
          </p:sp>
          <p:sp>
            <p:nvSpPr>
              <p:cNvPr id="26383" name="Line 48"/>
              <p:cNvSpPr>
                <a:spLocks noChangeShapeType="1"/>
              </p:cNvSpPr>
              <p:nvPr/>
            </p:nvSpPr>
            <p:spPr bwMode="auto">
              <a:xfrm flipH="1">
                <a:off x="1412" y="1611"/>
                <a:ext cx="6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84" name="Rectangle 49"/>
              <p:cNvSpPr>
                <a:spLocks noChangeArrowheads="1"/>
              </p:cNvSpPr>
              <p:nvPr/>
            </p:nvSpPr>
            <p:spPr bwMode="auto">
              <a:xfrm>
                <a:off x="1036" y="1310"/>
                <a:ext cx="327"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solidFill>
                      <a:srgbClr val="000000"/>
                    </a:solidFill>
                    <a:latin typeface="Arial" charset="0"/>
                  </a:rPr>
                  <a:t>0.80</a:t>
                </a:r>
                <a:endParaRPr lang="en-US"/>
              </a:p>
            </p:txBody>
          </p:sp>
          <p:sp>
            <p:nvSpPr>
              <p:cNvPr id="26385" name="Line 50"/>
              <p:cNvSpPr>
                <a:spLocks noChangeShapeType="1"/>
              </p:cNvSpPr>
              <p:nvPr/>
            </p:nvSpPr>
            <p:spPr bwMode="auto">
              <a:xfrm flipH="1">
                <a:off x="1412" y="1354"/>
                <a:ext cx="6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86" name="Rectangle 51"/>
              <p:cNvSpPr>
                <a:spLocks noChangeArrowheads="1"/>
              </p:cNvSpPr>
              <p:nvPr/>
            </p:nvSpPr>
            <p:spPr bwMode="auto">
              <a:xfrm>
                <a:off x="1036" y="1052"/>
                <a:ext cx="327"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solidFill>
                      <a:srgbClr val="000000"/>
                    </a:solidFill>
                    <a:latin typeface="Arial" charset="0"/>
                  </a:rPr>
                  <a:t>0.90</a:t>
                </a:r>
                <a:endParaRPr lang="en-US"/>
              </a:p>
            </p:txBody>
          </p:sp>
          <p:sp>
            <p:nvSpPr>
              <p:cNvPr id="26387" name="Line 52"/>
              <p:cNvSpPr>
                <a:spLocks noChangeShapeType="1"/>
              </p:cNvSpPr>
              <p:nvPr/>
            </p:nvSpPr>
            <p:spPr bwMode="auto">
              <a:xfrm flipH="1">
                <a:off x="1412" y="1096"/>
                <a:ext cx="6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88" name="Rectangle 53"/>
              <p:cNvSpPr>
                <a:spLocks noChangeArrowheads="1"/>
              </p:cNvSpPr>
              <p:nvPr/>
            </p:nvSpPr>
            <p:spPr bwMode="auto">
              <a:xfrm>
                <a:off x="1036" y="795"/>
                <a:ext cx="327"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solidFill>
                      <a:srgbClr val="000000"/>
                    </a:solidFill>
                    <a:latin typeface="Arial" charset="0"/>
                  </a:rPr>
                  <a:t>1.00</a:t>
                </a:r>
                <a:endParaRPr lang="en-US"/>
              </a:p>
            </p:txBody>
          </p:sp>
          <p:sp>
            <p:nvSpPr>
              <p:cNvPr id="26389" name="Line 54"/>
              <p:cNvSpPr>
                <a:spLocks noChangeShapeType="1"/>
              </p:cNvSpPr>
              <p:nvPr/>
            </p:nvSpPr>
            <p:spPr bwMode="auto">
              <a:xfrm flipH="1">
                <a:off x="1412" y="839"/>
                <a:ext cx="6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90" name="Line 55"/>
              <p:cNvSpPr>
                <a:spLocks noChangeShapeType="1"/>
              </p:cNvSpPr>
              <p:nvPr/>
            </p:nvSpPr>
            <p:spPr bwMode="auto">
              <a:xfrm flipH="1">
                <a:off x="1475" y="3495"/>
                <a:ext cx="3518"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91" name="Line 56"/>
              <p:cNvSpPr>
                <a:spLocks noChangeShapeType="1"/>
              </p:cNvSpPr>
              <p:nvPr/>
            </p:nvSpPr>
            <p:spPr bwMode="auto">
              <a:xfrm flipV="1">
                <a:off x="1475" y="760"/>
                <a:ext cx="0" cy="273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92" name="Line 57"/>
              <p:cNvSpPr>
                <a:spLocks noChangeShapeType="1"/>
              </p:cNvSpPr>
              <p:nvPr/>
            </p:nvSpPr>
            <p:spPr bwMode="auto">
              <a:xfrm flipH="1">
                <a:off x="1758" y="3413"/>
                <a:ext cx="19"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93" name="Line 58"/>
              <p:cNvSpPr>
                <a:spLocks noChangeShapeType="1"/>
              </p:cNvSpPr>
              <p:nvPr/>
            </p:nvSpPr>
            <p:spPr bwMode="auto">
              <a:xfrm flipH="1">
                <a:off x="1777" y="3413"/>
                <a:ext cx="2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94" name="Line 59"/>
              <p:cNvSpPr>
                <a:spLocks noChangeShapeType="1"/>
              </p:cNvSpPr>
              <p:nvPr/>
            </p:nvSpPr>
            <p:spPr bwMode="auto">
              <a:xfrm flipH="1">
                <a:off x="1799" y="3413"/>
                <a:ext cx="19"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95" name="Line 60"/>
              <p:cNvSpPr>
                <a:spLocks noChangeShapeType="1"/>
              </p:cNvSpPr>
              <p:nvPr/>
            </p:nvSpPr>
            <p:spPr bwMode="auto">
              <a:xfrm flipH="1">
                <a:off x="1818" y="3413"/>
                <a:ext cx="19"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96" name="Line 61"/>
              <p:cNvSpPr>
                <a:spLocks noChangeShapeType="1"/>
              </p:cNvSpPr>
              <p:nvPr/>
            </p:nvSpPr>
            <p:spPr bwMode="auto">
              <a:xfrm flipH="1">
                <a:off x="1837" y="3413"/>
                <a:ext cx="2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97" name="Line 62"/>
              <p:cNvSpPr>
                <a:spLocks noChangeShapeType="1"/>
              </p:cNvSpPr>
              <p:nvPr/>
            </p:nvSpPr>
            <p:spPr bwMode="auto">
              <a:xfrm>
                <a:off x="1859" y="3413"/>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98" name="Line 63"/>
              <p:cNvSpPr>
                <a:spLocks noChangeShapeType="1"/>
              </p:cNvSpPr>
              <p:nvPr/>
            </p:nvSpPr>
            <p:spPr bwMode="auto">
              <a:xfrm flipH="1">
                <a:off x="1859" y="3413"/>
                <a:ext cx="11"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99" name="Line 64"/>
              <p:cNvSpPr>
                <a:spLocks noChangeShapeType="1"/>
              </p:cNvSpPr>
              <p:nvPr/>
            </p:nvSpPr>
            <p:spPr bwMode="auto">
              <a:xfrm flipH="1">
                <a:off x="1870" y="3413"/>
                <a:ext cx="14"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00" name="Line 65"/>
              <p:cNvSpPr>
                <a:spLocks noChangeShapeType="1"/>
              </p:cNvSpPr>
              <p:nvPr/>
            </p:nvSpPr>
            <p:spPr bwMode="auto">
              <a:xfrm flipH="1">
                <a:off x="1884" y="3413"/>
                <a:ext cx="11"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01" name="Line 66"/>
              <p:cNvSpPr>
                <a:spLocks noChangeShapeType="1"/>
              </p:cNvSpPr>
              <p:nvPr/>
            </p:nvSpPr>
            <p:spPr bwMode="auto">
              <a:xfrm flipH="1">
                <a:off x="1895" y="3410"/>
                <a:ext cx="14"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02" name="Line 67"/>
              <p:cNvSpPr>
                <a:spLocks noChangeShapeType="1"/>
              </p:cNvSpPr>
              <p:nvPr/>
            </p:nvSpPr>
            <p:spPr bwMode="auto">
              <a:xfrm flipH="1">
                <a:off x="1909" y="3410"/>
                <a:ext cx="11"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03" name="Line 68"/>
              <p:cNvSpPr>
                <a:spLocks noChangeShapeType="1"/>
              </p:cNvSpPr>
              <p:nvPr/>
            </p:nvSpPr>
            <p:spPr bwMode="auto">
              <a:xfrm>
                <a:off x="1920" y="3410"/>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04" name="Line 69"/>
              <p:cNvSpPr>
                <a:spLocks noChangeShapeType="1"/>
              </p:cNvSpPr>
              <p:nvPr/>
            </p:nvSpPr>
            <p:spPr bwMode="auto">
              <a:xfrm flipH="1">
                <a:off x="1920" y="3410"/>
                <a:ext cx="11"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05" name="Line 70"/>
              <p:cNvSpPr>
                <a:spLocks noChangeShapeType="1"/>
              </p:cNvSpPr>
              <p:nvPr/>
            </p:nvSpPr>
            <p:spPr bwMode="auto">
              <a:xfrm flipH="1">
                <a:off x="1931" y="3410"/>
                <a:ext cx="8"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06" name="Line 71"/>
              <p:cNvSpPr>
                <a:spLocks noChangeShapeType="1"/>
              </p:cNvSpPr>
              <p:nvPr/>
            </p:nvSpPr>
            <p:spPr bwMode="auto">
              <a:xfrm flipH="1">
                <a:off x="1939" y="3410"/>
                <a:ext cx="8"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07" name="Line 72"/>
              <p:cNvSpPr>
                <a:spLocks noChangeShapeType="1"/>
              </p:cNvSpPr>
              <p:nvPr/>
            </p:nvSpPr>
            <p:spPr bwMode="auto">
              <a:xfrm flipH="1">
                <a:off x="1947" y="3410"/>
                <a:ext cx="11"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08" name="Line 73"/>
              <p:cNvSpPr>
                <a:spLocks noChangeShapeType="1"/>
              </p:cNvSpPr>
              <p:nvPr/>
            </p:nvSpPr>
            <p:spPr bwMode="auto">
              <a:xfrm flipH="1">
                <a:off x="1958" y="3410"/>
                <a:ext cx="8"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09" name="Line 74"/>
              <p:cNvSpPr>
                <a:spLocks noChangeShapeType="1"/>
              </p:cNvSpPr>
              <p:nvPr/>
            </p:nvSpPr>
            <p:spPr bwMode="auto">
              <a:xfrm>
                <a:off x="1966" y="3410"/>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10" name="Line 75"/>
              <p:cNvSpPr>
                <a:spLocks noChangeShapeType="1"/>
              </p:cNvSpPr>
              <p:nvPr/>
            </p:nvSpPr>
            <p:spPr bwMode="auto">
              <a:xfrm flipH="1">
                <a:off x="1966" y="3408"/>
                <a:ext cx="9"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11" name="Line 76"/>
              <p:cNvSpPr>
                <a:spLocks noChangeShapeType="1"/>
              </p:cNvSpPr>
              <p:nvPr/>
            </p:nvSpPr>
            <p:spPr bwMode="auto">
              <a:xfrm flipH="1">
                <a:off x="1975" y="3408"/>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12" name="Line 77"/>
              <p:cNvSpPr>
                <a:spLocks noChangeShapeType="1"/>
              </p:cNvSpPr>
              <p:nvPr/>
            </p:nvSpPr>
            <p:spPr bwMode="auto">
              <a:xfrm flipH="1">
                <a:off x="1980" y="3408"/>
                <a:ext cx="8"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13" name="Line 78"/>
              <p:cNvSpPr>
                <a:spLocks noChangeShapeType="1"/>
              </p:cNvSpPr>
              <p:nvPr/>
            </p:nvSpPr>
            <p:spPr bwMode="auto">
              <a:xfrm flipH="1">
                <a:off x="1988" y="3408"/>
                <a:ext cx="9"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14" name="Line 79"/>
              <p:cNvSpPr>
                <a:spLocks noChangeShapeType="1"/>
              </p:cNvSpPr>
              <p:nvPr/>
            </p:nvSpPr>
            <p:spPr bwMode="auto">
              <a:xfrm flipH="1">
                <a:off x="1997" y="3408"/>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15" name="Line 80"/>
              <p:cNvSpPr>
                <a:spLocks noChangeShapeType="1"/>
              </p:cNvSpPr>
              <p:nvPr/>
            </p:nvSpPr>
            <p:spPr bwMode="auto">
              <a:xfrm>
                <a:off x="2002" y="3408"/>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16" name="Line 81"/>
              <p:cNvSpPr>
                <a:spLocks noChangeShapeType="1"/>
              </p:cNvSpPr>
              <p:nvPr/>
            </p:nvSpPr>
            <p:spPr bwMode="auto">
              <a:xfrm flipH="1">
                <a:off x="2002" y="3408"/>
                <a:ext cx="8"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17" name="Line 82"/>
              <p:cNvSpPr>
                <a:spLocks noChangeShapeType="1"/>
              </p:cNvSpPr>
              <p:nvPr/>
            </p:nvSpPr>
            <p:spPr bwMode="auto">
              <a:xfrm flipH="1">
                <a:off x="2010" y="3408"/>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18" name="Line 83"/>
              <p:cNvSpPr>
                <a:spLocks noChangeShapeType="1"/>
              </p:cNvSpPr>
              <p:nvPr/>
            </p:nvSpPr>
            <p:spPr bwMode="auto">
              <a:xfrm flipH="1">
                <a:off x="2016" y="3405"/>
                <a:ext cx="5"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19" name="Line 84"/>
              <p:cNvSpPr>
                <a:spLocks noChangeShapeType="1"/>
              </p:cNvSpPr>
              <p:nvPr/>
            </p:nvSpPr>
            <p:spPr bwMode="auto">
              <a:xfrm flipH="1">
                <a:off x="2021" y="3405"/>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20" name="Line 85"/>
              <p:cNvSpPr>
                <a:spLocks noChangeShapeType="1"/>
              </p:cNvSpPr>
              <p:nvPr/>
            </p:nvSpPr>
            <p:spPr bwMode="auto">
              <a:xfrm flipH="1">
                <a:off x="2027" y="3405"/>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21" name="Line 86"/>
              <p:cNvSpPr>
                <a:spLocks noChangeShapeType="1"/>
              </p:cNvSpPr>
              <p:nvPr/>
            </p:nvSpPr>
            <p:spPr bwMode="auto">
              <a:xfrm>
                <a:off x="2032" y="3405"/>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22" name="Line 87"/>
              <p:cNvSpPr>
                <a:spLocks noChangeShapeType="1"/>
              </p:cNvSpPr>
              <p:nvPr/>
            </p:nvSpPr>
            <p:spPr bwMode="auto">
              <a:xfrm flipH="1">
                <a:off x="2032" y="3405"/>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23" name="Line 88"/>
              <p:cNvSpPr>
                <a:spLocks noChangeShapeType="1"/>
              </p:cNvSpPr>
              <p:nvPr/>
            </p:nvSpPr>
            <p:spPr bwMode="auto">
              <a:xfrm flipH="1">
                <a:off x="2038" y="3405"/>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24" name="Line 89"/>
              <p:cNvSpPr>
                <a:spLocks noChangeShapeType="1"/>
              </p:cNvSpPr>
              <p:nvPr/>
            </p:nvSpPr>
            <p:spPr bwMode="auto">
              <a:xfrm flipH="1">
                <a:off x="2043" y="3405"/>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25" name="Line 90"/>
              <p:cNvSpPr>
                <a:spLocks noChangeShapeType="1"/>
              </p:cNvSpPr>
              <p:nvPr/>
            </p:nvSpPr>
            <p:spPr bwMode="auto">
              <a:xfrm flipH="1">
                <a:off x="2049" y="3405"/>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26" name="Line 91"/>
              <p:cNvSpPr>
                <a:spLocks noChangeShapeType="1"/>
              </p:cNvSpPr>
              <p:nvPr/>
            </p:nvSpPr>
            <p:spPr bwMode="auto">
              <a:xfrm flipH="1">
                <a:off x="2054" y="3402"/>
                <a:ext cx="6"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27" name="Line 92"/>
              <p:cNvSpPr>
                <a:spLocks noChangeShapeType="1"/>
              </p:cNvSpPr>
              <p:nvPr/>
            </p:nvSpPr>
            <p:spPr bwMode="auto">
              <a:xfrm>
                <a:off x="2060" y="3402"/>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28" name="Line 93"/>
              <p:cNvSpPr>
                <a:spLocks noChangeShapeType="1"/>
              </p:cNvSpPr>
              <p:nvPr/>
            </p:nvSpPr>
            <p:spPr bwMode="auto">
              <a:xfrm flipH="1">
                <a:off x="2060" y="3402"/>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29" name="Line 94"/>
              <p:cNvSpPr>
                <a:spLocks noChangeShapeType="1"/>
              </p:cNvSpPr>
              <p:nvPr/>
            </p:nvSpPr>
            <p:spPr bwMode="auto">
              <a:xfrm flipH="1">
                <a:off x="2065" y="3402"/>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30" name="Line 95"/>
              <p:cNvSpPr>
                <a:spLocks noChangeShapeType="1"/>
              </p:cNvSpPr>
              <p:nvPr/>
            </p:nvSpPr>
            <p:spPr bwMode="auto">
              <a:xfrm flipH="1">
                <a:off x="2068" y="3402"/>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31" name="Line 96"/>
              <p:cNvSpPr>
                <a:spLocks noChangeShapeType="1"/>
              </p:cNvSpPr>
              <p:nvPr/>
            </p:nvSpPr>
            <p:spPr bwMode="auto">
              <a:xfrm flipH="1">
                <a:off x="2073" y="3402"/>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32" name="Line 97"/>
              <p:cNvSpPr>
                <a:spLocks noChangeShapeType="1"/>
              </p:cNvSpPr>
              <p:nvPr/>
            </p:nvSpPr>
            <p:spPr bwMode="auto">
              <a:xfrm flipH="1">
                <a:off x="2079" y="3402"/>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33" name="Line 98"/>
              <p:cNvSpPr>
                <a:spLocks noChangeShapeType="1"/>
              </p:cNvSpPr>
              <p:nvPr/>
            </p:nvSpPr>
            <p:spPr bwMode="auto">
              <a:xfrm>
                <a:off x="2082" y="3402"/>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34" name="Line 99"/>
              <p:cNvSpPr>
                <a:spLocks noChangeShapeType="1"/>
              </p:cNvSpPr>
              <p:nvPr/>
            </p:nvSpPr>
            <p:spPr bwMode="auto">
              <a:xfrm flipH="1">
                <a:off x="2082" y="3402"/>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35" name="Line 100"/>
              <p:cNvSpPr>
                <a:spLocks noChangeShapeType="1"/>
              </p:cNvSpPr>
              <p:nvPr/>
            </p:nvSpPr>
            <p:spPr bwMode="auto">
              <a:xfrm flipH="1">
                <a:off x="2087" y="3400"/>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36" name="Line 101"/>
              <p:cNvSpPr>
                <a:spLocks noChangeShapeType="1"/>
              </p:cNvSpPr>
              <p:nvPr/>
            </p:nvSpPr>
            <p:spPr bwMode="auto">
              <a:xfrm flipH="1">
                <a:off x="2090" y="3400"/>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37" name="Line 102"/>
              <p:cNvSpPr>
                <a:spLocks noChangeShapeType="1"/>
              </p:cNvSpPr>
              <p:nvPr/>
            </p:nvSpPr>
            <p:spPr bwMode="auto">
              <a:xfrm flipH="1">
                <a:off x="2095" y="3400"/>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38" name="Line 103"/>
              <p:cNvSpPr>
                <a:spLocks noChangeShapeType="1"/>
              </p:cNvSpPr>
              <p:nvPr/>
            </p:nvSpPr>
            <p:spPr bwMode="auto">
              <a:xfrm flipH="1">
                <a:off x="2098" y="3400"/>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39" name="Line 104"/>
              <p:cNvSpPr>
                <a:spLocks noChangeShapeType="1"/>
              </p:cNvSpPr>
              <p:nvPr/>
            </p:nvSpPr>
            <p:spPr bwMode="auto">
              <a:xfrm>
                <a:off x="2104" y="3400"/>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40" name="Line 105"/>
              <p:cNvSpPr>
                <a:spLocks noChangeShapeType="1"/>
              </p:cNvSpPr>
              <p:nvPr/>
            </p:nvSpPr>
            <p:spPr bwMode="auto">
              <a:xfrm flipH="1">
                <a:off x="2104" y="3400"/>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41" name="Line 106"/>
              <p:cNvSpPr>
                <a:spLocks noChangeShapeType="1"/>
              </p:cNvSpPr>
              <p:nvPr/>
            </p:nvSpPr>
            <p:spPr bwMode="auto">
              <a:xfrm flipH="1">
                <a:off x="2106" y="3400"/>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42" name="Line 107"/>
              <p:cNvSpPr>
                <a:spLocks noChangeShapeType="1"/>
              </p:cNvSpPr>
              <p:nvPr/>
            </p:nvSpPr>
            <p:spPr bwMode="auto">
              <a:xfrm flipH="1">
                <a:off x="2112" y="3400"/>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43" name="Line 108"/>
              <p:cNvSpPr>
                <a:spLocks noChangeShapeType="1"/>
              </p:cNvSpPr>
              <p:nvPr/>
            </p:nvSpPr>
            <p:spPr bwMode="auto">
              <a:xfrm flipH="1">
                <a:off x="2115" y="3397"/>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44" name="Line 109"/>
              <p:cNvSpPr>
                <a:spLocks noChangeShapeType="1"/>
              </p:cNvSpPr>
              <p:nvPr/>
            </p:nvSpPr>
            <p:spPr bwMode="auto">
              <a:xfrm flipH="1">
                <a:off x="2117" y="3397"/>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45" name="Line 110"/>
              <p:cNvSpPr>
                <a:spLocks noChangeShapeType="1"/>
              </p:cNvSpPr>
              <p:nvPr/>
            </p:nvSpPr>
            <p:spPr bwMode="auto">
              <a:xfrm>
                <a:off x="2123" y="3397"/>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46" name="Line 111"/>
              <p:cNvSpPr>
                <a:spLocks noChangeShapeType="1"/>
              </p:cNvSpPr>
              <p:nvPr/>
            </p:nvSpPr>
            <p:spPr bwMode="auto">
              <a:xfrm flipH="1">
                <a:off x="2123" y="3397"/>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47" name="Line 112"/>
              <p:cNvSpPr>
                <a:spLocks noChangeShapeType="1"/>
              </p:cNvSpPr>
              <p:nvPr/>
            </p:nvSpPr>
            <p:spPr bwMode="auto">
              <a:xfrm flipH="1">
                <a:off x="2126" y="3397"/>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48" name="Line 113"/>
              <p:cNvSpPr>
                <a:spLocks noChangeShapeType="1"/>
              </p:cNvSpPr>
              <p:nvPr/>
            </p:nvSpPr>
            <p:spPr bwMode="auto">
              <a:xfrm flipH="1">
                <a:off x="2128" y="3397"/>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49" name="Line 114"/>
              <p:cNvSpPr>
                <a:spLocks noChangeShapeType="1"/>
              </p:cNvSpPr>
              <p:nvPr/>
            </p:nvSpPr>
            <p:spPr bwMode="auto">
              <a:xfrm flipH="1">
                <a:off x="2134" y="3397"/>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50" name="Line 115"/>
              <p:cNvSpPr>
                <a:spLocks noChangeShapeType="1"/>
              </p:cNvSpPr>
              <p:nvPr/>
            </p:nvSpPr>
            <p:spPr bwMode="auto">
              <a:xfrm flipH="1">
                <a:off x="2137" y="3394"/>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51" name="Line 116"/>
              <p:cNvSpPr>
                <a:spLocks noChangeShapeType="1"/>
              </p:cNvSpPr>
              <p:nvPr/>
            </p:nvSpPr>
            <p:spPr bwMode="auto">
              <a:xfrm>
                <a:off x="2139" y="3394"/>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52" name="Line 117"/>
              <p:cNvSpPr>
                <a:spLocks noChangeShapeType="1"/>
              </p:cNvSpPr>
              <p:nvPr/>
            </p:nvSpPr>
            <p:spPr bwMode="auto">
              <a:xfrm flipH="1">
                <a:off x="2139" y="3394"/>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53" name="Line 118"/>
              <p:cNvSpPr>
                <a:spLocks noChangeShapeType="1"/>
              </p:cNvSpPr>
              <p:nvPr/>
            </p:nvSpPr>
            <p:spPr bwMode="auto">
              <a:xfrm flipH="1">
                <a:off x="2142" y="3394"/>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54" name="Line 119"/>
              <p:cNvSpPr>
                <a:spLocks noChangeShapeType="1"/>
              </p:cNvSpPr>
              <p:nvPr/>
            </p:nvSpPr>
            <p:spPr bwMode="auto">
              <a:xfrm flipH="1">
                <a:off x="2145" y="3394"/>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55" name="Line 120"/>
              <p:cNvSpPr>
                <a:spLocks noChangeShapeType="1"/>
              </p:cNvSpPr>
              <p:nvPr/>
            </p:nvSpPr>
            <p:spPr bwMode="auto">
              <a:xfrm flipH="1">
                <a:off x="2150" y="3394"/>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56" name="Line 121"/>
              <p:cNvSpPr>
                <a:spLocks noChangeShapeType="1"/>
              </p:cNvSpPr>
              <p:nvPr/>
            </p:nvSpPr>
            <p:spPr bwMode="auto">
              <a:xfrm flipH="1">
                <a:off x="2153" y="3394"/>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57" name="Line 122"/>
              <p:cNvSpPr>
                <a:spLocks noChangeShapeType="1"/>
              </p:cNvSpPr>
              <p:nvPr/>
            </p:nvSpPr>
            <p:spPr bwMode="auto">
              <a:xfrm>
                <a:off x="2156" y="3394"/>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58" name="Line 123"/>
              <p:cNvSpPr>
                <a:spLocks noChangeShapeType="1"/>
              </p:cNvSpPr>
              <p:nvPr/>
            </p:nvSpPr>
            <p:spPr bwMode="auto">
              <a:xfrm flipH="1">
                <a:off x="2156" y="3394"/>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59" name="Line 124"/>
              <p:cNvSpPr>
                <a:spLocks noChangeShapeType="1"/>
              </p:cNvSpPr>
              <p:nvPr/>
            </p:nvSpPr>
            <p:spPr bwMode="auto">
              <a:xfrm flipH="1">
                <a:off x="2158" y="3391"/>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60" name="Line 125"/>
              <p:cNvSpPr>
                <a:spLocks noChangeShapeType="1"/>
              </p:cNvSpPr>
              <p:nvPr/>
            </p:nvSpPr>
            <p:spPr bwMode="auto">
              <a:xfrm flipH="1">
                <a:off x="2161" y="3391"/>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61" name="Line 126"/>
              <p:cNvSpPr>
                <a:spLocks noChangeShapeType="1"/>
              </p:cNvSpPr>
              <p:nvPr/>
            </p:nvSpPr>
            <p:spPr bwMode="auto">
              <a:xfrm flipH="1">
                <a:off x="2164" y="3391"/>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62" name="Line 127"/>
              <p:cNvSpPr>
                <a:spLocks noChangeShapeType="1"/>
              </p:cNvSpPr>
              <p:nvPr/>
            </p:nvSpPr>
            <p:spPr bwMode="auto">
              <a:xfrm flipH="1">
                <a:off x="2167" y="3391"/>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63" name="Line 128"/>
              <p:cNvSpPr>
                <a:spLocks noChangeShapeType="1"/>
              </p:cNvSpPr>
              <p:nvPr/>
            </p:nvSpPr>
            <p:spPr bwMode="auto">
              <a:xfrm>
                <a:off x="2169" y="3391"/>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64" name="Line 129"/>
              <p:cNvSpPr>
                <a:spLocks noChangeShapeType="1"/>
              </p:cNvSpPr>
              <p:nvPr/>
            </p:nvSpPr>
            <p:spPr bwMode="auto">
              <a:xfrm flipH="1">
                <a:off x="2169" y="3391"/>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65" name="Line 130"/>
              <p:cNvSpPr>
                <a:spLocks noChangeShapeType="1"/>
              </p:cNvSpPr>
              <p:nvPr/>
            </p:nvSpPr>
            <p:spPr bwMode="auto">
              <a:xfrm flipH="1">
                <a:off x="2175" y="3391"/>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66" name="Line 131"/>
              <p:cNvSpPr>
                <a:spLocks noChangeShapeType="1"/>
              </p:cNvSpPr>
              <p:nvPr/>
            </p:nvSpPr>
            <p:spPr bwMode="auto">
              <a:xfrm flipH="1">
                <a:off x="2178" y="3389"/>
                <a:ext cx="5"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67" name="Line 132"/>
              <p:cNvSpPr>
                <a:spLocks noChangeShapeType="1"/>
              </p:cNvSpPr>
              <p:nvPr/>
            </p:nvSpPr>
            <p:spPr bwMode="auto">
              <a:xfrm flipH="1">
                <a:off x="2183" y="3389"/>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68" name="Line 133"/>
              <p:cNvSpPr>
                <a:spLocks noChangeShapeType="1"/>
              </p:cNvSpPr>
              <p:nvPr/>
            </p:nvSpPr>
            <p:spPr bwMode="auto">
              <a:xfrm flipH="1">
                <a:off x="2186" y="3389"/>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69" name="Line 134"/>
              <p:cNvSpPr>
                <a:spLocks noChangeShapeType="1"/>
              </p:cNvSpPr>
              <p:nvPr/>
            </p:nvSpPr>
            <p:spPr bwMode="auto">
              <a:xfrm>
                <a:off x="2191" y="3389"/>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70" name="Line 135"/>
              <p:cNvSpPr>
                <a:spLocks noChangeShapeType="1"/>
              </p:cNvSpPr>
              <p:nvPr/>
            </p:nvSpPr>
            <p:spPr bwMode="auto">
              <a:xfrm flipH="1">
                <a:off x="2191" y="3389"/>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71" name="Line 136"/>
              <p:cNvSpPr>
                <a:spLocks noChangeShapeType="1"/>
              </p:cNvSpPr>
              <p:nvPr/>
            </p:nvSpPr>
            <p:spPr bwMode="auto">
              <a:xfrm flipH="1">
                <a:off x="2194" y="3386"/>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72" name="Line 137"/>
              <p:cNvSpPr>
                <a:spLocks noChangeShapeType="1"/>
              </p:cNvSpPr>
              <p:nvPr/>
            </p:nvSpPr>
            <p:spPr bwMode="auto">
              <a:xfrm flipH="1">
                <a:off x="2197" y="3386"/>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73" name="Line 138"/>
              <p:cNvSpPr>
                <a:spLocks noChangeShapeType="1"/>
              </p:cNvSpPr>
              <p:nvPr/>
            </p:nvSpPr>
            <p:spPr bwMode="auto">
              <a:xfrm flipH="1">
                <a:off x="2202" y="338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74" name="Line 139"/>
              <p:cNvSpPr>
                <a:spLocks noChangeShapeType="1"/>
              </p:cNvSpPr>
              <p:nvPr/>
            </p:nvSpPr>
            <p:spPr bwMode="auto">
              <a:xfrm flipH="1">
                <a:off x="2205" y="338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75" name="Line 140"/>
              <p:cNvSpPr>
                <a:spLocks noChangeShapeType="1"/>
              </p:cNvSpPr>
              <p:nvPr/>
            </p:nvSpPr>
            <p:spPr bwMode="auto">
              <a:xfrm>
                <a:off x="2208" y="3386"/>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76" name="Line 141"/>
              <p:cNvSpPr>
                <a:spLocks noChangeShapeType="1"/>
              </p:cNvSpPr>
              <p:nvPr/>
            </p:nvSpPr>
            <p:spPr bwMode="auto">
              <a:xfrm flipH="1">
                <a:off x="2208" y="338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77" name="Line 142"/>
              <p:cNvSpPr>
                <a:spLocks noChangeShapeType="1"/>
              </p:cNvSpPr>
              <p:nvPr/>
            </p:nvSpPr>
            <p:spPr bwMode="auto">
              <a:xfrm flipH="1">
                <a:off x="2211" y="3383"/>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78" name="Line 143"/>
              <p:cNvSpPr>
                <a:spLocks noChangeShapeType="1"/>
              </p:cNvSpPr>
              <p:nvPr/>
            </p:nvSpPr>
            <p:spPr bwMode="auto">
              <a:xfrm flipH="1">
                <a:off x="2213" y="3383"/>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79" name="Line 144"/>
              <p:cNvSpPr>
                <a:spLocks noChangeShapeType="1"/>
              </p:cNvSpPr>
              <p:nvPr/>
            </p:nvSpPr>
            <p:spPr bwMode="auto">
              <a:xfrm flipH="1">
                <a:off x="2216" y="3383"/>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80" name="Line 145"/>
              <p:cNvSpPr>
                <a:spLocks noChangeShapeType="1"/>
              </p:cNvSpPr>
              <p:nvPr/>
            </p:nvSpPr>
            <p:spPr bwMode="auto">
              <a:xfrm flipH="1">
                <a:off x="2219" y="3383"/>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81" name="Line 146"/>
              <p:cNvSpPr>
                <a:spLocks noChangeShapeType="1"/>
              </p:cNvSpPr>
              <p:nvPr/>
            </p:nvSpPr>
            <p:spPr bwMode="auto">
              <a:xfrm>
                <a:off x="2222" y="3383"/>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82" name="Line 147"/>
              <p:cNvSpPr>
                <a:spLocks noChangeShapeType="1"/>
              </p:cNvSpPr>
              <p:nvPr/>
            </p:nvSpPr>
            <p:spPr bwMode="auto">
              <a:xfrm flipH="1">
                <a:off x="2222" y="3383"/>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83" name="Line 148"/>
              <p:cNvSpPr>
                <a:spLocks noChangeShapeType="1"/>
              </p:cNvSpPr>
              <p:nvPr/>
            </p:nvSpPr>
            <p:spPr bwMode="auto">
              <a:xfrm flipH="1">
                <a:off x="2224" y="3380"/>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84" name="Line 149"/>
              <p:cNvSpPr>
                <a:spLocks noChangeShapeType="1"/>
              </p:cNvSpPr>
              <p:nvPr/>
            </p:nvSpPr>
            <p:spPr bwMode="auto">
              <a:xfrm flipH="1">
                <a:off x="2227" y="3380"/>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85" name="Line 150"/>
              <p:cNvSpPr>
                <a:spLocks noChangeShapeType="1"/>
              </p:cNvSpPr>
              <p:nvPr/>
            </p:nvSpPr>
            <p:spPr bwMode="auto">
              <a:xfrm flipH="1">
                <a:off x="2230" y="3380"/>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86" name="Line 151"/>
              <p:cNvSpPr>
                <a:spLocks noChangeShapeType="1"/>
              </p:cNvSpPr>
              <p:nvPr/>
            </p:nvSpPr>
            <p:spPr bwMode="auto">
              <a:xfrm flipH="1">
                <a:off x="2233" y="3380"/>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87" name="Line 152"/>
              <p:cNvSpPr>
                <a:spLocks noChangeShapeType="1"/>
              </p:cNvSpPr>
              <p:nvPr/>
            </p:nvSpPr>
            <p:spPr bwMode="auto">
              <a:xfrm>
                <a:off x="2238" y="3380"/>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88" name="Line 153"/>
              <p:cNvSpPr>
                <a:spLocks noChangeShapeType="1"/>
              </p:cNvSpPr>
              <p:nvPr/>
            </p:nvSpPr>
            <p:spPr bwMode="auto">
              <a:xfrm flipH="1">
                <a:off x="2238" y="3378"/>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89" name="Line 154"/>
              <p:cNvSpPr>
                <a:spLocks noChangeShapeType="1"/>
              </p:cNvSpPr>
              <p:nvPr/>
            </p:nvSpPr>
            <p:spPr bwMode="auto">
              <a:xfrm flipH="1">
                <a:off x="2241" y="3378"/>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90" name="Line 155"/>
              <p:cNvSpPr>
                <a:spLocks noChangeShapeType="1"/>
              </p:cNvSpPr>
              <p:nvPr/>
            </p:nvSpPr>
            <p:spPr bwMode="auto">
              <a:xfrm flipH="1">
                <a:off x="2246" y="3378"/>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91" name="Line 156"/>
              <p:cNvSpPr>
                <a:spLocks noChangeShapeType="1"/>
              </p:cNvSpPr>
              <p:nvPr/>
            </p:nvSpPr>
            <p:spPr bwMode="auto">
              <a:xfrm flipH="1">
                <a:off x="2249" y="3378"/>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92" name="Line 157"/>
              <p:cNvSpPr>
                <a:spLocks noChangeShapeType="1"/>
              </p:cNvSpPr>
              <p:nvPr/>
            </p:nvSpPr>
            <p:spPr bwMode="auto">
              <a:xfrm flipH="1">
                <a:off x="2254" y="3375"/>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93" name="Line 158"/>
              <p:cNvSpPr>
                <a:spLocks noChangeShapeType="1"/>
              </p:cNvSpPr>
              <p:nvPr/>
            </p:nvSpPr>
            <p:spPr bwMode="auto">
              <a:xfrm>
                <a:off x="2257" y="3375"/>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94" name="Line 159"/>
              <p:cNvSpPr>
                <a:spLocks noChangeShapeType="1"/>
              </p:cNvSpPr>
              <p:nvPr/>
            </p:nvSpPr>
            <p:spPr bwMode="auto">
              <a:xfrm flipH="1">
                <a:off x="2257" y="3375"/>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95" name="Line 160"/>
              <p:cNvSpPr>
                <a:spLocks noChangeShapeType="1"/>
              </p:cNvSpPr>
              <p:nvPr/>
            </p:nvSpPr>
            <p:spPr bwMode="auto">
              <a:xfrm flipH="1">
                <a:off x="2260" y="3375"/>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96" name="Line 161"/>
              <p:cNvSpPr>
                <a:spLocks noChangeShapeType="1"/>
              </p:cNvSpPr>
              <p:nvPr/>
            </p:nvSpPr>
            <p:spPr bwMode="auto">
              <a:xfrm flipH="1">
                <a:off x="2265" y="3372"/>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97" name="Line 162"/>
              <p:cNvSpPr>
                <a:spLocks noChangeShapeType="1"/>
              </p:cNvSpPr>
              <p:nvPr/>
            </p:nvSpPr>
            <p:spPr bwMode="auto">
              <a:xfrm flipH="1">
                <a:off x="2268" y="3372"/>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98" name="Line 163"/>
              <p:cNvSpPr>
                <a:spLocks noChangeShapeType="1"/>
              </p:cNvSpPr>
              <p:nvPr/>
            </p:nvSpPr>
            <p:spPr bwMode="auto">
              <a:xfrm flipH="1">
                <a:off x="2271" y="3372"/>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499" name="Line 164"/>
              <p:cNvSpPr>
                <a:spLocks noChangeShapeType="1"/>
              </p:cNvSpPr>
              <p:nvPr/>
            </p:nvSpPr>
            <p:spPr bwMode="auto">
              <a:xfrm>
                <a:off x="2276" y="3372"/>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500" name="Line 165"/>
              <p:cNvSpPr>
                <a:spLocks noChangeShapeType="1"/>
              </p:cNvSpPr>
              <p:nvPr/>
            </p:nvSpPr>
            <p:spPr bwMode="auto">
              <a:xfrm flipH="1">
                <a:off x="2276" y="3369"/>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501" name="Line 166"/>
              <p:cNvSpPr>
                <a:spLocks noChangeShapeType="1"/>
              </p:cNvSpPr>
              <p:nvPr/>
            </p:nvSpPr>
            <p:spPr bwMode="auto">
              <a:xfrm flipH="1">
                <a:off x="2279" y="3369"/>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502" name="Line 167"/>
              <p:cNvSpPr>
                <a:spLocks noChangeShapeType="1"/>
              </p:cNvSpPr>
              <p:nvPr/>
            </p:nvSpPr>
            <p:spPr bwMode="auto">
              <a:xfrm flipH="1">
                <a:off x="2282" y="3369"/>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503" name="Line 168"/>
              <p:cNvSpPr>
                <a:spLocks noChangeShapeType="1"/>
              </p:cNvSpPr>
              <p:nvPr/>
            </p:nvSpPr>
            <p:spPr bwMode="auto">
              <a:xfrm flipH="1">
                <a:off x="2285" y="3369"/>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504" name="Line 169"/>
              <p:cNvSpPr>
                <a:spLocks noChangeShapeType="1"/>
              </p:cNvSpPr>
              <p:nvPr/>
            </p:nvSpPr>
            <p:spPr bwMode="auto">
              <a:xfrm flipH="1">
                <a:off x="2287" y="3367"/>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505" name="Line 170"/>
              <p:cNvSpPr>
                <a:spLocks noChangeShapeType="1"/>
              </p:cNvSpPr>
              <p:nvPr/>
            </p:nvSpPr>
            <p:spPr bwMode="auto">
              <a:xfrm>
                <a:off x="2290" y="3367"/>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506" name="Line 171"/>
              <p:cNvSpPr>
                <a:spLocks noChangeShapeType="1"/>
              </p:cNvSpPr>
              <p:nvPr/>
            </p:nvSpPr>
            <p:spPr bwMode="auto">
              <a:xfrm flipH="1">
                <a:off x="2290" y="3367"/>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507" name="Line 172"/>
              <p:cNvSpPr>
                <a:spLocks noChangeShapeType="1"/>
              </p:cNvSpPr>
              <p:nvPr/>
            </p:nvSpPr>
            <p:spPr bwMode="auto">
              <a:xfrm flipH="1">
                <a:off x="2293" y="3367"/>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508" name="Line 173"/>
              <p:cNvSpPr>
                <a:spLocks noChangeShapeType="1"/>
              </p:cNvSpPr>
              <p:nvPr/>
            </p:nvSpPr>
            <p:spPr bwMode="auto">
              <a:xfrm flipH="1">
                <a:off x="2296" y="3364"/>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509" name="Line 174"/>
              <p:cNvSpPr>
                <a:spLocks noChangeShapeType="1"/>
              </p:cNvSpPr>
              <p:nvPr/>
            </p:nvSpPr>
            <p:spPr bwMode="auto">
              <a:xfrm flipH="1">
                <a:off x="2298" y="3364"/>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510" name="Line 175"/>
              <p:cNvSpPr>
                <a:spLocks noChangeShapeType="1"/>
              </p:cNvSpPr>
              <p:nvPr/>
            </p:nvSpPr>
            <p:spPr bwMode="auto">
              <a:xfrm flipH="1">
                <a:off x="2301" y="3364"/>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511" name="Line 176"/>
              <p:cNvSpPr>
                <a:spLocks noChangeShapeType="1"/>
              </p:cNvSpPr>
              <p:nvPr/>
            </p:nvSpPr>
            <p:spPr bwMode="auto">
              <a:xfrm>
                <a:off x="2307" y="3364"/>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512" name="Line 177"/>
              <p:cNvSpPr>
                <a:spLocks noChangeShapeType="1"/>
              </p:cNvSpPr>
              <p:nvPr/>
            </p:nvSpPr>
            <p:spPr bwMode="auto">
              <a:xfrm flipH="1">
                <a:off x="2307" y="3361"/>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513" name="Line 178"/>
              <p:cNvSpPr>
                <a:spLocks noChangeShapeType="1"/>
              </p:cNvSpPr>
              <p:nvPr/>
            </p:nvSpPr>
            <p:spPr bwMode="auto">
              <a:xfrm flipH="1">
                <a:off x="2309" y="3361"/>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514" name="Line 179"/>
              <p:cNvSpPr>
                <a:spLocks noChangeShapeType="1"/>
              </p:cNvSpPr>
              <p:nvPr/>
            </p:nvSpPr>
            <p:spPr bwMode="auto">
              <a:xfrm flipH="1">
                <a:off x="2312" y="3361"/>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515" name="Line 180"/>
              <p:cNvSpPr>
                <a:spLocks noChangeShapeType="1"/>
              </p:cNvSpPr>
              <p:nvPr/>
            </p:nvSpPr>
            <p:spPr bwMode="auto">
              <a:xfrm flipH="1">
                <a:off x="2318" y="3358"/>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516" name="Line 181"/>
              <p:cNvSpPr>
                <a:spLocks noChangeShapeType="1"/>
              </p:cNvSpPr>
              <p:nvPr/>
            </p:nvSpPr>
            <p:spPr bwMode="auto">
              <a:xfrm flipH="1">
                <a:off x="2320" y="3358"/>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517" name="Line 182"/>
              <p:cNvSpPr>
                <a:spLocks noChangeShapeType="1"/>
              </p:cNvSpPr>
              <p:nvPr/>
            </p:nvSpPr>
            <p:spPr bwMode="auto">
              <a:xfrm>
                <a:off x="2323" y="3358"/>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518" name="Line 183"/>
              <p:cNvSpPr>
                <a:spLocks noChangeShapeType="1"/>
              </p:cNvSpPr>
              <p:nvPr/>
            </p:nvSpPr>
            <p:spPr bwMode="auto">
              <a:xfrm flipH="1">
                <a:off x="2323" y="3356"/>
                <a:ext cx="6"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519" name="Line 184"/>
              <p:cNvSpPr>
                <a:spLocks noChangeShapeType="1"/>
              </p:cNvSpPr>
              <p:nvPr/>
            </p:nvSpPr>
            <p:spPr bwMode="auto">
              <a:xfrm flipH="1">
                <a:off x="2329" y="3356"/>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520" name="Line 185"/>
              <p:cNvSpPr>
                <a:spLocks noChangeShapeType="1"/>
              </p:cNvSpPr>
              <p:nvPr/>
            </p:nvSpPr>
            <p:spPr bwMode="auto">
              <a:xfrm flipH="1">
                <a:off x="2331" y="335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521" name="Line 186"/>
              <p:cNvSpPr>
                <a:spLocks noChangeShapeType="1"/>
              </p:cNvSpPr>
              <p:nvPr/>
            </p:nvSpPr>
            <p:spPr bwMode="auto">
              <a:xfrm flipH="1">
                <a:off x="2334" y="3353"/>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522" name="Line 187"/>
              <p:cNvSpPr>
                <a:spLocks noChangeShapeType="1"/>
              </p:cNvSpPr>
              <p:nvPr/>
            </p:nvSpPr>
            <p:spPr bwMode="auto">
              <a:xfrm flipH="1">
                <a:off x="2337" y="3353"/>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523" name="Line 188"/>
              <p:cNvSpPr>
                <a:spLocks noChangeShapeType="1"/>
              </p:cNvSpPr>
              <p:nvPr/>
            </p:nvSpPr>
            <p:spPr bwMode="auto">
              <a:xfrm>
                <a:off x="2340" y="3353"/>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524" name="Line 189"/>
              <p:cNvSpPr>
                <a:spLocks noChangeShapeType="1"/>
              </p:cNvSpPr>
              <p:nvPr/>
            </p:nvSpPr>
            <p:spPr bwMode="auto">
              <a:xfrm flipH="1">
                <a:off x="2340" y="3353"/>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525" name="Line 190"/>
              <p:cNvSpPr>
                <a:spLocks noChangeShapeType="1"/>
              </p:cNvSpPr>
              <p:nvPr/>
            </p:nvSpPr>
            <p:spPr bwMode="auto">
              <a:xfrm flipH="1">
                <a:off x="2342" y="3350"/>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526" name="Line 191"/>
              <p:cNvSpPr>
                <a:spLocks noChangeShapeType="1"/>
              </p:cNvSpPr>
              <p:nvPr/>
            </p:nvSpPr>
            <p:spPr bwMode="auto">
              <a:xfrm flipH="1">
                <a:off x="2345" y="3350"/>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527" name="Line 192"/>
              <p:cNvSpPr>
                <a:spLocks noChangeShapeType="1"/>
              </p:cNvSpPr>
              <p:nvPr/>
            </p:nvSpPr>
            <p:spPr bwMode="auto">
              <a:xfrm flipH="1">
                <a:off x="2348" y="3347"/>
                <a:ext cx="5"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528" name="Line 193"/>
              <p:cNvSpPr>
                <a:spLocks noChangeShapeType="1"/>
              </p:cNvSpPr>
              <p:nvPr/>
            </p:nvSpPr>
            <p:spPr bwMode="auto">
              <a:xfrm flipH="1">
                <a:off x="2353" y="3347"/>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529" name="Line 194"/>
              <p:cNvSpPr>
                <a:spLocks noChangeShapeType="1"/>
              </p:cNvSpPr>
              <p:nvPr/>
            </p:nvSpPr>
            <p:spPr bwMode="auto">
              <a:xfrm>
                <a:off x="2356" y="3347"/>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530" name="Line 195"/>
              <p:cNvSpPr>
                <a:spLocks noChangeShapeType="1"/>
              </p:cNvSpPr>
              <p:nvPr/>
            </p:nvSpPr>
            <p:spPr bwMode="auto">
              <a:xfrm flipH="1">
                <a:off x="2356" y="3347"/>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531" name="Line 196"/>
              <p:cNvSpPr>
                <a:spLocks noChangeShapeType="1"/>
              </p:cNvSpPr>
              <p:nvPr/>
            </p:nvSpPr>
            <p:spPr bwMode="auto">
              <a:xfrm flipH="1">
                <a:off x="2359" y="3345"/>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532" name="Line 197"/>
              <p:cNvSpPr>
                <a:spLocks noChangeShapeType="1"/>
              </p:cNvSpPr>
              <p:nvPr/>
            </p:nvSpPr>
            <p:spPr bwMode="auto">
              <a:xfrm flipH="1">
                <a:off x="2362" y="3345"/>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533" name="Line 198"/>
              <p:cNvSpPr>
                <a:spLocks noChangeShapeType="1"/>
              </p:cNvSpPr>
              <p:nvPr/>
            </p:nvSpPr>
            <p:spPr bwMode="auto">
              <a:xfrm flipH="1">
                <a:off x="2367" y="3342"/>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534" name="Line 199"/>
              <p:cNvSpPr>
                <a:spLocks noChangeShapeType="1"/>
              </p:cNvSpPr>
              <p:nvPr/>
            </p:nvSpPr>
            <p:spPr bwMode="auto">
              <a:xfrm flipH="1">
                <a:off x="2370" y="3342"/>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535" name="Line 200"/>
              <p:cNvSpPr>
                <a:spLocks noChangeShapeType="1"/>
              </p:cNvSpPr>
              <p:nvPr/>
            </p:nvSpPr>
            <p:spPr bwMode="auto">
              <a:xfrm>
                <a:off x="2375" y="3342"/>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536" name="Line 201"/>
              <p:cNvSpPr>
                <a:spLocks noChangeShapeType="1"/>
              </p:cNvSpPr>
              <p:nvPr/>
            </p:nvSpPr>
            <p:spPr bwMode="auto">
              <a:xfrm flipH="1">
                <a:off x="2375" y="3339"/>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537" name="Line 202"/>
              <p:cNvSpPr>
                <a:spLocks noChangeShapeType="1"/>
              </p:cNvSpPr>
              <p:nvPr/>
            </p:nvSpPr>
            <p:spPr bwMode="auto">
              <a:xfrm flipH="1">
                <a:off x="2378" y="3339"/>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538" name="Line 203"/>
              <p:cNvSpPr>
                <a:spLocks noChangeShapeType="1"/>
              </p:cNvSpPr>
              <p:nvPr/>
            </p:nvSpPr>
            <p:spPr bwMode="auto">
              <a:xfrm flipH="1">
                <a:off x="2381" y="3337"/>
                <a:ext cx="2"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539" name="Line 204"/>
              <p:cNvSpPr>
                <a:spLocks noChangeShapeType="1"/>
              </p:cNvSpPr>
              <p:nvPr/>
            </p:nvSpPr>
            <p:spPr bwMode="auto">
              <a:xfrm flipH="1">
                <a:off x="2383" y="3337"/>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540" name="Line 205"/>
              <p:cNvSpPr>
                <a:spLocks noChangeShapeType="1"/>
              </p:cNvSpPr>
              <p:nvPr/>
            </p:nvSpPr>
            <p:spPr bwMode="auto">
              <a:xfrm flipH="1">
                <a:off x="2389" y="3334"/>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541" name="Line 206"/>
              <p:cNvSpPr>
                <a:spLocks noChangeShapeType="1"/>
              </p:cNvSpPr>
              <p:nvPr/>
            </p:nvSpPr>
            <p:spPr bwMode="auto">
              <a:xfrm>
                <a:off x="2392" y="3334"/>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4581" name="Group 408"/>
            <p:cNvGrpSpPr>
              <a:grpSpLocks/>
            </p:cNvGrpSpPr>
            <p:nvPr/>
          </p:nvGrpSpPr>
          <p:grpSpPr bwMode="auto">
            <a:xfrm>
              <a:off x="2392" y="2734"/>
              <a:ext cx="557" cy="600"/>
              <a:chOff x="2392" y="2734"/>
              <a:chExt cx="557" cy="600"/>
            </a:xfrm>
          </p:grpSpPr>
          <p:sp>
            <p:nvSpPr>
              <p:cNvPr id="26142" name="Line 208"/>
              <p:cNvSpPr>
                <a:spLocks noChangeShapeType="1"/>
              </p:cNvSpPr>
              <p:nvPr/>
            </p:nvSpPr>
            <p:spPr bwMode="auto">
              <a:xfrm flipH="1">
                <a:off x="2392" y="3334"/>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43" name="Line 209"/>
              <p:cNvSpPr>
                <a:spLocks noChangeShapeType="1"/>
              </p:cNvSpPr>
              <p:nvPr/>
            </p:nvSpPr>
            <p:spPr bwMode="auto">
              <a:xfrm flipH="1">
                <a:off x="2394" y="3331"/>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44" name="Line 210"/>
              <p:cNvSpPr>
                <a:spLocks noChangeShapeType="1"/>
              </p:cNvSpPr>
              <p:nvPr/>
            </p:nvSpPr>
            <p:spPr bwMode="auto">
              <a:xfrm flipH="1">
                <a:off x="2397" y="3331"/>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45" name="Line 211"/>
              <p:cNvSpPr>
                <a:spLocks noChangeShapeType="1"/>
              </p:cNvSpPr>
              <p:nvPr/>
            </p:nvSpPr>
            <p:spPr bwMode="auto">
              <a:xfrm flipH="1">
                <a:off x="2403" y="3328"/>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46" name="Line 212"/>
              <p:cNvSpPr>
                <a:spLocks noChangeShapeType="1"/>
              </p:cNvSpPr>
              <p:nvPr/>
            </p:nvSpPr>
            <p:spPr bwMode="auto">
              <a:xfrm flipH="1">
                <a:off x="2405" y="3328"/>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47" name="Line 213"/>
              <p:cNvSpPr>
                <a:spLocks noChangeShapeType="1"/>
              </p:cNvSpPr>
              <p:nvPr/>
            </p:nvSpPr>
            <p:spPr bwMode="auto">
              <a:xfrm>
                <a:off x="2408" y="3328"/>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48" name="Line 214"/>
              <p:cNvSpPr>
                <a:spLocks noChangeShapeType="1"/>
              </p:cNvSpPr>
              <p:nvPr/>
            </p:nvSpPr>
            <p:spPr bwMode="auto">
              <a:xfrm flipH="1">
                <a:off x="2408" y="3326"/>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49" name="Line 215"/>
              <p:cNvSpPr>
                <a:spLocks noChangeShapeType="1"/>
              </p:cNvSpPr>
              <p:nvPr/>
            </p:nvSpPr>
            <p:spPr bwMode="auto">
              <a:xfrm flipH="1">
                <a:off x="2411" y="332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50" name="Line 216"/>
              <p:cNvSpPr>
                <a:spLocks noChangeShapeType="1"/>
              </p:cNvSpPr>
              <p:nvPr/>
            </p:nvSpPr>
            <p:spPr bwMode="auto">
              <a:xfrm flipH="1">
                <a:off x="2414" y="3323"/>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51" name="Line 217"/>
              <p:cNvSpPr>
                <a:spLocks noChangeShapeType="1"/>
              </p:cNvSpPr>
              <p:nvPr/>
            </p:nvSpPr>
            <p:spPr bwMode="auto">
              <a:xfrm flipH="1">
                <a:off x="2416" y="3323"/>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52" name="Line 218"/>
              <p:cNvSpPr>
                <a:spLocks noChangeShapeType="1"/>
              </p:cNvSpPr>
              <p:nvPr/>
            </p:nvSpPr>
            <p:spPr bwMode="auto">
              <a:xfrm flipH="1">
                <a:off x="2422" y="3320"/>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53" name="Line 219"/>
              <p:cNvSpPr>
                <a:spLocks noChangeShapeType="1"/>
              </p:cNvSpPr>
              <p:nvPr/>
            </p:nvSpPr>
            <p:spPr bwMode="auto">
              <a:xfrm>
                <a:off x="2425" y="3320"/>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54" name="Line 220"/>
              <p:cNvSpPr>
                <a:spLocks noChangeShapeType="1"/>
              </p:cNvSpPr>
              <p:nvPr/>
            </p:nvSpPr>
            <p:spPr bwMode="auto">
              <a:xfrm flipH="1">
                <a:off x="2425" y="3320"/>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55" name="Line 221"/>
              <p:cNvSpPr>
                <a:spLocks noChangeShapeType="1"/>
              </p:cNvSpPr>
              <p:nvPr/>
            </p:nvSpPr>
            <p:spPr bwMode="auto">
              <a:xfrm flipH="1">
                <a:off x="2427" y="3317"/>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56" name="Line 222"/>
              <p:cNvSpPr>
                <a:spLocks noChangeShapeType="1"/>
              </p:cNvSpPr>
              <p:nvPr/>
            </p:nvSpPr>
            <p:spPr bwMode="auto">
              <a:xfrm flipH="1">
                <a:off x="2430" y="3317"/>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57" name="Line 223"/>
              <p:cNvSpPr>
                <a:spLocks noChangeShapeType="1"/>
              </p:cNvSpPr>
              <p:nvPr/>
            </p:nvSpPr>
            <p:spPr bwMode="auto">
              <a:xfrm flipH="1">
                <a:off x="2433" y="3315"/>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58" name="Line 224"/>
              <p:cNvSpPr>
                <a:spLocks noChangeShapeType="1"/>
              </p:cNvSpPr>
              <p:nvPr/>
            </p:nvSpPr>
            <p:spPr bwMode="auto">
              <a:xfrm flipH="1">
                <a:off x="2436" y="3312"/>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59" name="Line 225"/>
              <p:cNvSpPr>
                <a:spLocks noChangeShapeType="1"/>
              </p:cNvSpPr>
              <p:nvPr/>
            </p:nvSpPr>
            <p:spPr bwMode="auto">
              <a:xfrm>
                <a:off x="2438" y="3312"/>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60" name="Line 226"/>
              <p:cNvSpPr>
                <a:spLocks noChangeShapeType="1"/>
              </p:cNvSpPr>
              <p:nvPr/>
            </p:nvSpPr>
            <p:spPr bwMode="auto">
              <a:xfrm flipH="1">
                <a:off x="2438" y="3312"/>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61" name="Line 227"/>
              <p:cNvSpPr>
                <a:spLocks noChangeShapeType="1"/>
              </p:cNvSpPr>
              <p:nvPr/>
            </p:nvSpPr>
            <p:spPr bwMode="auto">
              <a:xfrm flipH="1">
                <a:off x="2441" y="3309"/>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62" name="Line 228"/>
              <p:cNvSpPr>
                <a:spLocks noChangeShapeType="1"/>
              </p:cNvSpPr>
              <p:nvPr/>
            </p:nvSpPr>
            <p:spPr bwMode="auto">
              <a:xfrm flipH="1">
                <a:off x="2444" y="3309"/>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63" name="Line 229"/>
              <p:cNvSpPr>
                <a:spLocks noChangeShapeType="1"/>
              </p:cNvSpPr>
              <p:nvPr/>
            </p:nvSpPr>
            <p:spPr bwMode="auto">
              <a:xfrm flipH="1">
                <a:off x="2449" y="3306"/>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64" name="Line 230"/>
              <p:cNvSpPr>
                <a:spLocks noChangeShapeType="1"/>
              </p:cNvSpPr>
              <p:nvPr/>
            </p:nvSpPr>
            <p:spPr bwMode="auto">
              <a:xfrm flipH="1">
                <a:off x="2452" y="3304"/>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65" name="Line 231"/>
              <p:cNvSpPr>
                <a:spLocks noChangeShapeType="1"/>
              </p:cNvSpPr>
              <p:nvPr/>
            </p:nvSpPr>
            <p:spPr bwMode="auto">
              <a:xfrm>
                <a:off x="2455" y="3304"/>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66" name="Line 232"/>
              <p:cNvSpPr>
                <a:spLocks noChangeShapeType="1"/>
              </p:cNvSpPr>
              <p:nvPr/>
            </p:nvSpPr>
            <p:spPr bwMode="auto">
              <a:xfrm flipH="1">
                <a:off x="2455" y="3304"/>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67" name="Line 233"/>
              <p:cNvSpPr>
                <a:spLocks noChangeShapeType="1"/>
              </p:cNvSpPr>
              <p:nvPr/>
            </p:nvSpPr>
            <p:spPr bwMode="auto">
              <a:xfrm flipH="1">
                <a:off x="2458" y="3301"/>
                <a:ext cx="5"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68" name="Line 234"/>
              <p:cNvSpPr>
                <a:spLocks noChangeShapeType="1"/>
              </p:cNvSpPr>
              <p:nvPr/>
            </p:nvSpPr>
            <p:spPr bwMode="auto">
              <a:xfrm flipH="1">
                <a:off x="2463" y="3298"/>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69" name="Line 235"/>
              <p:cNvSpPr>
                <a:spLocks noChangeShapeType="1"/>
              </p:cNvSpPr>
              <p:nvPr/>
            </p:nvSpPr>
            <p:spPr bwMode="auto">
              <a:xfrm flipH="1">
                <a:off x="2466" y="3298"/>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70" name="Line 236"/>
              <p:cNvSpPr>
                <a:spLocks noChangeShapeType="1"/>
              </p:cNvSpPr>
              <p:nvPr/>
            </p:nvSpPr>
            <p:spPr bwMode="auto">
              <a:xfrm flipH="1">
                <a:off x="2469" y="3295"/>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71" name="Line 237"/>
              <p:cNvSpPr>
                <a:spLocks noChangeShapeType="1"/>
              </p:cNvSpPr>
              <p:nvPr/>
            </p:nvSpPr>
            <p:spPr bwMode="auto">
              <a:xfrm>
                <a:off x="2471" y="3295"/>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72" name="Line 238"/>
              <p:cNvSpPr>
                <a:spLocks noChangeShapeType="1"/>
              </p:cNvSpPr>
              <p:nvPr/>
            </p:nvSpPr>
            <p:spPr bwMode="auto">
              <a:xfrm flipH="1">
                <a:off x="2471" y="3293"/>
                <a:ext cx="6"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73" name="Line 239"/>
              <p:cNvSpPr>
                <a:spLocks noChangeShapeType="1"/>
              </p:cNvSpPr>
              <p:nvPr/>
            </p:nvSpPr>
            <p:spPr bwMode="auto">
              <a:xfrm flipH="1">
                <a:off x="2477" y="3293"/>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74" name="Line 240"/>
              <p:cNvSpPr>
                <a:spLocks noChangeShapeType="1"/>
              </p:cNvSpPr>
              <p:nvPr/>
            </p:nvSpPr>
            <p:spPr bwMode="auto">
              <a:xfrm flipH="1">
                <a:off x="2480" y="3290"/>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75" name="Line 241"/>
              <p:cNvSpPr>
                <a:spLocks noChangeShapeType="1"/>
              </p:cNvSpPr>
              <p:nvPr/>
            </p:nvSpPr>
            <p:spPr bwMode="auto">
              <a:xfrm flipH="1">
                <a:off x="2482" y="3287"/>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76" name="Line 242"/>
              <p:cNvSpPr>
                <a:spLocks noChangeShapeType="1"/>
              </p:cNvSpPr>
              <p:nvPr/>
            </p:nvSpPr>
            <p:spPr bwMode="auto">
              <a:xfrm flipH="1">
                <a:off x="2485" y="3287"/>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77" name="Line 243"/>
              <p:cNvSpPr>
                <a:spLocks noChangeShapeType="1"/>
              </p:cNvSpPr>
              <p:nvPr/>
            </p:nvSpPr>
            <p:spPr bwMode="auto">
              <a:xfrm>
                <a:off x="2488" y="3287"/>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78" name="Line 244"/>
              <p:cNvSpPr>
                <a:spLocks noChangeShapeType="1"/>
              </p:cNvSpPr>
              <p:nvPr/>
            </p:nvSpPr>
            <p:spPr bwMode="auto">
              <a:xfrm flipH="1">
                <a:off x="2488" y="3285"/>
                <a:ext cx="5"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79" name="Line 245"/>
              <p:cNvSpPr>
                <a:spLocks noChangeShapeType="1"/>
              </p:cNvSpPr>
              <p:nvPr/>
            </p:nvSpPr>
            <p:spPr bwMode="auto">
              <a:xfrm flipH="1">
                <a:off x="2493" y="3282"/>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80" name="Line 246"/>
              <p:cNvSpPr>
                <a:spLocks noChangeShapeType="1"/>
              </p:cNvSpPr>
              <p:nvPr/>
            </p:nvSpPr>
            <p:spPr bwMode="auto">
              <a:xfrm flipH="1">
                <a:off x="2496" y="3279"/>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81" name="Line 247"/>
              <p:cNvSpPr>
                <a:spLocks noChangeShapeType="1"/>
              </p:cNvSpPr>
              <p:nvPr/>
            </p:nvSpPr>
            <p:spPr bwMode="auto">
              <a:xfrm flipH="1">
                <a:off x="2499" y="3276"/>
                <a:ext cx="5"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82" name="Line 248"/>
              <p:cNvSpPr>
                <a:spLocks noChangeShapeType="1"/>
              </p:cNvSpPr>
              <p:nvPr/>
            </p:nvSpPr>
            <p:spPr bwMode="auto">
              <a:xfrm flipH="1">
                <a:off x="2504" y="327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83" name="Line 249"/>
              <p:cNvSpPr>
                <a:spLocks noChangeShapeType="1"/>
              </p:cNvSpPr>
              <p:nvPr/>
            </p:nvSpPr>
            <p:spPr bwMode="auto">
              <a:xfrm>
                <a:off x="2507" y="3276"/>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84" name="Line 250"/>
              <p:cNvSpPr>
                <a:spLocks noChangeShapeType="1"/>
              </p:cNvSpPr>
              <p:nvPr/>
            </p:nvSpPr>
            <p:spPr bwMode="auto">
              <a:xfrm flipH="1">
                <a:off x="2507" y="3274"/>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85" name="Line 251"/>
              <p:cNvSpPr>
                <a:spLocks noChangeShapeType="1"/>
              </p:cNvSpPr>
              <p:nvPr/>
            </p:nvSpPr>
            <p:spPr bwMode="auto">
              <a:xfrm flipH="1">
                <a:off x="2510" y="3271"/>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86" name="Line 252"/>
              <p:cNvSpPr>
                <a:spLocks noChangeShapeType="1"/>
              </p:cNvSpPr>
              <p:nvPr/>
            </p:nvSpPr>
            <p:spPr bwMode="auto">
              <a:xfrm flipH="1">
                <a:off x="2512" y="3268"/>
                <a:ext cx="6"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87" name="Line 253"/>
              <p:cNvSpPr>
                <a:spLocks noChangeShapeType="1"/>
              </p:cNvSpPr>
              <p:nvPr/>
            </p:nvSpPr>
            <p:spPr bwMode="auto">
              <a:xfrm flipH="1">
                <a:off x="2518" y="3268"/>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88" name="Line 254"/>
              <p:cNvSpPr>
                <a:spLocks noChangeShapeType="1"/>
              </p:cNvSpPr>
              <p:nvPr/>
            </p:nvSpPr>
            <p:spPr bwMode="auto">
              <a:xfrm flipH="1">
                <a:off x="2521" y="3265"/>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89" name="Line 255"/>
              <p:cNvSpPr>
                <a:spLocks noChangeShapeType="1"/>
              </p:cNvSpPr>
              <p:nvPr/>
            </p:nvSpPr>
            <p:spPr bwMode="auto">
              <a:xfrm>
                <a:off x="2523" y="3265"/>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90" name="Line 256"/>
              <p:cNvSpPr>
                <a:spLocks noChangeShapeType="1"/>
              </p:cNvSpPr>
              <p:nvPr/>
            </p:nvSpPr>
            <p:spPr bwMode="auto">
              <a:xfrm flipH="1">
                <a:off x="2523" y="3263"/>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91" name="Line 257"/>
              <p:cNvSpPr>
                <a:spLocks noChangeShapeType="1"/>
              </p:cNvSpPr>
              <p:nvPr/>
            </p:nvSpPr>
            <p:spPr bwMode="auto">
              <a:xfrm flipH="1">
                <a:off x="2526" y="3260"/>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92" name="Line 258"/>
              <p:cNvSpPr>
                <a:spLocks noChangeShapeType="1"/>
              </p:cNvSpPr>
              <p:nvPr/>
            </p:nvSpPr>
            <p:spPr bwMode="auto">
              <a:xfrm flipH="1">
                <a:off x="2529" y="3257"/>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93" name="Line 259"/>
              <p:cNvSpPr>
                <a:spLocks noChangeShapeType="1"/>
              </p:cNvSpPr>
              <p:nvPr/>
            </p:nvSpPr>
            <p:spPr bwMode="auto">
              <a:xfrm flipH="1">
                <a:off x="2532" y="3257"/>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94" name="Line 260"/>
              <p:cNvSpPr>
                <a:spLocks noChangeShapeType="1"/>
              </p:cNvSpPr>
              <p:nvPr/>
            </p:nvSpPr>
            <p:spPr bwMode="auto">
              <a:xfrm flipH="1">
                <a:off x="2537" y="3254"/>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95" name="Line 261"/>
              <p:cNvSpPr>
                <a:spLocks noChangeShapeType="1"/>
              </p:cNvSpPr>
              <p:nvPr/>
            </p:nvSpPr>
            <p:spPr bwMode="auto">
              <a:xfrm>
                <a:off x="2540" y="3254"/>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96" name="Line 262"/>
              <p:cNvSpPr>
                <a:spLocks noChangeShapeType="1"/>
              </p:cNvSpPr>
              <p:nvPr/>
            </p:nvSpPr>
            <p:spPr bwMode="auto">
              <a:xfrm flipH="1">
                <a:off x="2540" y="3252"/>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97" name="Line 263"/>
              <p:cNvSpPr>
                <a:spLocks noChangeShapeType="1"/>
              </p:cNvSpPr>
              <p:nvPr/>
            </p:nvSpPr>
            <p:spPr bwMode="auto">
              <a:xfrm flipH="1">
                <a:off x="2543" y="3249"/>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98" name="Line 264"/>
              <p:cNvSpPr>
                <a:spLocks noChangeShapeType="1"/>
              </p:cNvSpPr>
              <p:nvPr/>
            </p:nvSpPr>
            <p:spPr bwMode="auto">
              <a:xfrm flipH="1">
                <a:off x="2545" y="3246"/>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99" name="Line 265"/>
              <p:cNvSpPr>
                <a:spLocks noChangeShapeType="1"/>
              </p:cNvSpPr>
              <p:nvPr/>
            </p:nvSpPr>
            <p:spPr bwMode="auto">
              <a:xfrm flipH="1">
                <a:off x="2548" y="3243"/>
                <a:ext cx="6"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00" name="Line 266"/>
              <p:cNvSpPr>
                <a:spLocks noChangeShapeType="1"/>
              </p:cNvSpPr>
              <p:nvPr/>
            </p:nvSpPr>
            <p:spPr bwMode="auto">
              <a:xfrm flipH="1">
                <a:off x="2554" y="3241"/>
                <a:ext cx="2"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01" name="Line 267"/>
              <p:cNvSpPr>
                <a:spLocks noChangeShapeType="1"/>
              </p:cNvSpPr>
              <p:nvPr/>
            </p:nvSpPr>
            <p:spPr bwMode="auto">
              <a:xfrm>
                <a:off x="2556" y="3241"/>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02" name="Line 268"/>
              <p:cNvSpPr>
                <a:spLocks noChangeShapeType="1"/>
              </p:cNvSpPr>
              <p:nvPr/>
            </p:nvSpPr>
            <p:spPr bwMode="auto">
              <a:xfrm flipH="1">
                <a:off x="2556" y="3238"/>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03" name="Line 269"/>
              <p:cNvSpPr>
                <a:spLocks noChangeShapeType="1"/>
              </p:cNvSpPr>
              <p:nvPr/>
            </p:nvSpPr>
            <p:spPr bwMode="auto">
              <a:xfrm flipH="1">
                <a:off x="2559" y="3235"/>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04" name="Line 270"/>
              <p:cNvSpPr>
                <a:spLocks noChangeShapeType="1"/>
              </p:cNvSpPr>
              <p:nvPr/>
            </p:nvSpPr>
            <p:spPr bwMode="auto">
              <a:xfrm flipH="1">
                <a:off x="2562" y="3232"/>
                <a:ext cx="5"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05" name="Line 271"/>
              <p:cNvSpPr>
                <a:spLocks noChangeShapeType="1"/>
              </p:cNvSpPr>
              <p:nvPr/>
            </p:nvSpPr>
            <p:spPr bwMode="auto">
              <a:xfrm flipH="1">
                <a:off x="2567" y="3230"/>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06" name="Line 272"/>
              <p:cNvSpPr>
                <a:spLocks noChangeShapeType="1"/>
              </p:cNvSpPr>
              <p:nvPr/>
            </p:nvSpPr>
            <p:spPr bwMode="auto">
              <a:xfrm flipH="1">
                <a:off x="2570" y="3227"/>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07" name="Line 273"/>
              <p:cNvSpPr>
                <a:spLocks noChangeShapeType="1"/>
              </p:cNvSpPr>
              <p:nvPr/>
            </p:nvSpPr>
            <p:spPr bwMode="auto">
              <a:xfrm>
                <a:off x="2573" y="3227"/>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08" name="Line 274"/>
              <p:cNvSpPr>
                <a:spLocks noChangeShapeType="1"/>
              </p:cNvSpPr>
              <p:nvPr/>
            </p:nvSpPr>
            <p:spPr bwMode="auto">
              <a:xfrm flipH="1">
                <a:off x="2573" y="3224"/>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09" name="Line 275"/>
              <p:cNvSpPr>
                <a:spLocks noChangeShapeType="1"/>
              </p:cNvSpPr>
              <p:nvPr/>
            </p:nvSpPr>
            <p:spPr bwMode="auto">
              <a:xfrm flipH="1">
                <a:off x="2576" y="3222"/>
                <a:ext cx="5"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10" name="Line 276"/>
              <p:cNvSpPr>
                <a:spLocks noChangeShapeType="1"/>
              </p:cNvSpPr>
              <p:nvPr/>
            </p:nvSpPr>
            <p:spPr bwMode="auto">
              <a:xfrm flipH="1">
                <a:off x="2581" y="3219"/>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11" name="Line 277"/>
              <p:cNvSpPr>
                <a:spLocks noChangeShapeType="1"/>
              </p:cNvSpPr>
              <p:nvPr/>
            </p:nvSpPr>
            <p:spPr bwMode="auto">
              <a:xfrm flipH="1">
                <a:off x="2584" y="3216"/>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12" name="Line 278"/>
              <p:cNvSpPr>
                <a:spLocks noChangeShapeType="1"/>
              </p:cNvSpPr>
              <p:nvPr/>
            </p:nvSpPr>
            <p:spPr bwMode="auto">
              <a:xfrm flipH="1">
                <a:off x="2587" y="3213"/>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13" name="Line 279"/>
              <p:cNvSpPr>
                <a:spLocks noChangeShapeType="1"/>
              </p:cNvSpPr>
              <p:nvPr/>
            </p:nvSpPr>
            <p:spPr bwMode="auto">
              <a:xfrm>
                <a:off x="2589" y="3213"/>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14" name="Line 280"/>
              <p:cNvSpPr>
                <a:spLocks noChangeShapeType="1"/>
              </p:cNvSpPr>
              <p:nvPr/>
            </p:nvSpPr>
            <p:spPr bwMode="auto">
              <a:xfrm flipH="1">
                <a:off x="2589" y="3213"/>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15" name="Line 281"/>
              <p:cNvSpPr>
                <a:spLocks noChangeShapeType="1"/>
              </p:cNvSpPr>
              <p:nvPr/>
            </p:nvSpPr>
            <p:spPr bwMode="auto">
              <a:xfrm flipH="1">
                <a:off x="2595" y="3211"/>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16" name="Line 282"/>
              <p:cNvSpPr>
                <a:spLocks noChangeShapeType="1"/>
              </p:cNvSpPr>
              <p:nvPr/>
            </p:nvSpPr>
            <p:spPr bwMode="auto">
              <a:xfrm flipH="1">
                <a:off x="2598" y="3208"/>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17" name="Line 283"/>
              <p:cNvSpPr>
                <a:spLocks noChangeShapeType="1"/>
              </p:cNvSpPr>
              <p:nvPr/>
            </p:nvSpPr>
            <p:spPr bwMode="auto">
              <a:xfrm flipH="1">
                <a:off x="2600" y="3205"/>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18" name="Line 284"/>
              <p:cNvSpPr>
                <a:spLocks noChangeShapeType="1"/>
              </p:cNvSpPr>
              <p:nvPr/>
            </p:nvSpPr>
            <p:spPr bwMode="auto">
              <a:xfrm flipH="1">
                <a:off x="2603" y="3202"/>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19" name="Line 285"/>
              <p:cNvSpPr>
                <a:spLocks noChangeShapeType="1"/>
              </p:cNvSpPr>
              <p:nvPr/>
            </p:nvSpPr>
            <p:spPr bwMode="auto">
              <a:xfrm>
                <a:off x="2606" y="3202"/>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20" name="Line 286"/>
              <p:cNvSpPr>
                <a:spLocks noChangeShapeType="1"/>
              </p:cNvSpPr>
              <p:nvPr/>
            </p:nvSpPr>
            <p:spPr bwMode="auto">
              <a:xfrm flipH="1">
                <a:off x="2606" y="3197"/>
                <a:ext cx="2"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21" name="Line 287"/>
              <p:cNvSpPr>
                <a:spLocks noChangeShapeType="1"/>
              </p:cNvSpPr>
              <p:nvPr/>
            </p:nvSpPr>
            <p:spPr bwMode="auto">
              <a:xfrm flipH="1">
                <a:off x="2608" y="3194"/>
                <a:ext cx="6"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22" name="Line 288"/>
              <p:cNvSpPr>
                <a:spLocks noChangeShapeType="1"/>
              </p:cNvSpPr>
              <p:nvPr/>
            </p:nvSpPr>
            <p:spPr bwMode="auto">
              <a:xfrm flipH="1">
                <a:off x="2614" y="3191"/>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23" name="Line 289"/>
              <p:cNvSpPr>
                <a:spLocks noChangeShapeType="1"/>
              </p:cNvSpPr>
              <p:nvPr/>
            </p:nvSpPr>
            <p:spPr bwMode="auto">
              <a:xfrm flipH="1">
                <a:off x="2617" y="3189"/>
                <a:ext cx="2"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24" name="Line 290"/>
              <p:cNvSpPr>
                <a:spLocks noChangeShapeType="1"/>
              </p:cNvSpPr>
              <p:nvPr/>
            </p:nvSpPr>
            <p:spPr bwMode="auto">
              <a:xfrm flipH="1">
                <a:off x="2619" y="3186"/>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25" name="Line 291"/>
              <p:cNvSpPr>
                <a:spLocks noChangeShapeType="1"/>
              </p:cNvSpPr>
              <p:nvPr/>
            </p:nvSpPr>
            <p:spPr bwMode="auto">
              <a:xfrm>
                <a:off x="2622" y="3186"/>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26" name="Line 292"/>
              <p:cNvSpPr>
                <a:spLocks noChangeShapeType="1"/>
              </p:cNvSpPr>
              <p:nvPr/>
            </p:nvSpPr>
            <p:spPr bwMode="auto">
              <a:xfrm flipH="1">
                <a:off x="2622" y="3183"/>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27" name="Line 293"/>
              <p:cNvSpPr>
                <a:spLocks noChangeShapeType="1"/>
              </p:cNvSpPr>
              <p:nvPr/>
            </p:nvSpPr>
            <p:spPr bwMode="auto">
              <a:xfrm flipH="1">
                <a:off x="2625" y="3180"/>
                <a:ext cx="5"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28" name="Line 294"/>
              <p:cNvSpPr>
                <a:spLocks noChangeShapeType="1"/>
              </p:cNvSpPr>
              <p:nvPr/>
            </p:nvSpPr>
            <p:spPr bwMode="auto">
              <a:xfrm flipH="1">
                <a:off x="2630" y="3178"/>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29" name="Line 295"/>
              <p:cNvSpPr>
                <a:spLocks noChangeShapeType="1"/>
              </p:cNvSpPr>
              <p:nvPr/>
            </p:nvSpPr>
            <p:spPr bwMode="auto">
              <a:xfrm flipH="1">
                <a:off x="2633" y="3172"/>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30" name="Line 296"/>
              <p:cNvSpPr>
                <a:spLocks noChangeShapeType="1"/>
              </p:cNvSpPr>
              <p:nvPr/>
            </p:nvSpPr>
            <p:spPr bwMode="auto">
              <a:xfrm flipH="1">
                <a:off x="2636" y="3169"/>
                <a:ext cx="5"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31" name="Line 297"/>
              <p:cNvSpPr>
                <a:spLocks noChangeShapeType="1"/>
              </p:cNvSpPr>
              <p:nvPr/>
            </p:nvSpPr>
            <p:spPr bwMode="auto">
              <a:xfrm>
                <a:off x="2641" y="3169"/>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32" name="Line 298"/>
              <p:cNvSpPr>
                <a:spLocks noChangeShapeType="1"/>
              </p:cNvSpPr>
              <p:nvPr/>
            </p:nvSpPr>
            <p:spPr bwMode="auto">
              <a:xfrm flipH="1">
                <a:off x="2641" y="3167"/>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33" name="Line 299"/>
              <p:cNvSpPr>
                <a:spLocks noChangeShapeType="1"/>
              </p:cNvSpPr>
              <p:nvPr/>
            </p:nvSpPr>
            <p:spPr bwMode="auto">
              <a:xfrm flipH="1">
                <a:off x="2644" y="3164"/>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34" name="Line 300"/>
              <p:cNvSpPr>
                <a:spLocks noChangeShapeType="1"/>
              </p:cNvSpPr>
              <p:nvPr/>
            </p:nvSpPr>
            <p:spPr bwMode="auto">
              <a:xfrm flipH="1">
                <a:off x="2647" y="3159"/>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35" name="Line 301"/>
              <p:cNvSpPr>
                <a:spLocks noChangeShapeType="1"/>
              </p:cNvSpPr>
              <p:nvPr/>
            </p:nvSpPr>
            <p:spPr bwMode="auto">
              <a:xfrm flipH="1">
                <a:off x="2650" y="3156"/>
                <a:ext cx="5"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36" name="Line 302"/>
              <p:cNvSpPr>
                <a:spLocks noChangeShapeType="1"/>
              </p:cNvSpPr>
              <p:nvPr/>
            </p:nvSpPr>
            <p:spPr bwMode="auto">
              <a:xfrm flipH="1">
                <a:off x="2655" y="3153"/>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37" name="Line 303"/>
              <p:cNvSpPr>
                <a:spLocks noChangeShapeType="1"/>
              </p:cNvSpPr>
              <p:nvPr/>
            </p:nvSpPr>
            <p:spPr bwMode="auto">
              <a:xfrm>
                <a:off x="2658" y="3153"/>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38" name="Line 304"/>
              <p:cNvSpPr>
                <a:spLocks noChangeShapeType="1"/>
              </p:cNvSpPr>
              <p:nvPr/>
            </p:nvSpPr>
            <p:spPr bwMode="auto">
              <a:xfrm flipH="1">
                <a:off x="2658" y="3150"/>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39" name="Line 305"/>
              <p:cNvSpPr>
                <a:spLocks noChangeShapeType="1"/>
              </p:cNvSpPr>
              <p:nvPr/>
            </p:nvSpPr>
            <p:spPr bwMode="auto">
              <a:xfrm flipH="1">
                <a:off x="2661" y="3145"/>
                <a:ext cx="2"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40" name="Line 306"/>
              <p:cNvSpPr>
                <a:spLocks noChangeShapeType="1"/>
              </p:cNvSpPr>
              <p:nvPr/>
            </p:nvSpPr>
            <p:spPr bwMode="auto">
              <a:xfrm flipH="1">
                <a:off x="2663" y="3142"/>
                <a:ext cx="6"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41" name="Line 307"/>
              <p:cNvSpPr>
                <a:spLocks noChangeShapeType="1"/>
              </p:cNvSpPr>
              <p:nvPr/>
            </p:nvSpPr>
            <p:spPr bwMode="auto">
              <a:xfrm flipH="1">
                <a:off x="2669" y="3139"/>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42" name="Line 308"/>
              <p:cNvSpPr>
                <a:spLocks noChangeShapeType="1"/>
              </p:cNvSpPr>
              <p:nvPr/>
            </p:nvSpPr>
            <p:spPr bwMode="auto">
              <a:xfrm flipH="1">
                <a:off x="2672" y="3134"/>
                <a:ext cx="2"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43" name="Line 309"/>
              <p:cNvSpPr>
                <a:spLocks noChangeShapeType="1"/>
              </p:cNvSpPr>
              <p:nvPr/>
            </p:nvSpPr>
            <p:spPr bwMode="auto">
              <a:xfrm>
                <a:off x="2674" y="3134"/>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44" name="Line 310"/>
              <p:cNvSpPr>
                <a:spLocks noChangeShapeType="1"/>
              </p:cNvSpPr>
              <p:nvPr/>
            </p:nvSpPr>
            <p:spPr bwMode="auto">
              <a:xfrm flipH="1">
                <a:off x="2674" y="3131"/>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45" name="Line 311"/>
              <p:cNvSpPr>
                <a:spLocks noChangeShapeType="1"/>
              </p:cNvSpPr>
              <p:nvPr/>
            </p:nvSpPr>
            <p:spPr bwMode="auto">
              <a:xfrm flipH="1">
                <a:off x="2677" y="3128"/>
                <a:ext cx="6"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46" name="Line 312"/>
              <p:cNvSpPr>
                <a:spLocks noChangeShapeType="1"/>
              </p:cNvSpPr>
              <p:nvPr/>
            </p:nvSpPr>
            <p:spPr bwMode="auto">
              <a:xfrm flipH="1">
                <a:off x="2683" y="3126"/>
                <a:ext cx="2"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47" name="Line 313"/>
              <p:cNvSpPr>
                <a:spLocks noChangeShapeType="1"/>
              </p:cNvSpPr>
              <p:nvPr/>
            </p:nvSpPr>
            <p:spPr bwMode="auto">
              <a:xfrm flipH="1">
                <a:off x="2685" y="3120"/>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48" name="Line 314"/>
              <p:cNvSpPr>
                <a:spLocks noChangeShapeType="1"/>
              </p:cNvSpPr>
              <p:nvPr/>
            </p:nvSpPr>
            <p:spPr bwMode="auto">
              <a:xfrm flipH="1">
                <a:off x="2688" y="3117"/>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49" name="Line 315"/>
              <p:cNvSpPr>
                <a:spLocks noChangeShapeType="1"/>
              </p:cNvSpPr>
              <p:nvPr/>
            </p:nvSpPr>
            <p:spPr bwMode="auto">
              <a:xfrm>
                <a:off x="2691" y="3117"/>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50" name="Line 316"/>
              <p:cNvSpPr>
                <a:spLocks noChangeShapeType="1"/>
              </p:cNvSpPr>
              <p:nvPr/>
            </p:nvSpPr>
            <p:spPr bwMode="auto">
              <a:xfrm flipH="1">
                <a:off x="2691" y="3115"/>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51" name="Line 317"/>
              <p:cNvSpPr>
                <a:spLocks noChangeShapeType="1"/>
              </p:cNvSpPr>
              <p:nvPr/>
            </p:nvSpPr>
            <p:spPr bwMode="auto">
              <a:xfrm flipH="1">
                <a:off x="2694" y="3109"/>
                <a:ext cx="2"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52" name="Line 318"/>
              <p:cNvSpPr>
                <a:spLocks noChangeShapeType="1"/>
              </p:cNvSpPr>
              <p:nvPr/>
            </p:nvSpPr>
            <p:spPr bwMode="auto">
              <a:xfrm flipH="1">
                <a:off x="2696" y="3106"/>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53" name="Line 319"/>
              <p:cNvSpPr>
                <a:spLocks noChangeShapeType="1"/>
              </p:cNvSpPr>
              <p:nvPr/>
            </p:nvSpPr>
            <p:spPr bwMode="auto">
              <a:xfrm flipH="1">
                <a:off x="2699" y="3104"/>
                <a:ext cx="6"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54" name="Line 320"/>
              <p:cNvSpPr>
                <a:spLocks noChangeShapeType="1"/>
              </p:cNvSpPr>
              <p:nvPr/>
            </p:nvSpPr>
            <p:spPr bwMode="auto">
              <a:xfrm flipH="1">
                <a:off x="2705" y="3098"/>
                <a:ext cx="2"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55" name="Line 321"/>
              <p:cNvSpPr>
                <a:spLocks noChangeShapeType="1"/>
              </p:cNvSpPr>
              <p:nvPr/>
            </p:nvSpPr>
            <p:spPr bwMode="auto">
              <a:xfrm>
                <a:off x="2707" y="3098"/>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56" name="Line 322"/>
              <p:cNvSpPr>
                <a:spLocks noChangeShapeType="1"/>
              </p:cNvSpPr>
              <p:nvPr/>
            </p:nvSpPr>
            <p:spPr bwMode="auto">
              <a:xfrm flipH="1">
                <a:off x="2707" y="3096"/>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57" name="Line 323"/>
              <p:cNvSpPr>
                <a:spLocks noChangeShapeType="1"/>
              </p:cNvSpPr>
              <p:nvPr/>
            </p:nvSpPr>
            <p:spPr bwMode="auto">
              <a:xfrm flipH="1">
                <a:off x="2710" y="3093"/>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58" name="Line 324"/>
              <p:cNvSpPr>
                <a:spLocks noChangeShapeType="1"/>
              </p:cNvSpPr>
              <p:nvPr/>
            </p:nvSpPr>
            <p:spPr bwMode="auto">
              <a:xfrm flipH="1">
                <a:off x="2713" y="3087"/>
                <a:ext cx="2"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59" name="Line 325"/>
              <p:cNvSpPr>
                <a:spLocks noChangeShapeType="1"/>
              </p:cNvSpPr>
              <p:nvPr/>
            </p:nvSpPr>
            <p:spPr bwMode="auto">
              <a:xfrm flipH="1">
                <a:off x="2715" y="3085"/>
                <a:ext cx="6"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60" name="Line 326"/>
              <p:cNvSpPr>
                <a:spLocks noChangeShapeType="1"/>
              </p:cNvSpPr>
              <p:nvPr/>
            </p:nvSpPr>
            <p:spPr bwMode="auto">
              <a:xfrm flipH="1">
                <a:off x="2721" y="3079"/>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61" name="Line 327"/>
              <p:cNvSpPr>
                <a:spLocks noChangeShapeType="1"/>
              </p:cNvSpPr>
              <p:nvPr/>
            </p:nvSpPr>
            <p:spPr bwMode="auto">
              <a:xfrm>
                <a:off x="2724" y="3079"/>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62" name="Line 328"/>
              <p:cNvSpPr>
                <a:spLocks noChangeShapeType="1"/>
              </p:cNvSpPr>
              <p:nvPr/>
            </p:nvSpPr>
            <p:spPr bwMode="auto">
              <a:xfrm flipH="1">
                <a:off x="2724" y="3076"/>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63" name="Line 329"/>
              <p:cNvSpPr>
                <a:spLocks noChangeShapeType="1"/>
              </p:cNvSpPr>
              <p:nvPr/>
            </p:nvSpPr>
            <p:spPr bwMode="auto">
              <a:xfrm flipH="1">
                <a:off x="2726" y="3071"/>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64" name="Line 330"/>
              <p:cNvSpPr>
                <a:spLocks noChangeShapeType="1"/>
              </p:cNvSpPr>
              <p:nvPr/>
            </p:nvSpPr>
            <p:spPr bwMode="auto">
              <a:xfrm flipH="1">
                <a:off x="2729" y="3068"/>
                <a:ext cx="6"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65" name="Line 331"/>
              <p:cNvSpPr>
                <a:spLocks noChangeShapeType="1"/>
              </p:cNvSpPr>
              <p:nvPr/>
            </p:nvSpPr>
            <p:spPr bwMode="auto">
              <a:xfrm flipH="1">
                <a:off x="2735" y="3063"/>
                <a:ext cx="2"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66" name="Line 332"/>
              <p:cNvSpPr>
                <a:spLocks noChangeShapeType="1"/>
              </p:cNvSpPr>
              <p:nvPr/>
            </p:nvSpPr>
            <p:spPr bwMode="auto">
              <a:xfrm flipH="1">
                <a:off x="2737" y="3060"/>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67" name="Line 333"/>
              <p:cNvSpPr>
                <a:spLocks noChangeShapeType="1"/>
              </p:cNvSpPr>
              <p:nvPr/>
            </p:nvSpPr>
            <p:spPr bwMode="auto">
              <a:xfrm>
                <a:off x="2740" y="3060"/>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68" name="Line 334"/>
              <p:cNvSpPr>
                <a:spLocks noChangeShapeType="1"/>
              </p:cNvSpPr>
              <p:nvPr/>
            </p:nvSpPr>
            <p:spPr bwMode="auto">
              <a:xfrm flipH="1">
                <a:off x="2740" y="3054"/>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69" name="Line 335"/>
              <p:cNvSpPr>
                <a:spLocks noChangeShapeType="1"/>
              </p:cNvSpPr>
              <p:nvPr/>
            </p:nvSpPr>
            <p:spPr bwMode="auto">
              <a:xfrm flipH="1">
                <a:off x="2743" y="3049"/>
                <a:ext cx="5"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70" name="Line 336"/>
              <p:cNvSpPr>
                <a:spLocks noChangeShapeType="1"/>
              </p:cNvSpPr>
              <p:nvPr/>
            </p:nvSpPr>
            <p:spPr bwMode="auto">
              <a:xfrm flipH="1">
                <a:off x="2748" y="3046"/>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71" name="Line 337"/>
              <p:cNvSpPr>
                <a:spLocks noChangeShapeType="1"/>
              </p:cNvSpPr>
              <p:nvPr/>
            </p:nvSpPr>
            <p:spPr bwMode="auto">
              <a:xfrm flipH="1">
                <a:off x="2751" y="3041"/>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72" name="Line 338"/>
              <p:cNvSpPr>
                <a:spLocks noChangeShapeType="1"/>
              </p:cNvSpPr>
              <p:nvPr/>
            </p:nvSpPr>
            <p:spPr bwMode="auto">
              <a:xfrm flipH="1">
                <a:off x="2754" y="3038"/>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73" name="Line 339"/>
              <p:cNvSpPr>
                <a:spLocks noChangeShapeType="1"/>
              </p:cNvSpPr>
              <p:nvPr/>
            </p:nvSpPr>
            <p:spPr bwMode="auto">
              <a:xfrm>
                <a:off x="2757" y="3038"/>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74" name="Line 340"/>
              <p:cNvSpPr>
                <a:spLocks noChangeShapeType="1"/>
              </p:cNvSpPr>
              <p:nvPr/>
            </p:nvSpPr>
            <p:spPr bwMode="auto">
              <a:xfrm flipH="1">
                <a:off x="2757" y="3033"/>
                <a:ext cx="5"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75" name="Line 341"/>
              <p:cNvSpPr>
                <a:spLocks noChangeShapeType="1"/>
              </p:cNvSpPr>
              <p:nvPr/>
            </p:nvSpPr>
            <p:spPr bwMode="auto">
              <a:xfrm flipH="1">
                <a:off x="2762" y="3027"/>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76" name="Line 342"/>
              <p:cNvSpPr>
                <a:spLocks noChangeShapeType="1"/>
              </p:cNvSpPr>
              <p:nvPr/>
            </p:nvSpPr>
            <p:spPr bwMode="auto">
              <a:xfrm flipH="1">
                <a:off x="2765" y="3024"/>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77" name="Line 343"/>
              <p:cNvSpPr>
                <a:spLocks noChangeShapeType="1"/>
              </p:cNvSpPr>
              <p:nvPr/>
            </p:nvSpPr>
            <p:spPr bwMode="auto">
              <a:xfrm flipH="1">
                <a:off x="2768" y="3019"/>
                <a:ext cx="2"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78" name="Line 344"/>
              <p:cNvSpPr>
                <a:spLocks noChangeShapeType="1"/>
              </p:cNvSpPr>
              <p:nvPr/>
            </p:nvSpPr>
            <p:spPr bwMode="auto">
              <a:xfrm flipH="1">
                <a:off x="2770" y="3016"/>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79" name="Line 345"/>
              <p:cNvSpPr>
                <a:spLocks noChangeShapeType="1"/>
              </p:cNvSpPr>
              <p:nvPr/>
            </p:nvSpPr>
            <p:spPr bwMode="auto">
              <a:xfrm>
                <a:off x="2773" y="3016"/>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80" name="Line 346"/>
              <p:cNvSpPr>
                <a:spLocks noChangeShapeType="1"/>
              </p:cNvSpPr>
              <p:nvPr/>
            </p:nvSpPr>
            <p:spPr bwMode="auto">
              <a:xfrm flipH="1">
                <a:off x="2773" y="3011"/>
                <a:ext cx="6"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81" name="Line 347"/>
              <p:cNvSpPr>
                <a:spLocks noChangeShapeType="1"/>
              </p:cNvSpPr>
              <p:nvPr/>
            </p:nvSpPr>
            <p:spPr bwMode="auto">
              <a:xfrm flipH="1">
                <a:off x="2779" y="3005"/>
                <a:ext cx="2"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82" name="Line 348"/>
              <p:cNvSpPr>
                <a:spLocks noChangeShapeType="1"/>
              </p:cNvSpPr>
              <p:nvPr/>
            </p:nvSpPr>
            <p:spPr bwMode="auto">
              <a:xfrm flipH="1">
                <a:off x="2781" y="3002"/>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83" name="Line 349"/>
              <p:cNvSpPr>
                <a:spLocks noChangeShapeType="1"/>
              </p:cNvSpPr>
              <p:nvPr/>
            </p:nvSpPr>
            <p:spPr bwMode="auto">
              <a:xfrm flipH="1">
                <a:off x="2784" y="2997"/>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84" name="Line 350"/>
              <p:cNvSpPr>
                <a:spLocks noChangeShapeType="1"/>
              </p:cNvSpPr>
              <p:nvPr/>
            </p:nvSpPr>
            <p:spPr bwMode="auto">
              <a:xfrm flipH="1">
                <a:off x="2787" y="2991"/>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85" name="Line 351"/>
              <p:cNvSpPr>
                <a:spLocks noChangeShapeType="1"/>
              </p:cNvSpPr>
              <p:nvPr/>
            </p:nvSpPr>
            <p:spPr bwMode="auto">
              <a:xfrm>
                <a:off x="2790" y="2991"/>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86" name="Line 352"/>
              <p:cNvSpPr>
                <a:spLocks noChangeShapeType="1"/>
              </p:cNvSpPr>
              <p:nvPr/>
            </p:nvSpPr>
            <p:spPr bwMode="auto">
              <a:xfrm flipH="1">
                <a:off x="2790" y="2986"/>
                <a:ext cx="5"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87" name="Line 353"/>
              <p:cNvSpPr>
                <a:spLocks noChangeShapeType="1"/>
              </p:cNvSpPr>
              <p:nvPr/>
            </p:nvSpPr>
            <p:spPr bwMode="auto">
              <a:xfrm flipH="1">
                <a:off x="2795" y="2983"/>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88" name="Line 354"/>
              <p:cNvSpPr>
                <a:spLocks noChangeShapeType="1"/>
              </p:cNvSpPr>
              <p:nvPr/>
            </p:nvSpPr>
            <p:spPr bwMode="auto">
              <a:xfrm flipH="1">
                <a:off x="2798" y="2978"/>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89" name="Line 355"/>
              <p:cNvSpPr>
                <a:spLocks noChangeShapeType="1"/>
              </p:cNvSpPr>
              <p:nvPr/>
            </p:nvSpPr>
            <p:spPr bwMode="auto">
              <a:xfrm flipH="1">
                <a:off x="2801" y="2972"/>
                <a:ext cx="2"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90" name="Line 356"/>
              <p:cNvSpPr>
                <a:spLocks noChangeShapeType="1"/>
              </p:cNvSpPr>
              <p:nvPr/>
            </p:nvSpPr>
            <p:spPr bwMode="auto">
              <a:xfrm flipH="1">
                <a:off x="2803" y="2970"/>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91" name="Line 357"/>
              <p:cNvSpPr>
                <a:spLocks noChangeShapeType="1"/>
              </p:cNvSpPr>
              <p:nvPr/>
            </p:nvSpPr>
            <p:spPr bwMode="auto">
              <a:xfrm>
                <a:off x="2806" y="2970"/>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92" name="Line 358"/>
              <p:cNvSpPr>
                <a:spLocks noChangeShapeType="1"/>
              </p:cNvSpPr>
              <p:nvPr/>
            </p:nvSpPr>
            <p:spPr bwMode="auto">
              <a:xfrm flipH="1">
                <a:off x="2806" y="2964"/>
                <a:ext cx="6"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93" name="Line 359"/>
              <p:cNvSpPr>
                <a:spLocks noChangeShapeType="1"/>
              </p:cNvSpPr>
              <p:nvPr/>
            </p:nvSpPr>
            <p:spPr bwMode="auto">
              <a:xfrm flipH="1">
                <a:off x="2812" y="2959"/>
                <a:ext cx="2"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94" name="Line 360"/>
              <p:cNvSpPr>
                <a:spLocks noChangeShapeType="1"/>
              </p:cNvSpPr>
              <p:nvPr/>
            </p:nvSpPr>
            <p:spPr bwMode="auto">
              <a:xfrm flipH="1">
                <a:off x="2814" y="2953"/>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95" name="Line 361"/>
              <p:cNvSpPr>
                <a:spLocks noChangeShapeType="1"/>
              </p:cNvSpPr>
              <p:nvPr/>
            </p:nvSpPr>
            <p:spPr bwMode="auto">
              <a:xfrm flipH="1">
                <a:off x="2817" y="2948"/>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96" name="Line 362"/>
              <p:cNvSpPr>
                <a:spLocks noChangeShapeType="1"/>
              </p:cNvSpPr>
              <p:nvPr/>
            </p:nvSpPr>
            <p:spPr bwMode="auto">
              <a:xfrm flipH="1">
                <a:off x="2820" y="2945"/>
                <a:ext cx="5"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97" name="Line 363"/>
              <p:cNvSpPr>
                <a:spLocks noChangeShapeType="1"/>
              </p:cNvSpPr>
              <p:nvPr/>
            </p:nvSpPr>
            <p:spPr bwMode="auto">
              <a:xfrm>
                <a:off x="2825" y="2945"/>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98" name="Line 364"/>
              <p:cNvSpPr>
                <a:spLocks noChangeShapeType="1"/>
              </p:cNvSpPr>
              <p:nvPr/>
            </p:nvSpPr>
            <p:spPr bwMode="auto">
              <a:xfrm flipH="1">
                <a:off x="2825" y="2939"/>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299" name="Line 365"/>
              <p:cNvSpPr>
                <a:spLocks noChangeShapeType="1"/>
              </p:cNvSpPr>
              <p:nvPr/>
            </p:nvSpPr>
            <p:spPr bwMode="auto">
              <a:xfrm flipH="1">
                <a:off x="2828" y="2934"/>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00" name="Line 366"/>
              <p:cNvSpPr>
                <a:spLocks noChangeShapeType="1"/>
              </p:cNvSpPr>
              <p:nvPr/>
            </p:nvSpPr>
            <p:spPr bwMode="auto">
              <a:xfrm flipH="1">
                <a:off x="2831" y="2928"/>
                <a:ext cx="2"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01" name="Line 367"/>
              <p:cNvSpPr>
                <a:spLocks noChangeShapeType="1"/>
              </p:cNvSpPr>
              <p:nvPr/>
            </p:nvSpPr>
            <p:spPr bwMode="auto">
              <a:xfrm flipH="1">
                <a:off x="2833" y="2923"/>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02" name="Line 368"/>
              <p:cNvSpPr>
                <a:spLocks noChangeShapeType="1"/>
              </p:cNvSpPr>
              <p:nvPr/>
            </p:nvSpPr>
            <p:spPr bwMode="auto">
              <a:xfrm flipH="1">
                <a:off x="2836" y="2918"/>
                <a:ext cx="6"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03" name="Line 369"/>
              <p:cNvSpPr>
                <a:spLocks noChangeShapeType="1"/>
              </p:cNvSpPr>
              <p:nvPr/>
            </p:nvSpPr>
            <p:spPr bwMode="auto">
              <a:xfrm>
                <a:off x="2842" y="2918"/>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04" name="Line 370"/>
              <p:cNvSpPr>
                <a:spLocks noChangeShapeType="1"/>
              </p:cNvSpPr>
              <p:nvPr/>
            </p:nvSpPr>
            <p:spPr bwMode="auto">
              <a:xfrm flipH="1">
                <a:off x="2842" y="2912"/>
                <a:ext cx="2"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05" name="Line 371"/>
              <p:cNvSpPr>
                <a:spLocks noChangeShapeType="1"/>
              </p:cNvSpPr>
              <p:nvPr/>
            </p:nvSpPr>
            <p:spPr bwMode="auto">
              <a:xfrm flipH="1">
                <a:off x="2844" y="2907"/>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06" name="Line 372"/>
              <p:cNvSpPr>
                <a:spLocks noChangeShapeType="1"/>
              </p:cNvSpPr>
              <p:nvPr/>
            </p:nvSpPr>
            <p:spPr bwMode="auto">
              <a:xfrm flipH="1">
                <a:off x="2847" y="2901"/>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07" name="Line 373"/>
              <p:cNvSpPr>
                <a:spLocks noChangeShapeType="1"/>
              </p:cNvSpPr>
              <p:nvPr/>
            </p:nvSpPr>
            <p:spPr bwMode="auto">
              <a:xfrm flipH="1">
                <a:off x="2850" y="2896"/>
                <a:ext cx="5"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08" name="Line 374"/>
              <p:cNvSpPr>
                <a:spLocks noChangeShapeType="1"/>
              </p:cNvSpPr>
              <p:nvPr/>
            </p:nvSpPr>
            <p:spPr bwMode="auto">
              <a:xfrm flipH="1">
                <a:off x="2855" y="2890"/>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09" name="Line 375"/>
              <p:cNvSpPr>
                <a:spLocks noChangeShapeType="1"/>
              </p:cNvSpPr>
              <p:nvPr/>
            </p:nvSpPr>
            <p:spPr bwMode="auto">
              <a:xfrm>
                <a:off x="2858" y="2890"/>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10" name="Line 376"/>
              <p:cNvSpPr>
                <a:spLocks noChangeShapeType="1"/>
              </p:cNvSpPr>
              <p:nvPr/>
            </p:nvSpPr>
            <p:spPr bwMode="auto">
              <a:xfrm flipH="1">
                <a:off x="2858" y="2885"/>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11" name="Line 377"/>
              <p:cNvSpPr>
                <a:spLocks noChangeShapeType="1"/>
              </p:cNvSpPr>
              <p:nvPr/>
            </p:nvSpPr>
            <p:spPr bwMode="auto">
              <a:xfrm flipH="1">
                <a:off x="2861" y="2879"/>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12" name="Line 378"/>
              <p:cNvSpPr>
                <a:spLocks noChangeShapeType="1"/>
              </p:cNvSpPr>
              <p:nvPr/>
            </p:nvSpPr>
            <p:spPr bwMode="auto">
              <a:xfrm flipH="1">
                <a:off x="2864" y="2874"/>
                <a:ext cx="2"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13" name="Line 379"/>
              <p:cNvSpPr>
                <a:spLocks noChangeShapeType="1"/>
              </p:cNvSpPr>
              <p:nvPr/>
            </p:nvSpPr>
            <p:spPr bwMode="auto">
              <a:xfrm flipH="1">
                <a:off x="2866" y="2868"/>
                <a:ext cx="6"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14" name="Line 380"/>
              <p:cNvSpPr>
                <a:spLocks noChangeShapeType="1"/>
              </p:cNvSpPr>
              <p:nvPr/>
            </p:nvSpPr>
            <p:spPr bwMode="auto">
              <a:xfrm flipH="1">
                <a:off x="2872" y="2863"/>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15" name="Line 381"/>
              <p:cNvSpPr>
                <a:spLocks noChangeShapeType="1"/>
              </p:cNvSpPr>
              <p:nvPr/>
            </p:nvSpPr>
            <p:spPr bwMode="auto">
              <a:xfrm>
                <a:off x="2875" y="2863"/>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16" name="Line 382"/>
              <p:cNvSpPr>
                <a:spLocks noChangeShapeType="1"/>
              </p:cNvSpPr>
              <p:nvPr/>
            </p:nvSpPr>
            <p:spPr bwMode="auto">
              <a:xfrm flipH="1">
                <a:off x="2875" y="2857"/>
                <a:ext cx="2"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17" name="Line 383"/>
              <p:cNvSpPr>
                <a:spLocks noChangeShapeType="1"/>
              </p:cNvSpPr>
              <p:nvPr/>
            </p:nvSpPr>
            <p:spPr bwMode="auto">
              <a:xfrm flipH="1">
                <a:off x="2877" y="2852"/>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18" name="Line 384"/>
              <p:cNvSpPr>
                <a:spLocks noChangeShapeType="1"/>
              </p:cNvSpPr>
              <p:nvPr/>
            </p:nvSpPr>
            <p:spPr bwMode="auto">
              <a:xfrm flipH="1">
                <a:off x="2880" y="2846"/>
                <a:ext cx="6"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19" name="Line 385"/>
              <p:cNvSpPr>
                <a:spLocks noChangeShapeType="1"/>
              </p:cNvSpPr>
              <p:nvPr/>
            </p:nvSpPr>
            <p:spPr bwMode="auto">
              <a:xfrm flipH="1">
                <a:off x="2886" y="2841"/>
                <a:ext cx="2"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20" name="Line 386"/>
              <p:cNvSpPr>
                <a:spLocks noChangeShapeType="1"/>
              </p:cNvSpPr>
              <p:nvPr/>
            </p:nvSpPr>
            <p:spPr bwMode="auto">
              <a:xfrm flipH="1">
                <a:off x="2888" y="2835"/>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21" name="Line 387"/>
              <p:cNvSpPr>
                <a:spLocks noChangeShapeType="1"/>
              </p:cNvSpPr>
              <p:nvPr/>
            </p:nvSpPr>
            <p:spPr bwMode="auto">
              <a:xfrm>
                <a:off x="2891" y="2835"/>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22" name="Line 388"/>
              <p:cNvSpPr>
                <a:spLocks noChangeShapeType="1"/>
              </p:cNvSpPr>
              <p:nvPr/>
            </p:nvSpPr>
            <p:spPr bwMode="auto">
              <a:xfrm flipH="1">
                <a:off x="2891" y="2830"/>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23" name="Line 389"/>
              <p:cNvSpPr>
                <a:spLocks noChangeShapeType="1"/>
              </p:cNvSpPr>
              <p:nvPr/>
            </p:nvSpPr>
            <p:spPr bwMode="auto">
              <a:xfrm flipH="1">
                <a:off x="2894" y="2824"/>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24" name="Line 390"/>
              <p:cNvSpPr>
                <a:spLocks noChangeShapeType="1"/>
              </p:cNvSpPr>
              <p:nvPr/>
            </p:nvSpPr>
            <p:spPr bwMode="auto">
              <a:xfrm flipH="1">
                <a:off x="2897" y="2819"/>
                <a:ext cx="5"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25" name="Line 391"/>
              <p:cNvSpPr>
                <a:spLocks noChangeShapeType="1"/>
              </p:cNvSpPr>
              <p:nvPr/>
            </p:nvSpPr>
            <p:spPr bwMode="auto">
              <a:xfrm flipH="1">
                <a:off x="2902" y="2813"/>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26" name="Line 392"/>
              <p:cNvSpPr>
                <a:spLocks noChangeShapeType="1"/>
              </p:cNvSpPr>
              <p:nvPr/>
            </p:nvSpPr>
            <p:spPr bwMode="auto">
              <a:xfrm flipH="1">
                <a:off x="2905" y="2808"/>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27" name="Line 393"/>
              <p:cNvSpPr>
                <a:spLocks noChangeShapeType="1"/>
              </p:cNvSpPr>
              <p:nvPr/>
            </p:nvSpPr>
            <p:spPr bwMode="auto">
              <a:xfrm>
                <a:off x="2908" y="2808"/>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28" name="Line 394"/>
              <p:cNvSpPr>
                <a:spLocks noChangeShapeType="1"/>
              </p:cNvSpPr>
              <p:nvPr/>
            </p:nvSpPr>
            <p:spPr bwMode="auto">
              <a:xfrm flipH="1">
                <a:off x="2908" y="2800"/>
                <a:ext cx="2"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29" name="Line 395"/>
              <p:cNvSpPr>
                <a:spLocks noChangeShapeType="1"/>
              </p:cNvSpPr>
              <p:nvPr/>
            </p:nvSpPr>
            <p:spPr bwMode="auto">
              <a:xfrm flipH="1">
                <a:off x="2910" y="2794"/>
                <a:ext cx="6"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30" name="Line 396"/>
              <p:cNvSpPr>
                <a:spLocks noChangeShapeType="1"/>
              </p:cNvSpPr>
              <p:nvPr/>
            </p:nvSpPr>
            <p:spPr bwMode="auto">
              <a:xfrm flipH="1">
                <a:off x="2916" y="2789"/>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31" name="Line 397"/>
              <p:cNvSpPr>
                <a:spLocks noChangeShapeType="1"/>
              </p:cNvSpPr>
              <p:nvPr/>
            </p:nvSpPr>
            <p:spPr bwMode="auto">
              <a:xfrm flipH="1">
                <a:off x="2919" y="2783"/>
                <a:ext cx="2"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32" name="Line 398"/>
              <p:cNvSpPr>
                <a:spLocks noChangeShapeType="1"/>
              </p:cNvSpPr>
              <p:nvPr/>
            </p:nvSpPr>
            <p:spPr bwMode="auto">
              <a:xfrm flipH="1">
                <a:off x="2921" y="2775"/>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33" name="Line 399"/>
              <p:cNvSpPr>
                <a:spLocks noChangeShapeType="1"/>
              </p:cNvSpPr>
              <p:nvPr/>
            </p:nvSpPr>
            <p:spPr bwMode="auto">
              <a:xfrm>
                <a:off x="2924" y="2775"/>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34" name="Line 400"/>
              <p:cNvSpPr>
                <a:spLocks noChangeShapeType="1"/>
              </p:cNvSpPr>
              <p:nvPr/>
            </p:nvSpPr>
            <p:spPr bwMode="auto">
              <a:xfrm flipH="1">
                <a:off x="2924" y="2770"/>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35" name="Line 401"/>
              <p:cNvSpPr>
                <a:spLocks noChangeShapeType="1"/>
              </p:cNvSpPr>
              <p:nvPr/>
            </p:nvSpPr>
            <p:spPr bwMode="auto">
              <a:xfrm flipH="1">
                <a:off x="2927" y="2764"/>
                <a:ext cx="5"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36" name="Line 402"/>
              <p:cNvSpPr>
                <a:spLocks noChangeShapeType="1"/>
              </p:cNvSpPr>
              <p:nvPr/>
            </p:nvSpPr>
            <p:spPr bwMode="auto">
              <a:xfrm flipH="1">
                <a:off x="2932" y="2759"/>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37" name="Line 403"/>
              <p:cNvSpPr>
                <a:spLocks noChangeShapeType="1"/>
              </p:cNvSpPr>
              <p:nvPr/>
            </p:nvSpPr>
            <p:spPr bwMode="auto">
              <a:xfrm flipH="1">
                <a:off x="2935" y="2753"/>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38" name="Line 404"/>
              <p:cNvSpPr>
                <a:spLocks noChangeShapeType="1"/>
              </p:cNvSpPr>
              <p:nvPr/>
            </p:nvSpPr>
            <p:spPr bwMode="auto">
              <a:xfrm flipH="1">
                <a:off x="2938" y="2748"/>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39" name="Line 405"/>
              <p:cNvSpPr>
                <a:spLocks noChangeShapeType="1"/>
              </p:cNvSpPr>
              <p:nvPr/>
            </p:nvSpPr>
            <p:spPr bwMode="auto">
              <a:xfrm>
                <a:off x="2941" y="2748"/>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40" name="Line 406"/>
              <p:cNvSpPr>
                <a:spLocks noChangeShapeType="1"/>
              </p:cNvSpPr>
              <p:nvPr/>
            </p:nvSpPr>
            <p:spPr bwMode="auto">
              <a:xfrm flipH="1">
                <a:off x="2941" y="2742"/>
                <a:ext cx="2"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341" name="Line 407"/>
              <p:cNvSpPr>
                <a:spLocks noChangeShapeType="1"/>
              </p:cNvSpPr>
              <p:nvPr/>
            </p:nvSpPr>
            <p:spPr bwMode="auto">
              <a:xfrm flipH="1">
                <a:off x="2943" y="2734"/>
                <a:ext cx="6"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4582" name="Group 609"/>
            <p:cNvGrpSpPr>
              <a:grpSpLocks/>
            </p:cNvGrpSpPr>
            <p:nvPr/>
          </p:nvGrpSpPr>
          <p:grpSpPr bwMode="auto">
            <a:xfrm>
              <a:off x="2949" y="1545"/>
              <a:ext cx="557" cy="1189"/>
              <a:chOff x="2949" y="1545"/>
              <a:chExt cx="557" cy="1189"/>
            </a:xfrm>
          </p:grpSpPr>
          <p:sp>
            <p:nvSpPr>
              <p:cNvPr id="25942" name="Line 409"/>
              <p:cNvSpPr>
                <a:spLocks noChangeShapeType="1"/>
              </p:cNvSpPr>
              <p:nvPr/>
            </p:nvSpPr>
            <p:spPr bwMode="auto">
              <a:xfrm flipH="1">
                <a:off x="2949" y="2729"/>
                <a:ext cx="2"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43" name="Line 410"/>
              <p:cNvSpPr>
                <a:spLocks noChangeShapeType="1"/>
              </p:cNvSpPr>
              <p:nvPr/>
            </p:nvSpPr>
            <p:spPr bwMode="auto">
              <a:xfrm flipH="1">
                <a:off x="2951" y="2723"/>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44" name="Line 411"/>
              <p:cNvSpPr>
                <a:spLocks noChangeShapeType="1"/>
              </p:cNvSpPr>
              <p:nvPr/>
            </p:nvSpPr>
            <p:spPr bwMode="auto">
              <a:xfrm flipH="1">
                <a:off x="2954" y="2718"/>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45" name="Line 412"/>
              <p:cNvSpPr>
                <a:spLocks noChangeShapeType="1"/>
              </p:cNvSpPr>
              <p:nvPr/>
            </p:nvSpPr>
            <p:spPr bwMode="auto">
              <a:xfrm>
                <a:off x="2957" y="2718"/>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46" name="Line 413"/>
              <p:cNvSpPr>
                <a:spLocks noChangeShapeType="1"/>
              </p:cNvSpPr>
              <p:nvPr/>
            </p:nvSpPr>
            <p:spPr bwMode="auto">
              <a:xfrm flipH="1">
                <a:off x="2957" y="2709"/>
                <a:ext cx="3"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47" name="Line 414"/>
              <p:cNvSpPr>
                <a:spLocks noChangeShapeType="1"/>
              </p:cNvSpPr>
              <p:nvPr/>
            </p:nvSpPr>
            <p:spPr bwMode="auto">
              <a:xfrm flipH="1">
                <a:off x="2960" y="2704"/>
                <a:ext cx="5"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48" name="Line 415"/>
              <p:cNvSpPr>
                <a:spLocks noChangeShapeType="1"/>
              </p:cNvSpPr>
              <p:nvPr/>
            </p:nvSpPr>
            <p:spPr bwMode="auto">
              <a:xfrm flipH="1">
                <a:off x="2965" y="2698"/>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49" name="Line 416"/>
              <p:cNvSpPr>
                <a:spLocks noChangeShapeType="1"/>
              </p:cNvSpPr>
              <p:nvPr/>
            </p:nvSpPr>
            <p:spPr bwMode="auto">
              <a:xfrm flipH="1">
                <a:off x="2968" y="2690"/>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50" name="Line 417"/>
              <p:cNvSpPr>
                <a:spLocks noChangeShapeType="1"/>
              </p:cNvSpPr>
              <p:nvPr/>
            </p:nvSpPr>
            <p:spPr bwMode="auto">
              <a:xfrm flipH="1">
                <a:off x="2971" y="2685"/>
                <a:ext cx="2"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51" name="Line 418"/>
              <p:cNvSpPr>
                <a:spLocks noChangeShapeType="1"/>
              </p:cNvSpPr>
              <p:nvPr/>
            </p:nvSpPr>
            <p:spPr bwMode="auto">
              <a:xfrm>
                <a:off x="2973" y="2685"/>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52" name="Line 419"/>
              <p:cNvSpPr>
                <a:spLocks noChangeShapeType="1"/>
              </p:cNvSpPr>
              <p:nvPr/>
            </p:nvSpPr>
            <p:spPr bwMode="auto">
              <a:xfrm flipH="1">
                <a:off x="2973" y="2679"/>
                <a:ext cx="6"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53" name="Line 420"/>
              <p:cNvSpPr>
                <a:spLocks noChangeShapeType="1"/>
              </p:cNvSpPr>
              <p:nvPr/>
            </p:nvSpPr>
            <p:spPr bwMode="auto">
              <a:xfrm flipH="1">
                <a:off x="2979" y="2671"/>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54" name="Line 421"/>
              <p:cNvSpPr>
                <a:spLocks noChangeShapeType="1"/>
              </p:cNvSpPr>
              <p:nvPr/>
            </p:nvSpPr>
            <p:spPr bwMode="auto">
              <a:xfrm flipH="1">
                <a:off x="2982" y="2666"/>
                <a:ext cx="2"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55" name="Line 422"/>
              <p:cNvSpPr>
                <a:spLocks noChangeShapeType="1"/>
              </p:cNvSpPr>
              <p:nvPr/>
            </p:nvSpPr>
            <p:spPr bwMode="auto">
              <a:xfrm flipH="1">
                <a:off x="2984" y="2657"/>
                <a:ext cx="3"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56" name="Line 423"/>
              <p:cNvSpPr>
                <a:spLocks noChangeShapeType="1"/>
              </p:cNvSpPr>
              <p:nvPr/>
            </p:nvSpPr>
            <p:spPr bwMode="auto">
              <a:xfrm flipH="1">
                <a:off x="2987" y="2652"/>
                <a:ext cx="6"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57" name="Line 424"/>
              <p:cNvSpPr>
                <a:spLocks noChangeShapeType="1"/>
              </p:cNvSpPr>
              <p:nvPr/>
            </p:nvSpPr>
            <p:spPr bwMode="auto">
              <a:xfrm>
                <a:off x="2993" y="2652"/>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58" name="Line 425"/>
              <p:cNvSpPr>
                <a:spLocks noChangeShapeType="1"/>
              </p:cNvSpPr>
              <p:nvPr/>
            </p:nvSpPr>
            <p:spPr bwMode="auto">
              <a:xfrm flipH="1">
                <a:off x="2993" y="2644"/>
                <a:ext cx="2"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59" name="Line 426"/>
              <p:cNvSpPr>
                <a:spLocks noChangeShapeType="1"/>
              </p:cNvSpPr>
              <p:nvPr/>
            </p:nvSpPr>
            <p:spPr bwMode="auto">
              <a:xfrm flipH="1">
                <a:off x="2995" y="2638"/>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60" name="Line 427"/>
              <p:cNvSpPr>
                <a:spLocks noChangeShapeType="1"/>
              </p:cNvSpPr>
              <p:nvPr/>
            </p:nvSpPr>
            <p:spPr bwMode="auto">
              <a:xfrm flipH="1">
                <a:off x="2998" y="2630"/>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61" name="Line 428"/>
              <p:cNvSpPr>
                <a:spLocks noChangeShapeType="1"/>
              </p:cNvSpPr>
              <p:nvPr/>
            </p:nvSpPr>
            <p:spPr bwMode="auto">
              <a:xfrm flipH="1">
                <a:off x="3001" y="2625"/>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62" name="Line 429"/>
              <p:cNvSpPr>
                <a:spLocks noChangeShapeType="1"/>
              </p:cNvSpPr>
              <p:nvPr/>
            </p:nvSpPr>
            <p:spPr bwMode="auto">
              <a:xfrm flipH="1">
                <a:off x="3004" y="2619"/>
                <a:ext cx="5"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63" name="Line 430"/>
              <p:cNvSpPr>
                <a:spLocks noChangeShapeType="1"/>
              </p:cNvSpPr>
              <p:nvPr/>
            </p:nvSpPr>
            <p:spPr bwMode="auto">
              <a:xfrm>
                <a:off x="3009" y="2619"/>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64" name="Line 431"/>
              <p:cNvSpPr>
                <a:spLocks noChangeShapeType="1"/>
              </p:cNvSpPr>
              <p:nvPr/>
            </p:nvSpPr>
            <p:spPr bwMode="auto">
              <a:xfrm flipH="1">
                <a:off x="3009" y="2611"/>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65" name="Line 432"/>
              <p:cNvSpPr>
                <a:spLocks noChangeShapeType="1"/>
              </p:cNvSpPr>
              <p:nvPr/>
            </p:nvSpPr>
            <p:spPr bwMode="auto">
              <a:xfrm flipH="1">
                <a:off x="3012" y="2605"/>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66" name="Line 433"/>
              <p:cNvSpPr>
                <a:spLocks noChangeShapeType="1"/>
              </p:cNvSpPr>
              <p:nvPr/>
            </p:nvSpPr>
            <p:spPr bwMode="auto">
              <a:xfrm flipH="1">
                <a:off x="3015" y="2597"/>
                <a:ext cx="2"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67" name="Line 434"/>
              <p:cNvSpPr>
                <a:spLocks noChangeShapeType="1"/>
              </p:cNvSpPr>
              <p:nvPr/>
            </p:nvSpPr>
            <p:spPr bwMode="auto">
              <a:xfrm flipH="1">
                <a:off x="3017" y="2592"/>
                <a:ext cx="6"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68" name="Line 435"/>
              <p:cNvSpPr>
                <a:spLocks noChangeShapeType="1"/>
              </p:cNvSpPr>
              <p:nvPr/>
            </p:nvSpPr>
            <p:spPr bwMode="auto">
              <a:xfrm flipH="1">
                <a:off x="3023" y="2583"/>
                <a:ext cx="3"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69" name="Line 436"/>
              <p:cNvSpPr>
                <a:spLocks noChangeShapeType="1"/>
              </p:cNvSpPr>
              <p:nvPr/>
            </p:nvSpPr>
            <p:spPr bwMode="auto">
              <a:xfrm>
                <a:off x="3026" y="2583"/>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70" name="Line 437"/>
              <p:cNvSpPr>
                <a:spLocks noChangeShapeType="1"/>
              </p:cNvSpPr>
              <p:nvPr/>
            </p:nvSpPr>
            <p:spPr bwMode="auto">
              <a:xfrm flipH="1">
                <a:off x="3026" y="2578"/>
                <a:ext cx="2"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71" name="Line 438"/>
              <p:cNvSpPr>
                <a:spLocks noChangeShapeType="1"/>
              </p:cNvSpPr>
              <p:nvPr/>
            </p:nvSpPr>
            <p:spPr bwMode="auto">
              <a:xfrm flipH="1">
                <a:off x="3028" y="2570"/>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72" name="Line 439"/>
              <p:cNvSpPr>
                <a:spLocks noChangeShapeType="1"/>
              </p:cNvSpPr>
              <p:nvPr/>
            </p:nvSpPr>
            <p:spPr bwMode="auto">
              <a:xfrm flipH="1">
                <a:off x="3031" y="2564"/>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73" name="Line 440"/>
              <p:cNvSpPr>
                <a:spLocks noChangeShapeType="1"/>
              </p:cNvSpPr>
              <p:nvPr/>
            </p:nvSpPr>
            <p:spPr bwMode="auto">
              <a:xfrm flipH="1">
                <a:off x="3034" y="2556"/>
                <a:ext cx="5"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74" name="Line 441"/>
              <p:cNvSpPr>
                <a:spLocks noChangeShapeType="1"/>
              </p:cNvSpPr>
              <p:nvPr/>
            </p:nvSpPr>
            <p:spPr bwMode="auto">
              <a:xfrm flipH="1">
                <a:off x="3039" y="2551"/>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75" name="Line 442"/>
              <p:cNvSpPr>
                <a:spLocks noChangeShapeType="1"/>
              </p:cNvSpPr>
              <p:nvPr/>
            </p:nvSpPr>
            <p:spPr bwMode="auto">
              <a:xfrm>
                <a:off x="3042" y="2551"/>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76" name="Line 443"/>
              <p:cNvSpPr>
                <a:spLocks noChangeShapeType="1"/>
              </p:cNvSpPr>
              <p:nvPr/>
            </p:nvSpPr>
            <p:spPr bwMode="auto">
              <a:xfrm flipH="1">
                <a:off x="3042" y="2542"/>
                <a:ext cx="3"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77" name="Line 444"/>
              <p:cNvSpPr>
                <a:spLocks noChangeShapeType="1"/>
              </p:cNvSpPr>
              <p:nvPr/>
            </p:nvSpPr>
            <p:spPr bwMode="auto">
              <a:xfrm flipH="1">
                <a:off x="3045" y="2534"/>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78" name="Line 445"/>
              <p:cNvSpPr>
                <a:spLocks noChangeShapeType="1"/>
              </p:cNvSpPr>
              <p:nvPr/>
            </p:nvSpPr>
            <p:spPr bwMode="auto">
              <a:xfrm flipH="1">
                <a:off x="3048" y="2529"/>
                <a:ext cx="5"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79" name="Line 446"/>
              <p:cNvSpPr>
                <a:spLocks noChangeShapeType="1"/>
              </p:cNvSpPr>
              <p:nvPr/>
            </p:nvSpPr>
            <p:spPr bwMode="auto">
              <a:xfrm flipH="1">
                <a:off x="3053" y="2520"/>
                <a:ext cx="3"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80" name="Line 447"/>
              <p:cNvSpPr>
                <a:spLocks noChangeShapeType="1"/>
              </p:cNvSpPr>
              <p:nvPr/>
            </p:nvSpPr>
            <p:spPr bwMode="auto">
              <a:xfrm flipH="1">
                <a:off x="3056" y="2515"/>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81" name="Line 448"/>
              <p:cNvSpPr>
                <a:spLocks noChangeShapeType="1"/>
              </p:cNvSpPr>
              <p:nvPr/>
            </p:nvSpPr>
            <p:spPr bwMode="auto">
              <a:xfrm>
                <a:off x="3059" y="2515"/>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82" name="Line 449"/>
              <p:cNvSpPr>
                <a:spLocks noChangeShapeType="1"/>
              </p:cNvSpPr>
              <p:nvPr/>
            </p:nvSpPr>
            <p:spPr bwMode="auto">
              <a:xfrm flipH="1">
                <a:off x="3059" y="2507"/>
                <a:ext cx="2"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83" name="Line 450"/>
              <p:cNvSpPr>
                <a:spLocks noChangeShapeType="1"/>
              </p:cNvSpPr>
              <p:nvPr/>
            </p:nvSpPr>
            <p:spPr bwMode="auto">
              <a:xfrm flipH="1">
                <a:off x="3061" y="2501"/>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84" name="Line 451"/>
              <p:cNvSpPr>
                <a:spLocks noChangeShapeType="1"/>
              </p:cNvSpPr>
              <p:nvPr/>
            </p:nvSpPr>
            <p:spPr bwMode="auto">
              <a:xfrm flipH="1">
                <a:off x="3064" y="2493"/>
                <a:ext cx="5"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85" name="Line 452"/>
              <p:cNvSpPr>
                <a:spLocks noChangeShapeType="1"/>
              </p:cNvSpPr>
              <p:nvPr/>
            </p:nvSpPr>
            <p:spPr bwMode="auto">
              <a:xfrm flipH="1">
                <a:off x="3069" y="2488"/>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86" name="Line 453"/>
              <p:cNvSpPr>
                <a:spLocks noChangeShapeType="1"/>
              </p:cNvSpPr>
              <p:nvPr/>
            </p:nvSpPr>
            <p:spPr bwMode="auto">
              <a:xfrm flipH="1">
                <a:off x="3072" y="2479"/>
                <a:ext cx="3"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87" name="Line 454"/>
              <p:cNvSpPr>
                <a:spLocks noChangeShapeType="1"/>
              </p:cNvSpPr>
              <p:nvPr/>
            </p:nvSpPr>
            <p:spPr bwMode="auto">
              <a:xfrm>
                <a:off x="3075" y="2479"/>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88" name="Line 455"/>
              <p:cNvSpPr>
                <a:spLocks noChangeShapeType="1"/>
              </p:cNvSpPr>
              <p:nvPr/>
            </p:nvSpPr>
            <p:spPr bwMode="auto">
              <a:xfrm flipH="1">
                <a:off x="3075" y="2471"/>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89" name="Line 456"/>
              <p:cNvSpPr>
                <a:spLocks noChangeShapeType="1"/>
              </p:cNvSpPr>
              <p:nvPr/>
            </p:nvSpPr>
            <p:spPr bwMode="auto">
              <a:xfrm flipH="1">
                <a:off x="3078" y="2466"/>
                <a:ext cx="2"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90" name="Line 457"/>
              <p:cNvSpPr>
                <a:spLocks noChangeShapeType="1"/>
              </p:cNvSpPr>
              <p:nvPr/>
            </p:nvSpPr>
            <p:spPr bwMode="auto">
              <a:xfrm flipH="1">
                <a:off x="3080" y="2457"/>
                <a:ext cx="6"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91" name="Line 458"/>
              <p:cNvSpPr>
                <a:spLocks noChangeShapeType="1"/>
              </p:cNvSpPr>
              <p:nvPr/>
            </p:nvSpPr>
            <p:spPr bwMode="auto">
              <a:xfrm flipH="1">
                <a:off x="3086" y="2452"/>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92" name="Line 459"/>
              <p:cNvSpPr>
                <a:spLocks noChangeShapeType="1"/>
              </p:cNvSpPr>
              <p:nvPr/>
            </p:nvSpPr>
            <p:spPr bwMode="auto">
              <a:xfrm flipH="1">
                <a:off x="3089" y="2444"/>
                <a:ext cx="2"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93" name="Line 460"/>
              <p:cNvSpPr>
                <a:spLocks noChangeShapeType="1"/>
              </p:cNvSpPr>
              <p:nvPr/>
            </p:nvSpPr>
            <p:spPr bwMode="auto">
              <a:xfrm>
                <a:off x="3091" y="2444"/>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94" name="Line 461"/>
              <p:cNvSpPr>
                <a:spLocks noChangeShapeType="1"/>
              </p:cNvSpPr>
              <p:nvPr/>
            </p:nvSpPr>
            <p:spPr bwMode="auto">
              <a:xfrm flipH="1">
                <a:off x="3091" y="2438"/>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95" name="Line 462"/>
              <p:cNvSpPr>
                <a:spLocks noChangeShapeType="1"/>
              </p:cNvSpPr>
              <p:nvPr/>
            </p:nvSpPr>
            <p:spPr bwMode="auto">
              <a:xfrm flipH="1">
                <a:off x="3094" y="2430"/>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96" name="Line 463"/>
              <p:cNvSpPr>
                <a:spLocks noChangeShapeType="1"/>
              </p:cNvSpPr>
              <p:nvPr/>
            </p:nvSpPr>
            <p:spPr bwMode="auto">
              <a:xfrm flipH="1">
                <a:off x="3097" y="2422"/>
                <a:ext cx="5"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97" name="Line 464"/>
              <p:cNvSpPr>
                <a:spLocks noChangeShapeType="1"/>
              </p:cNvSpPr>
              <p:nvPr/>
            </p:nvSpPr>
            <p:spPr bwMode="auto">
              <a:xfrm flipH="1">
                <a:off x="3102" y="2416"/>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98" name="Line 465"/>
              <p:cNvSpPr>
                <a:spLocks noChangeShapeType="1"/>
              </p:cNvSpPr>
              <p:nvPr/>
            </p:nvSpPr>
            <p:spPr bwMode="auto">
              <a:xfrm flipH="1">
                <a:off x="3105" y="2408"/>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99" name="Line 466"/>
              <p:cNvSpPr>
                <a:spLocks noChangeShapeType="1"/>
              </p:cNvSpPr>
              <p:nvPr/>
            </p:nvSpPr>
            <p:spPr bwMode="auto">
              <a:xfrm>
                <a:off x="3108" y="2408"/>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00" name="Line 467"/>
              <p:cNvSpPr>
                <a:spLocks noChangeShapeType="1"/>
              </p:cNvSpPr>
              <p:nvPr/>
            </p:nvSpPr>
            <p:spPr bwMode="auto">
              <a:xfrm flipH="1">
                <a:off x="3108" y="2400"/>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01" name="Line 468"/>
              <p:cNvSpPr>
                <a:spLocks noChangeShapeType="1"/>
              </p:cNvSpPr>
              <p:nvPr/>
            </p:nvSpPr>
            <p:spPr bwMode="auto">
              <a:xfrm flipH="1">
                <a:off x="3111" y="2394"/>
                <a:ext cx="5"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02" name="Line 469"/>
              <p:cNvSpPr>
                <a:spLocks noChangeShapeType="1"/>
              </p:cNvSpPr>
              <p:nvPr/>
            </p:nvSpPr>
            <p:spPr bwMode="auto">
              <a:xfrm flipH="1">
                <a:off x="3116" y="2386"/>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03" name="Line 470"/>
              <p:cNvSpPr>
                <a:spLocks noChangeShapeType="1"/>
              </p:cNvSpPr>
              <p:nvPr/>
            </p:nvSpPr>
            <p:spPr bwMode="auto">
              <a:xfrm flipH="1">
                <a:off x="3119" y="2378"/>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04" name="Line 471"/>
              <p:cNvSpPr>
                <a:spLocks noChangeShapeType="1"/>
              </p:cNvSpPr>
              <p:nvPr/>
            </p:nvSpPr>
            <p:spPr bwMode="auto">
              <a:xfrm flipH="1">
                <a:off x="3122" y="2373"/>
                <a:ext cx="2"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05" name="Line 472"/>
              <p:cNvSpPr>
                <a:spLocks noChangeShapeType="1"/>
              </p:cNvSpPr>
              <p:nvPr/>
            </p:nvSpPr>
            <p:spPr bwMode="auto">
              <a:xfrm>
                <a:off x="3124" y="2373"/>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06" name="Line 473"/>
              <p:cNvSpPr>
                <a:spLocks noChangeShapeType="1"/>
              </p:cNvSpPr>
              <p:nvPr/>
            </p:nvSpPr>
            <p:spPr bwMode="auto">
              <a:xfrm flipH="1">
                <a:off x="3124" y="2364"/>
                <a:ext cx="3"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07" name="Line 474"/>
              <p:cNvSpPr>
                <a:spLocks noChangeShapeType="1"/>
              </p:cNvSpPr>
              <p:nvPr/>
            </p:nvSpPr>
            <p:spPr bwMode="auto">
              <a:xfrm flipH="1">
                <a:off x="3127" y="2356"/>
                <a:ext cx="6"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08" name="Line 475"/>
              <p:cNvSpPr>
                <a:spLocks noChangeShapeType="1"/>
              </p:cNvSpPr>
              <p:nvPr/>
            </p:nvSpPr>
            <p:spPr bwMode="auto">
              <a:xfrm flipH="1">
                <a:off x="3133" y="2351"/>
                <a:ext cx="2"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09" name="Line 476"/>
              <p:cNvSpPr>
                <a:spLocks noChangeShapeType="1"/>
              </p:cNvSpPr>
              <p:nvPr/>
            </p:nvSpPr>
            <p:spPr bwMode="auto">
              <a:xfrm flipH="1">
                <a:off x="3135" y="2342"/>
                <a:ext cx="3"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10" name="Line 477"/>
              <p:cNvSpPr>
                <a:spLocks noChangeShapeType="1"/>
              </p:cNvSpPr>
              <p:nvPr/>
            </p:nvSpPr>
            <p:spPr bwMode="auto">
              <a:xfrm flipH="1">
                <a:off x="3138" y="2334"/>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11" name="Line 478"/>
              <p:cNvSpPr>
                <a:spLocks noChangeShapeType="1"/>
              </p:cNvSpPr>
              <p:nvPr/>
            </p:nvSpPr>
            <p:spPr bwMode="auto">
              <a:xfrm>
                <a:off x="3141" y="2334"/>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12" name="Line 479"/>
              <p:cNvSpPr>
                <a:spLocks noChangeShapeType="1"/>
              </p:cNvSpPr>
              <p:nvPr/>
            </p:nvSpPr>
            <p:spPr bwMode="auto">
              <a:xfrm flipH="1">
                <a:off x="3141" y="2326"/>
                <a:ext cx="5"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13" name="Line 480"/>
              <p:cNvSpPr>
                <a:spLocks noChangeShapeType="1"/>
              </p:cNvSpPr>
              <p:nvPr/>
            </p:nvSpPr>
            <p:spPr bwMode="auto">
              <a:xfrm flipH="1">
                <a:off x="3146" y="2321"/>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14" name="Line 481"/>
              <p:cNvSpPr>
                <a:spLocks noChangeShapeType="1"/>
              </p:cNvSpPr>
              <p:nvPr/>
            </p:nvSpPr>
            <p:spPr bwMode="auto">
              <a:xfrm flipH="1">
                <a:off x="3149" y="2312"/>
                <a:ext cx="3"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15" name="Line 482"/>
              <p:cNvSpPr>
                <a:spLocks noChangeShapeType="1"/>
              </p:cNvSpPr>
              <p:nvPr/>
            </p:nvSpPr>
            <p:spPr bwMode="auto">
              <a:xfrm flipH="1">
                <a:off x="3152" y="2304"/>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16" name="Line 483"/>
              <p:cNvSpPr>
                <a:spLocks noChangeShapeType="1"/>
              </p:cNvSpPr>
              <p:nvPr/>
            </p:nvSpPr>
            <p:spPr bwMode="auto">
              <a:xfrm flipH="1">
                <a:off x="3155" y="2296"/>
                <a:ext cx="2"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17" name="Line 484"/>
              <p:cNvSpPr>
                <a:spLocks noChangeShapeType="1"/>
              </p:cNvSpPr>
              <p:nvPr/>
            </p:nvSpPr>
            <p:spPr bwMode="auto">
              <a:xfrm>
                <a:off x="3157" y="2296"/>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18" name="Line 485"/>
              <p:cNvSpPr>
                <a:spLocks noChangeShapeType="1"/>
              </p:cNvSpPr>
              <p:nvPr/>
            </p:nvSpPr>
            <p:spPr bwMode="auto">
              <a:xfrm flipH="1">
                <a:off x="3157" y="2290"/>
                <a:ext cx="6"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19" name="Line 486"/>
              <p:cNvSpPr>
                <a:spLocks noChangeShapeType="1"/>
              </p:cNvSpPr>
              <p:nvPr/>
            </p:nvSpPr>
            <p:spPr bwMode="auto">
              <a:xfrm flipH="1">
                <a:off x="3163" y="2282"/>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20" name="Line 487"/>
              <p:cNvSpPr>
                <a:spLocks noChangeShapeType="1"/>
              </p:cNvSpPr>
              <p:nvPr/>
            </p:nvSpPr>
            <p:spPr bwMode="auto">
              <a:xfrm flipH="1">
                <a:off x="3166" y="2274"/>
                <a:ext cx="2"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21" name="Line 488"/>
              <p:cNvSpPr>
                <a:spLocks noChangeShapeType="1"/>
              </p:cNvSpPr>
              <p:nvPr/>
            </p:nvSpPr>
            <p:spPr bwMode="auto">
              <a:xfrm flipH="1">
                <a:off x="3168" y="2266"/>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22" name="Line 489"/>
              <p:cNvSpPr>
                <a:spLocks noChangeShapeType="1"/>
              </p:cNvSpPr>
              <p:nvPr/>
            </p:nvSpPr>
            <p:spPr bwMode="auto">
              <a:xfrm flipH="1">
                <a:off x="3171" y="2260"/>
                <a:ext cx="6"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23" name="Line 490"/>
              <p:cNvSpPr>
                <a:spLocks noChangeShapeType="1"/>
              </p:cNvSpPr>
              <p:nvPr/>
            </p:nvSpPr>
            <p:spPr bwMode="auto">
              <a:xfrm>
                <a:off x="3177" y="2260"/>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24" name="Line 491"/>
              <p:cNvSpPr>
                <a:spLocks noChangeShapeType="1"/>
              </p:cNvSpPr>
              <p:nvPr/>
            </p:nvSpPr>
            <p:spPr bwMode="auto">
              <a:xfrm flipH="1">
                <a:off x="3177" y="2252"/>
                <a:ext cx="2"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25" name="Line 492"/>
              <p:cNvSpPr>
                <a:spLocks noChangeShapeType="1"/>
              </p:cNvSpPr>
              <p:nvPr/>
            </p:nvSpPr>
            <p:spPr bwMode="auto">
              <a:xfrm flipH="1">
                <a:off x="3179" y="2244"/>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26" name="Line 493"/>
              <p:cNvSpPr>
                <a:spLocks noChangeShapeType="1"/>
              </p:cNvSpPr>
              <p:nvPr/>
            </p:nvSpPr>
            <p:spPr bwMode="auto">
              <a:xfrm flipH="1">
                <a:off x="3182" y="2236"/>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27" name="Line 494"/>
              <p:cNvSpPr>
                <a:spLocks noChangeShapeType="1"/>
              </p:cNvSpPr>
              <p:nvPr/>
            </p:nvSpPr>
            <p:spPr bwMode="auto">
              <a:xfrm flipH="1">
                <a:off x="3185" y="2227"/>
                <a:ext cx="5"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28" name="Line 495"/>
              <p:cNvSpPr>
                <a:spLocks noChangeShapeType="1"/>
              </p:cNvSpPr>
              <p:nvPr/>
            </p:nvSpPr>
            <p:spPr bwMode="auto">
              <a:xfrm flipH="1">
                <a:off x="3190" y="2222"/>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29" name="Line 496"/>
              <p:cNvSpPr>
                <a:spLocks noChangeShapeType="1"/>
              </p:cNvSpPr>
              <p:nvPr/>
            </p:nvSpPr>
            <p:spPr bwMode="auto">
              <a:xfrm>
                <a:off x="3193" y="2222"/>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30" name="Line 497"/>
              <p:cNvSpPr>
                <a:spLocks noChangeShapeType="1"/>
              </p:cNvSpPr>
              <p:nvPr/>
            </p:nvSpPr>
            <p:spPr bwMode="auto">
              <a:xfrm flipH="1">
                <a:off x="3193" y="2214"/>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31" name="Line 498"/>
              <p:cNvSpPr>
                <a:spLocks noChangeShapeType="1"/>
              </p:cNvSpPr>
              <p:nvPr/>
            </p:nvSpPr>
            <p:spPr bwMode="auto">
              <a:xfrm flipH="1">
                <a:off x="3196" y="2205"/>
                <a:ext cx="2"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32" name="Line 499"/>
              <p:cNvSpPr>
                <a:spLocks noChangeShapeType="1"/>
              </p:cNvSpPr>
              <p:nvPr/>
            </p:nvSpPr>
            <p:spPr bwMode="auto">
              <a:xfrm flipH="1">
                <a:off x="3198" y="2197"/>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33" name="Line 500"/>
              <p:cNvSpPr>
                <a:spLocks noChangeShapeType="1"/>
              </p:cNvSpPr>
              <p:nvPr/>
            </p:nvSpPr>
            <p:spPr bwMode="auto">
              <a:xfrm flipH="1">
                <a:off x="3201" y="2192"/>
                <a:ext cx="6"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34" name="Line 501"/>
              <p:cNvSpPr>
                <a:spLocks noChangeShapeType="1"/>
              </p:cNvSpPr>
              <p:nvPr/>
            </p:nvSpPr>
            <p:spPr bwMode="auto">
              <a:xfrm flipH="1">
                <a:off x="3207" y="2184"/>
                <a:ext cx="2"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35" name="Line 502"/>
              <p:cNvSpPr>
                <a:spLocks noChangeShapeType="1"/>
              </p:cNvSpPr>
              <p:nvPr/>
            </p:nvSpPr>
            <p:spPr bwMode="auto">
              <a:xfrm>
                <a:off x="3209" y="2184"/>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36" name="Line 503"/>
              <p:cNvSpPr>
                <a:spLocks noChangeShapeType="1"/>
              </p:cNvSpPr>
              <p:nvPr/>
            </p:nvSpPr>
            <p:spPr bwMode="auto">
              <a:xfrm flipH="1">
                <a:off x="3209" y="2175"/>
                <a:ext cx="3"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37" name="Line 504"/>
              <p:cNvSpPr>
                <a:spLocks noChangeShapeType="1"/>
              </p:cNvSpPr>
              <p:nvPr/>
            </p:nvSpPr>
            <p:spPr bwMode="auto">
              <a:xfrm flipH="1">
                <a:off x="3212" y="2167"/>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38" name="Line 505"/>
              <p:cNvSpPr>
                <a:spLocks noChangeShapeType="1"/>
              </p:cNvSpPr>
              <p:nvPr/>
            </p:nvSpPr>
            <p:spPr bwMode="auto">
              <a:xfrm flipH="1">
                <a:off x="3215" y="2162"/>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39" name="Line 506"/>
              <p:cNvSpPr>
                <a:spLocks noChangeShapeType="1"/>
              </p:cNvSpPr>
              <p:nvPr/>
            </p:nvSpPr>
            <p:spPr bwMode="auto">
              <a:xfrm flipH="1">
                <a:off x="3218" y="2153"/>
                <a:ext cx="5"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40" name="Line 507"/>
              <p:cNvSpPr>
                <a:spLocks noChangeShapeType="1"/>
              </p:cNvSpPr>
              <p:nvPr/>
            </p:nvSpPr>
            <p:spPr bwMode="auto">
              <a:xfrm flipH="1">
                <a:off x="3223" y="2145"/>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41" name="Line 508"/>
              <p:cNvSpPr>
                <a:spLocks noChangeShapeType="1"/>
              </p:cNvSpPr>
              <p:nvPr/>
            </p:nvSpPr>
            <p:spPr bwMode="auto">
              <a:xfrm>
                <a:off x="3226" y="2145"/>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42" name="Line 509"/>
              <p:cNvSpPr>
                <a:spLocks noChangeShapeType="1"/>
              </p:cNvSpPr>
              <p:nvPr/>
            </p:nvSpPr>
            <p:spPr bwMode="auto">
              <a:xfrm flipH="1">
                <a:off x="3226" y="2140"/>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43" name="Line 510"/>
              <p:cNvSpPr>
                <a:spLocks noChangeShapeType="1"/>
              </p:cNvSpPr>
              <p:nvPr/>
            </p:nvSpPr>
            <p:spPr bwMode="auto">
              <a:xfrm flipH="1">
                <a:off x="3229" y="2132"/>
                <a:ext cx="2"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44" name="Line 511"/>
              <p:cNvSpPr>
                <a:spLocks noChangeShapeType="1"/>
              </p:cNvSpPr>
              <p:nvPr/>
            </p:nvSpPr>
            <p:spPr bwMode="auto">
              <a:xfrm flipH="1">
                <a:off x="3231" y="2123"/>
                <a:ext cx="3"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45" name="Line 512"/>
              <p:cNvSpPr>
                <a:spLocks noChangeShapeType="1"/>
              </p:cNvSpPr>
              <p:nvPr/>
            </p:nvSpPr>
            <p:spPr bwMode="auto">
              <a:xfrm flipH="1">
                <a:off x="3234" y="2118"/>
                <a:ext cx="6"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46" name="Line 513"/>
              <p:cNvSpPr>
                <a:spLocks noChangeShapeType="1"/>
              </p:cNvSpPr>
              <p:nvPr/>
            </p:nvSpPr>
            <p:spPr bwMode="auto">
              <a:xfrm flipH="1">
                <a:off x="3240" y="2110"/>
                <a:ext cx="2"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47" name="Line 514"/>
              <p:cNvSpPr>
                <a:spLocks noChangeShapeType="1"/>
              </p:cNvSpPr>
              <p:nvPr/>
            </p:nvSpPr>
            <p:spPr bwMode="auto">
              <a:xfrm>
                <a:off x="3242" y="2110"/>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48" name="Line 515"/>
              <p:cNvSpPr>
                <a:spLocks noChangeShapeType="1"/>
              </p:cNvSpPr>
              <p:nvPr/>
            </p:nvSpPr>
            <p:spPr bwMode="auto">
              <a:xfrm flipH="1">
                <a:off x="3242" y="2101"/>
                <a:ext cx="3"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49" name="Line 516"/>
              <p:cNvSpPr>
                <a:spLocks noChangeShapeType="1"/>
              </p:cNvSpPr>
              <p:nvPr/>
            </p:nvSpPr>
            <p:spPr bwMode="auto">
              <a:xfrm flipH="1">
                <a:off x="3245" y="2093"/>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50" name="Line 517"/>
              <p:cNvSpPr>
                <a:spLocks noChangeShapeType="1"/>
              </p:cNvSpPr>
              <p:nvPr/>
            </p:nvSpPr>
            <p:spPr bwMode="auto">
              <a:xfrm flipH="1">
                <a:off x="3248" y="2088"/>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51" name="Line 518"/>
              <p:cNvSpPr>
                <a:spLocks noChangeShapeType="1"/>
              </p:cNvSpPr>
              <p:nvPr/>
            </p:nvSpPr>
            <p:spPr bwMode="auto">
              <a:xfrm flipH="1">
                <a:off x="3251" y="2080"/>
                <a:ext cx="5"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52" name="Line 519"/>
              <p:cNvSpPr>
                <a:spLocks noChangeShapeType="1"/>
              </p:cNvSpPr>
              <p:nvPr/>
            </p:nvSpPr>
            <p:spPr bwMode="auto">
              <a:xfrm flipH="1">
                <a:off x="3256" y="2071"/>
                <a:ext cx="3"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53" name="Line 520"/>
              <p:cNvSpPr>
                <a:spLocks noChangeShapeType="1"/>
              </p:cNvSpPr>
              <p:nvPr/>
            </p:nvSpPr>
            <p:spPr bwMode="auto">
              <a:xfrm>
                <a:off x="3259" y="2071"/>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54" name="Line 521"/>
              <p:cNvSpPr>
                <a:spLocks noChangeShapeType="1"/>
              </p:cNvSpPr>
              <p:nvPr/>
            </p:nvSpPr>
            <p:spPr bwMode="auto">
              <a:xfrm flipH="1">
                <a:off x="3259" y="2063"/>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55" name="Line 522"/>
              <p:cNvSpPr>
                <a:spLocks noChangeShapeType="1"/>
              </p:cNvSpPr>
              <p:nvPr/>
            </p:nvSpPr>
            <p:spPr bwMode="auto">
              <a:xfrm flipH="1">
                <a:off x="3262" y="2058"/>
                <a:ext cx="2"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56" name="Line 523"/>
              <p:cNvSpPr>
                <a:spLocks noChangeShapeType="1"/>
              </p:cNvSpPr>
              <p:nvPr/>
            </p:nvSpPr>
            <p:spPr bwMode="auto">
              <a:xfrm flipH="1">
                <a:off x="3264" y="2049"/>
                <a:ext cx="3"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57" name="Line 524"/>
              <p:cNvSpPr>
                <a:spLocks noChangeShapeType="1"/>
              </p:cNvSpPr>
              <p:nvPr/>
            </p:nvSpPr>
            <p:spPr bwMode="auto">
              <a:xfrm flipH="1">
                <a:off x="3267" y="2041"/>
                <a:ext cx="6"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58" name="Line 525"/>
              <p:cNvSpPr>
                <a:spLocks noChangeShapeType="1"/>
              </p:cNvSpPr>
              <p:nvPr/>
            </p:nvSpPr>
            <p:spPr bwMode="auto">
              <a:xfrm flipH="1">
                <a:off x="3273" y="2033"/>
                <a:ext cx="2"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59" name="Line 526"/>
              <p:cNvSpPr>
                <a:spLocks noChangeShapeType="1"/>
              </p:cNvSpPr>
              <p:nvPr/>
            </p:nvSpPr>
            <p:spPr bwMode="auto">
              <a:xfrm>
                <a:off x="3275" y="2033"/>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60" name="Line 527"/>
              <p:cNvSpPr>
                <a:spLocks noChangeShapeType="1"/>
              </p:cNvSpPr>
              <p:nvPr/>
            </p:nvSpPr>
            <p:spPr bwMode="auto">
              <a:xfrm flipH="1">
                <a:off x="3275" y="2027"/>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61" name="Line 528"/>
              <p:cNvSpPr>
                <a:spLocks noChangeShapeType="1"/>
              </p:cNvSpPr>
              <p:nvPr/>
            </p:nvSpPr>
            <p:spPr bwMode="auto">
              <a:xfrm flipH="1">
                <a:off x="3278" y="2019"/>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62" name="Line 529"/>
              <p:cNvSpPr>
                <a:spLocks noChangeShapeType="1"/>
              </p:cNvSpPr>
              <p:nvPr/>
            </p:nvSpPr>
            <p:spPr bwMode="auto">
              <a:xfrm flipH="1">
                <a:off x="3281" y="2011"/>
                <a:ext cx="5"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63" name="Line 530"/>
              <p:cNvSpPr>
                <a:spLocks noChangeShapeType="1"/>
              </p:cNvSpPr>
              <p:nvPr/>
            </p:nvSpPr>
            <p:spPr bwMode="auto">
              <a:xfrm flipH="1">
                <a:off x="3286" y="2003"/>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64" name="Line 531"/>
              <p:cNvSpPr>
                <a:spLocks noChangeShapeType="1"/>
              </p:cNvSpPr>
              <p:nvPr/>
            </p:nvSpPr>
            <p:spPr bwMode="auto">
              <a:xfrm flipH="1">
                <a:off x="3289" y="1995"/>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65" name="Line 532"/>
              <p:cNvSpPr>
                <a:spLocks noChangeShapeType="1"/>
              </p:cNvSpPr>
              <p:nvPr/>
            </p:nvSpPr>
            <p:spPr bwMode="auto">
              <a:xfrm>
                <a:off x="3292" y="1995"/>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66" name="Line 533"/>
              <p:cNvSpPr>
                <a:spLocks noChangeShapeType="1"/>
              </p:cNvSpPr>
              <p:nvPr/>
            </p:nvSpPr>
            <p:spPr bwMode="auto">
              <a:xfrm flipH="1">
                <a:off x="3292" y="1989"/>
                <a:ext cx="2"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67" name="Line 534"/>
              <p:cNvSpPr>
                <a:spLocks noChangeShapeType="1"/>
              </p:cNvSpPr>
              <p:nvPr/>
            </p:nvSpPr>
            <p:spPr bwMode="auto">
              <a:xfrm flipH="1">
                <a:off x="3294" y="1981"/>
                <a:ext cx="6"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68" name="Line 535"/>
              <p:cNvSpPr>
                <a:spLocks noChangeShapeType="1"/>
              </p:cNvSpPr>
              <p:nvPr/>
            </p:nvSpPr>
            <p:spPr bwMode="auto">
              <a:xfrm flipH="1">
                <a:off x="3300" y="1973"/>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69" name="Line 536"/>
              <p:cNvSpPr>
                <a:spLocks noChangeShapeType="1"/>
              </p:cNvSpPr>
              <p:nvPr/>
            </p:nvSpPr>
            <p:spPr bwMode="auto">
              <a:xfrm flipH="1">
                <a:off x="3303" y="1965"/>
                <a:ext cx="2"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70" name="Line 537"/>
              <p:cNvSpPr>
                <a:spLocks noChangeShapeType="1"/>
              </p:cNvSpPr>
              <p:nvPr/>
            </p:nvSpPr>
            <p:spPr bwMode="auto">
              <a:xfrm flipH="1">
                <a:off x="3305" y="1959"/>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71" name="Line 538"/>
              <p:cNvSpPr>
                <a:spLocks noChangeShapeType="1"/>
              </p:cNvSpPr>
              <p:nvPr/>
            </p:nvSpPr>
            <p:spPr bwMode="auto">
              <a:xfrm>
                <a:off x="3308" y="1959"/>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72" name="Line 539"/>
              <p:cNvSpPr>
                <a:spLocks noChangeShapeType="1"/>
              </p:cNvSpPr>
              <p:nvPr/>
            </p:nvSpPr>
            <p:spPr bwMode="auto">
              <a:xfrm flipH="1">
                <a:off x="3308" y="1951"/>
                <a:ext cx="6"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73" name="Line 540"/>
              <p:cNvSpPr>
                <a:spLocks noChangeShapeType="1"/>
              </p:cNvSpPr>
              <p:nvPr/>
            </p:nvSpPr>
            <p:spPr bwMode="auto">
              <a:xfrm flipH="1">
                <a:off x="3314" y="1943"/>
                <a:ext cx="2"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74" name="Line 541"/>
              <p:cNvSpPr>
                <a:spLocks noChangeShapeType="1"/>
              </p:cNvSpPr>
              <p:nvPr/>
            </p:nvSpPr>
            <p:spPr bwMode="auto">
              <a:xfrm flipH="1">
                <a:off x="3316" y="1934"/>
                <a:ext cx="3"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75" name="Line 542"/>
              <p:cNvSpPr>
                <a:spLocks noChangeShapeType="1"/>
              </p:cNvSpPr>
              <p:nvPr/>
            </p:nvSpPr>
            <p:spPr bwMode="auto">
              <a:xfrm flipH="1">
                <a:off x="3319" y="1926"/>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76" name="Line 543"/>
              <p:cNvSpPr>
                <a:spLocks noChangeShapeType="1"/>
              </p:cNvSpPr>
              <p:nvPr/>
            </p:nvSpPr>
            <p:spPr bwMode="auto">
              <a:xfrm flipH="1">
                <a:off x="3322" y="1921"/>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77" name="Line 544"/>
              <p:cNvSpPr>
                <a:spLocks noChangeShapeType="1"/>
              </p:cNvSpPr>
              <p:nvPr/>
            </p:nvSpPr>
            <p:spPr bwMode="auto">
              <a:xfrm>
                <a:off x="3325" y="1921"/>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78" name="Line 545"/>
              <p:cNvSpPr>
                <a:spLocks noChangeShapeType="1"/>
              </p:cNvSpPr>
              <p:nvPr/>
            </p:nvSpPr>
            <p:spPr bwMode="auto">
              <a:xfrm flipH="1">
                <a:off x="3325" y="1912"/>
                <a:ext cx="5"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79" name="Line 546"/>
              <p:cNvSpPr>
                <a:spLocks noChangeShapeType="1"/>
              </p:cNvSpPr>
              <p:nvPr/>
            </p:nvSpPr>
            <p:spPr bwMode="auto">
              <a:xfrm flipH="1">
                <a:off x="3330" y="1904"/>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80" name="Line 547"/>
              <p:cNvSpPr>
                <a:spLocks noChangeShapeType="1"/>
              </p:cNvSpPr>
              <p:nvPr/>
            </p:nvSpPr>
            <p:spPr bwMode="auto">
              <a:xfrm flipH="1">
                <a:off x="3333" y="1899"/>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81" name="Line 548"/>
              <p:cNvSpPr>
                <a:spLocks noChangeShapeType="1"/>
              </p:cNvSpPr>
              <p:nvPr/>
            </p:nvSpPr>
            <p:spPr bwMode="auto">
              <a:xfrm flipH="1">
                <a:off x="3336" y="1891"/>
                <a:ext cx="2"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82" name="Line 549"/>
              <p:cNvSpPr>
                <a:spLocks noChangeShapeType="1"/>
              </p:cNvSpPr>
              <p:nvPr/>
            </p:nvSpPr>
            <p:spPr bwMode="auto">
              <a:xfrm flipH="1">
                <a:off x="3338" y="1882"/>
                <a:ext cx="3"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83" name="Line 550"/>
              <p:cNvSpPr>
                <a:spLocks noChangeShapeType="1"/>
              </p:cNvSpPr>
              <p:nvPr/>
            </p:nvSpPr>
            <p:spPr bwMode="auto">
              <a:xfrm>
                <a:off x="3341" y="1882"/>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84" name="Line 551"/>
              <p:cNvSpPr>
                <a:spLocks noChangeShapeType="1"/>
              </p:cNvSpPr>
              <p:nvPr/>
            </p:nvSpPr>
            <p:spPr bwMode="auto">
              <a:xfrm flipH="1">
                <a:off x="3341" y="1877"/>
                <a:ext cx="6"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85" name="Line 552"/>
              <p:cNvSpPr>
                <a:spLocks noChangeShapeType="1"/>
              </p:cNvSpPr>
              <p:nvPr/>
            </p:nvSpPr>
            <p:spPr bwMode="auto">
              <a:xfrm flipH="1">
                <a:off x="3347" y="1869"/>
                <a:ext cx="2"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86" name="Line 553"/>
              <p:cNvSpPr>
                <a:spLocks noChangeShapeType="1"/>
              </p:cNvSpPr>
              <p:nvPr/>
            </p:nvSpPr>
            <p:spPr bwMode="auto">
              <a:xfrm flipH="1">
                <a:off x="3349" y="1860"/>
                <a:ext cx="3"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87" name="Line 554"/>
              <p:cNvSpPr>
                <a:spLocks noChangeShapeType="1"/>
              </p:cNvSpPr>
              <p:nvPr/>
            </p:nvSpPr>
            <p:spPr bwMode="auto">
              <a:xfrm flipH="1">
                <a:off x="3352" y="1855"/>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88" name="Line 555"/>
              <p:cNvSpPr>
                <a:spLocks noChangeShapeType="1"/>
              </p:cNvSpPr>
              <p:nvPr/>
            </p:nvSpPr>
            <p:spPr bwMode="auto">
              <a:xfrm flipH="1">
                <a:off x="3355" y="1847"/>
                <a:ext cx="5"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89" name="Line 556"/>
              <p:cNvSpPr>
                <a:spLocks noChangeShapeType="1"/>
              </p:cNvSpPr>
              <p:nvPr/>
            </p:nvSpPr>
            <p:spPr bwMode="auto">
              <a:xfrm>
                <a:off x="3360" y="1847"/>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90" name="Line 557"/>
              <p:cNvSpPr>
                <a:spLocks noChangeShapeType="1"/>
              </p:cNvSpPr>
              <p:nvPr/>
            </p:nvSpPr>
            <p:spPr bwMode="auto">
              <a:xfrm flipH="1">
                <a:off x="3360" y="1839"/>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91" name="Line 558"/>
              <p:cNvSpPr>
                <a:spLocks noChangeShapeType="1"/>
              </p:cNvSpPr>
              <p:nvPr/>
            </p:nvSpPr>
            <p:spPr bwMode="auto">
              <a:xfrm flipH="1">
                <a:off x="3363" y="1833"/>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92" name="Line 559"/>
              <p:cNvSpPr>
                <a:spLocks noChangeShapeType="1"/>
              </p:cNvSpPr>
              <p:nvPr/>
            </p:nvSpPr>
            <p:spPr bwMode="auto">
              <a:xfrm flipH="1">
                <a:off x="3366" y="1825"/>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93" name="Line 560"/>
              <p:cNvSpPr>
                <a:spLocks noChangeShapeType="1"/>
              </p:cNvSpPr>
              <p:nvPr/>
            </p:nvSpPr>
            <p:spPr bwMode="auto">
              <a:xfrm flipH="1">
                <a:off x="3369" y="1817"/>
                <a:ext cx="2"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94" name="Line 561"/>
              <p:cNvSpPr>
                <a:spLocks noChangeShapeType="1"/>
              </p:cNvSpPr>
              <p:nvPr/>
            </p:nvSpPr>
            <p:spPr bwMode="auto">
              <a:xfrm flipH="1">
                <a:off x="3371" y="1811"/>
                <a:ext cx="6"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95" name="Line 562"/>
              <p:cNvSpPr>
                <a:spLocks noChangeShapeType="1"/>
              </p:cNvSpPr>
              <p:nvPr/>
            </p:nvSpPr>
            <p:spPr bwMode="auto">
              <a:xfrm>
                <a:off x="3377" y="1811"/>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96" name="Line 563"/>
              <p:cNvSpPr>
                <a:spLocks noChangeShapeType="1"/>
              </p:cNvSpPr>
              <p:nvPr/>
            </p:nvSpPr>
            <p:spPr bwMode="auto">
              <a:xfrm flipH="1">
                <a:off x="3377" y="1803"/>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97" name="Line 564"/>
              <p:cNvSpPr>
                <a:spLocks noChangeShapeType="1"/>
              </p:cNvSpPr>
              <p:nvPr/>
            </p:nvSpPr>
            <p:spPr bwMode="auto">
              <a:xfrm flipH="1">
                <a:off x="3380" y="1797"/>
                <a:ext cx="2"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98" name="Line 565"/>
              <p:cNvSpPr>
                <a:spLocks noChangeShapeType="1"/>
              </p:cNvSpPr>
              <p:nvPr/>
            </p:nvSpPr>
            <p:spPr bwMode="auto">
              <a:xfrm flipH="1">
                <a:off x="3382" y="1789"/>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099" name="Line 566"/>
              <p:cNvSpPr>
                <a:spLocks noChangeShapeType="1"/>
              </p:cNvSpPr>
              <p:nvPr/>
            </p:nvSpPr>
            <p:spPr bwMode="auto">
              <a:xfrm flipH="1">
                <a:off x="3385" y="1784"/>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00" name="Line 567"/>
              <p:cNvSpPr>
                <a:spLocks noChangeShapeType="1"/>
              </p:cNvSpPr>
              <p:nvPr/>
            </p:nvSpPr>
            <p:spPr bwMode="auto">
              <a:xfrm flipH="1">
                <a:off x="3388" y="1776"/>
                <a:ext cx="5"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01" name="Line 568"/>
              <p:cNvSpPr>
                <a:spLocks noChangeShapeType="1"/>
              </p:cNvSpPr>
              <p:nvPr/>
            </p:nvSpPr>
            <p:spPr bwMode="auto">
              <a:xfrm>
                <a:off x="3393" y="1776"/>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02" name="Line 569"/>
              <p:cNvSpPr>
                <a:spLocks noChangeShapeType="1"/>
              </p:cNvSpPr>
              <p:nvPr/>
            </p:nvSpPr>
            <p:spPr bwMode="auto">
              <a:xfrm flipH="1">
                <a:off x="3393" y="1767"/>
                <a:ext cx="3"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03" name="Line 570"/>
              <p:cNvSpPr>
                <a:spLocks noChangeShapeType="1"/>
              </p:cNvSpPr>
              <p:nvPr/>
            </p:nvSpPr>
            <p:spPr bwMode="auto">
              <a:xfrm flipH="1">
                <a:off x="3396" y="1762"/>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04" name="Line 571"/>
              <p:cNvSpPr>
                <a:spLocks noChangeShapeType="1"/>
              </p:cNvSpPr>
              <p:nvPr/>
            </p:nvSpPr>
            <p:spPr bwMode="auto">
              <a:xfrm flipH="1">
                <a:off x="3399" y="1754"/>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05" name="Line 572"/>
              <p:cNvSpPr>
                <a:spLocks noChangeShapeType="1"/>
              </p:cNvSpPr>
              <p:nvPr/>
            </p:nvSpPr>
            <p:spPr bwMode="auto">
              <a:xfrm flipH="1">
                <a:off x="3402" y="1748"/>
                <a:ext cx="2"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06" name="Line 573"/>
              <p:cNvSpPr>
                <a:spLocks noChangeShapeType="1"/>
              </p:cNvSpPr>
              <p:nvPr/>
            </p:nvSpPr>
            <p:spPr bwMode="auto">
              <a:xfrm flipH="1">
                <a:off x="3404" y="1740"/>
                <a:ext cx="6"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07" name="Line 574"/>
              <p:cNvSpPr>
                <a:spLocks noChangeShapeType="1"/>
              </p:cNvSpPr>
              <p:nvPr/>
            </p:nvSpPr>
            <p:spPr bwMode="auto">
              <a:xfrm>
                <a:off x="3410" y="1740"/>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08" name="Line 575"/>
              <p:cNvSpPr>
                <a:spLocks noChangeShapeType="1"/>
              </p:cNvSpPr>
              <p:nvPr/>
            </p:nvSpPr>
            <p:spPr bwMode="auto">
              <a:xfrm flipH="1">
                <a:off x="3410" y="1734"/>
                <a:ext cx="2"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09" name="Line 576"/>
              <p:cNvSpPr>
                <a:spLocks noChangeShapeType="1"/>
              </p:cNvSpPr>
              <p:nvPr/>
            </p:nvSpPr>
            <p:spPr bwMode="auto">
              <a:xfrm flipH="1">
                <a:off x="3412" y="1726"/>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10" name="Line 577"/>
              <p:cNvSpPr>
                <a:spLocks noChangeShapeType="1"/>
              </p:cNvSpPr>
              <p:nvPr/>
            </p:nvSpPr>
            <p:spPr bwMode="auto">
              <a:xfrm flipH="1">
                <a:off x="3415" y="1718"/>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11" name="Line 578"/>
              <p:cNvSpPr>
                <a:spLocks noChangeShapeType="1"/>
              </p:cNvSpPr>
              <p:nvPr/>
            </p:nvSpPr>
            <p:spPr bwMode="auto">
              <a:xfrm flipH="1">
                <a:off x="3418" y="1713"/>
                <a:ext cx="5"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12" name="Line 579"/>
              <p:cNvSpPr>
                <a:spLocks noChangeShapeType="1"/>
              </p:cNvSpPr>
              <p:nvPr/>
            </p:nvSpPr>
            <p:spPr bwMode="auto">
              <a:xfrm flipH="1">
                <a:off x="3423" y="1704"/>
                <a:ext cx="3"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13" name="Line 580"/>
              <p:cNvSpPr>
                <a:spLocks noChangeShapeType="1"/>
              </p:cNvSpPr>
              <p:nvPr/>
            </p:nvSpPr>
            <p:spPr bwMode="auto">
              <a:xfrm>
                <a:off x="3426" y="1704"/>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14" name="Line 581"/>
              <p:cNvSpPr>
                <a:spLocks noChangeShapeType="1"/>
              </p:cNvSpPr>
              <p:nvPr/>
            </p:nvSpPr>
            <p:spPr bwMode="auto">
              <a:xfrm flipH="1">
                <a:off x="3426" y="1699"/>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15" name="Line 582"/>
              <p:cNvSpPr>
                <a:spLocks noChangeShapeType="1"/>
              </p:cNvSpPr>
              <p:nvPr/>
            </p:nvSpPr>
            <p:spPr bwMode="auto">
              <a:xfrm flipH="1">
                <a:off x="3429" y="1691"/>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16" name="Line 583"/>
              <p:cNvSpPr>
                <a:spLocks noChangeShapeType="1"/>
              </p:cNvSpPr>
              <p:nvPr/>
            </p:nvSpPr>
            <p:spPr bwMode="auto">
              <a:xfrm flipH="1">
                <a:off x="3432" y="1685"/>
                <a:ext cx="2"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17" name="Line 584"/>
              <p:cNvSpPr>
                <a:spLocks noChangeShapeType="1"/>
              </p:cNvSpPr>
              <p:nvPr/>
            </p:nvSpPr>
            <p:spPr bwMode="auto">
              <a:xfrm flipH="1">
                <a:off x="3434" y="1677"/>
                <a:ext cx="6"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18" name="Line 585"/>
              <p:cNvSpPr>
                <a:spLocks noChangeShapeType="1"/>
              </p:cNvSpPr>
              <p:nvPr/>
            </p:nvSpPr>
            <p:spPr bwMode="auto">
              <a:xfrm flipH="1">
                <a:off x="3440" y="1671"/>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19" name="Line 586"/>
              <p:cNvSpPr>
                <a:spLocks noChangeShapeType="1"/>
              </p:cNvSpPr>
              <p:nvPr/>
            </p:nvSpPr>
            <p:spPr bwMode="auto">
              <a:xfrm>
                <a:off x="3443" y="1671"/>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20" name="Line 587"/>
              <p:cNvSpPr>
                <a:spLocks noChangeShapeType="1"/>
              </p:cNvSpPr>
              <p:nvPr/>
            </p:nvSpPr>
            <p:spPr bwMode="auto">
              <a:xfrm flipH="1">
                <a:off x="3443" y="1663"/>
                <a:ext cx="2"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21" name="Line 588"/>
              <p:cNvSpPr>
                <a:spLocks noChangeShapeType="1"/>
              </p:cNvSpPr>
              <p:nvPr/>
            </p:nvSpPr>
            <p:spPr bwMode="auto">
              <a:xfrm flipH="1">
                <a:off x="3445" y="1658"/>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22" name="Line 589"/>
              <p:cNvSpPr>
                <a:spLocks noChangeShapeType="1"/>
              </p:cNvSpPr>
              <p:nvPr/>
            </p:nvSpPr>
            <p:spPr bwMode="auto">
              <a:xfrm flipH="1">
                <a:off x="3448" y="1650"/>
                <a:ext cx="6"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23" name="Line 590"/>
              <p:cNvSpPr>
                <a:spLocks noChangeShapeType="1"/>
              </p:cNvSpPr>
              <p:nvPr/>
            </p:nvSpPr>
            <p:spPr bwMode="auto">
              <a:xfrm flipH="1">
                <a:off x="3454" y="1644"/>
                <a:ext cx="2"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24" name="Line 591"/>
              <p:cNvSpPr>
                <a:spLocks noChangeShapeType="1"/>
              </p:cNvSpPr>
              <p:nvPr/>
            </p:nvSpPr>
            <p:spPr bwMode="auto">
              <a:xfrm flipH="1">
                <a:off x="3456" y="1636"/>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25" name="Line 592"/>
              <p:cNvSpPr>
                <a:spLocks noChangeShapeType="1"/>
              </p:cNvSpPr>
              <p:nvPr/>
            </p:nvSpPr>
            <p:spPr bwMode="auto">
              <a:xfrm>
                <a:off x="3459" y="1636"/>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26" name="Line 593"/>
              <p:cNvSpPr>
                <a:spLocks noChangeShapeType="1"/>
              </p:cNvSpPr>
              <p:nvPr/>
            </p:nvSpPr>
            <p:spPr bwMode="auto">
              <a:xfrm flipH="1">
                <a:off x="3459" y="1630"/>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27" name="Line 594"/>
              <p:cNvSpPr>
                <a:spLocks noChangeShapeType="1"/>
              </p:cNvSpPr>
              <p:nvPr/>
            </p:nvSpPr>
            <p:spPr bwMode="auto">
              <a:xfrm flipH="1">
                <a:off x="3462" y="1622"/>
                <a:ext cx="5"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28" name="Line 595"/>
              <p:cNvSpPr>
                <a:spLocks noChangeShapeType="1"/>
              </p:cNvSpPr>
              <p:nvPr/>
            </p:nvSpPr>
            <p:spPr bwMode="auto">
              <a:xfrm flipH="1">
                <a:off x="3467" y="1617"/>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29" name="Line 596"/>
              <p:cNvSpPr>
                <a:spLocks noChangeShapeType="1"/>
              </p:cNvSpPr>
              <p:nvPr/>
            </p:nvSpPr>
            <p:spPr bwMode="auto">
              <a:xfrm flipH="1">
                <a:off x="3470" y="1611"/>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30" name="Line 597"/>
              <p:cNvSpPr>
                <a:spLocks noChangeShapeType="1"/>
              </p:cNvSpPr>
              <p:nvPr/>
            </p:nvSpPr>
            <p:spPr bwMode="auto">
              <a:xfrm flipH="1">
                <a:off x="3473" y="1603"/>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31" name="Line 598"/>
              <p:cNvSpPr>
                <a:spLocks noChangeShapeType="1"/>
              </p:cNvSpPr>
              <p:nvPr/>
            </p:nvSpPr>
            <p:spPr bwMode="auto">
              <a:xfrm>
                <a:off x="3476" y="1603"/>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32" name="Line 599"/>
              <p:cNvSpPr>
                <a:spLocks noChangeShapeType="1"/>
              </p:cNvSpPr>
              <p:nvPr/>
            </p:nvSpPr>
            <p:spPr bwMode="auto">
              <a:xfrm flipH="1">
                <a:off x="3476" y="1598"/>
                <a:ext cx="2"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33" name="Line 600"/>
              <p:cNvSpPr>
                <a:spLocks noChangeShapeType="1"/>
              </p:cNvSpPr>
              <p:nvPr/>
            </p:nvSpPr>
            <p:spPr bwMode="auto">
              <a:xfrm flipH="1">
                <a:off x="3478" y="1589"/>
                <a:ext cx="6"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34" name="Line 601"/>
              <p:cNvSpPr>
                <a:spLocks noChangeShapeType="1"/>
              </p:cNvSpPr>
              <p:nvPr/>
            </p:nvSpPr>
            <p:spPr bwMode="auto">
              <a:xfrm flipH="1">
                <a:off x="3484" y="1584"/>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35" name="Line 602"/>
              <p:cNvSpPr>
                <a:spLocks noChangeShapeType="1"/>
              </p:cNvSpPr>
              <p:nvPr/>
            </p:nvSpPr>
            <p:spPr bwMode="auto">
              <a:xfrm flipH="1">
                <a:off x="3487" y="1576"/>
                <a:ext cx="2"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36" name="Line 603"/>
              <p:cNvSpPr>
                <a:spLocks noChangeShapeType="1"/>
              </p:cNvSpPr>
              <p:nvPr/>
            </p:nvSpPr>
            <p:spPr bwMode="auto">
              <a:xfrm flipH="1">
                <a:off x="3489" y="1570"/>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37" name="Line 604"/>
              <p:cNvSpPr>
                <a:spLocks noChangeShapeType="1"/>
              </p:cNvSpPr>
              <p:nvPr/>
            </p:nvSpPr>
            <p:spPr bwMode="auto">
              <a:xfrm>
                <a:off x="3492" y="1570"/>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38" name="Line 605"/>
              <p:cNvSpPr>
                <a:spLocks noChangeShapeType="1"/>
              </p:cNvSpPr>
              <p:nvPr/>
            </p:nvSpPr>
            <p:spPr bwMode="auto">
              <a:xfrm flipH="1">
                <a:off x="3492" y="1565"/>
                <a:ext cx="6"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39" name="Line 606"/>
              <p:cNvSpPr>
                <a:spLocks noChangeShapeType="1"/>
              </p:cNvSpPr>
              <p:nvPr/>
            </p:nvSpPr>
            <p:spPr bwMode="auto">
              <a:xfrm flipH="1">
                <a:off x="3498" y="1556"/>
                <a:ext cx="2"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40" name="Line 607"/>
              <p:cNvSpPr>
                <a:spLocks noChangeShapeType="1"/>
              </p:cNvSpPr>
              <p:nvPr/>
            </p:nvSpPr>
            <p:spPr bwMode="auto">
              <a:xfrm flipH="1">
                <a:off x="3500" y="1551"/>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141" name="Line 608"/>
              <p:cNvSpPr>
                <a:spLocks noChangeShapeType="1"/>
              </p:cNvSpPr>
              <p:nvPr/>
            </p:nvSpPr>
            <p:spPr bwMode="auto">
              <a:xfrm flipH="1">
                <a:off x="3503" y="1545"/>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4583" name="Group 810"/>
            <p:cNvGrpSpPr>
              <a:grpSpLocks/>
            </p:cNvGrpSpPr>
            <p:nvPr/>
          </p:nvGrpSpPr>
          <p:grpSpPr bwMode="auto">
            <a:xfrm>
              <a:off x="3506" y="927"/>
              <a:ext cx="554" cy="618"/>
              <a:chOff x="3506" y="927"/>
              <a:chExt cx="554" cy="618"/>
            </a:xfrm>
          </p:grpSpPr>
          <p:sp>
            <p:nvSpPr>
              <p:cNvPr id="25742" name="Line 610"/>
              <p:cNvSpPr>
                <a:spLocks noChangeShapeType="1"/>
              </p:cNvSpPr>
              <p:nvPr/>
            </p:nvSpPr>
            <p:spPr bwMode="auto">
              <a:xfrm flipH="1">
                <a:off x="3506" y="1537"/>
                <a:ext cx="5"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43" name="Line 611"/>
              <p:cNvSpPr>
                <a:spLocks noChangeShapeType="1"/>
              </p:cNvSpPr>
              <p:nvPr/>
            </p:nvSpPr>
            <p:spPr bwMode="auto">
              <a:xfrm>
                <a:off x="3511" y="1537"/>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44" name="Line 612"/>
              <p:cNvSpPr>
                <a:spLocks noChangeShapeType="1"/>
              </p:cNvSpPr>
              <p:nvPr/>
            </p:nvSpPr>
            <p:spPr bwMode="auto">
              <a:xfrm flipH="1">
                <a:off x="3511" y="1532"/>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45" name="Line 613"/>
              <p:cNvSpPr>
                <a:spLocks noChangeShapeType="1"/>
              </p:cNvSpPr>
              <p:nvPr/>
            </p:nvSpPr>
            <p:spPr bwMode="auto">
              <a:xfrm flipH="1">
                <a:off x="3514" y="1526"/>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46" name="Line 614"/>
              <p:cNvSpPr>
                <a:spLocks noChangeShapeType="1"/>
              </p:cNvSpPr>
              <p:nvPr/>
            </p:nvSpPr>
            <p:spPr bwMode="auto">
              <a:xfrm flipH="1">
                <a:off x="3517" y="1521"/>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47" name="Line 615"/>
              <p:cNvSpPr>
                <a:spLocks noChangeShapeType="1"/>
              </p:cNvSpPr>
              <p:nvPr/>
            </p:nvSpPr>
            <p:spPr bwMode="auto">
              <a:xfrm flipH="1">
                <a:off x="3520" y="1513"/>
                <a:ext cx="2"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48" name="Line 616"/>
              <p:cNvSpPr>
                <a:spLocks noChangeShapeType="1"/>
              </p:cNvSpPr>
              <p:nvPr/>
            </p:nvSpPr>
            <p:spPr bwMode="auto">
              <a:xfrm flipH="1">
                <a:off x="3522" y="1507"/>
                <a:ext cx="6"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49" name="Line 617"/>
              <p:cNvSpPr>
                <a:spLocks noChangeShapeType="1"/>
              </p:cNvSpPr>
              <p:nvPr/>
            </p:nvSpPr>
            <p:spPr bwMode="auto">
              <a:xfrm>
                <a:off x="3528" y="1507"/>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50" name="Line 618"/>
              <p:cNvSpPr>
                <a:spLocks noChangeShapeType="1"/>
              </p:cNvSpPr>
              <p:nvPr/>
            </p:nvSpPr>
            <p:spPr bwMode="auto">
              <a:xfrm flipH="1">
                <a:off x="3528" y="1502"/>
                <a:ext cx="2"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51" name="Line 619"/>
              <p:cNvSpPr>
                <a:spLocks noChangeShapeType="1"/>
              </p:cNvSpPr>
              <p:nvPr/>
            </p:nvSpPr>
            <p:spPr bwMode="auto">
              <a:xfrm flipH="1">
                <a:off x="3530" y="1496"/>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52" name="Line 620"/>
              <p:cNvSpPr>
                <a:spLocks noChangeShapeType="1"/>
              </p:cNvSpPr>
              <p:nvPr/>
            </p:nvSpPr>
            <p:spPr bwMode="auto">
              <a:xfrm flipH="1">
                <a:off x="3533" y="1491"/>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53" name="Line 621"/>
              <p:cNvSpPr>
                <a:spLocks noChangeShapeType="1"/>
              </p:cNvSpPr>
              <p:nvPr/>
            </p:nvSpPr>
            <p:spPr bwMode="auto">
              <a:xfrm flipH="1">
                <a:off x="3536" y="1485"/>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54" name="Line 622"/>
              <p:cNvSpPr>
                <a:spLocks noChangeShapeType="1"/>
              </p:cNvSpPr>
              <p:nvPr/>
            </p:nvSpPr>
            <p:spPr bwMode="auto">
              <a:xfrm flipH="1">
                <a:off x="3539" y="1477"/>
                <a:ext cx="2"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55" name="Line 623"/>
              <p:cNvSpPr>
                <a:spLocks noChangeShapeType="1"/>
              </p:cNvSpPr>
              <p:nvPr/>
            </p:nvSpPr>
            <p:spPr bwMode="auto">
              <a:xfrm>
                <a:off x="3541" y="1477"/>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56" name="Line 624"/>
              <p:cNvSpPr>
                <a:spLocks noChangeShapeType="1"/>
              </p:cNvSpPr>
              <p:nvPr/>
            </p:nvSpPr>
            <p:spPr bwMode="auto">
              <a:xfrm flipH="1">
                <a:off x="3541" y="1472"/>
                <a:ext cx="6"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57" name="Line 625"/>
              <p:cNvSpPr>
                <a:spLocks noChangeShapeType="1"/>
              </p:cNvSpPr>
              <p:nvPr/>
            </p:nvSpPr>
            <p:spPr bwMode="auto">
              <a:xfrm flipH="1">
                <a:off x="3547" y="1466"/>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58" name="Line 626"/>
              <p:cNvSpPr>
                <a:spLocks noChangeShapeType="1"/>
              </p:cNvSpPr>
              <p:nvPr/>
            </p:nvSpPr>
            <p:spPr bwMode="auto">
              <a:xfrm flipH="1">
                <a:off x="3550" y="1461"/>
                <a:ext cx="2"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59" name="Line 627"/>
              <p:cNvSpPr>
                <a:spLocks noChangeShapeType="1"/>
              </p:cNvSpPr>
              <p:nvPr/>
            </p:nvSpPr>
            <p:spPr bwMode="auto">
              <a:xfrm flipH="1">
                <a:off x="3552" y="1455"/>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60" name="Line 628"/>
              <p:cNvSpPr>
                <a:spLocks noChangeShapeType="1"/>
              </p:cNvSpPr>
              <p:nvPr/>
            </p:nvSpPr>
            <p:spPr bwMode="auto">
              <a:xfrm flipH="1">
                <a:off x="3555" y="1447"/>
                <a:ext cx="6"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61" name="Line 629"/>
              <p:cNvSpPr>
                <a:spLocks noChangeShapeType="1"/>
              </p:cNvSpPr>
              <p:nvPr/>
            </p:nvSpPr>
            <p:spPr bwMode="auto">
              <a:xfrm>
                <a:off x="3561" y="1447"/>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62" name="Line 630"/>
              <p:cNvSpPr>
                <a:spLocks noChangeShapeType="1"/>
              </p:cNvSpPr>
              <p:nvPr/>
            </p:nvSpPr>
            <p:spPr bwMode="auto">
              <a:xfrm flipH="1">
                <a:off x="3561" y="1441"/>
                <a:ext cx="2"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63" name="Line 631"/>
              <p:cNvSpPr>
                <a:spLocks noChangeShapeType="1"/>
              </p:cNvSpPr>
              <p:nvPr/>
            </p:nvSpPr>
            <p:spPr bwMode="auto">
              <a:xfrm flipH="1">
                <a:off x="3563" y="1436"/>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64" name="Line 632"/>
              <p:cNvSpPr>
                <a:spLocks noChangeShapeType="1"/>
              </p:cNvSpPr>
              <p:nvPr/>
            </p:nvSpPr>
            <p:spPr bwMode="auto">
              <a:xfrm flipH="1">
                <a:off x="3566" y="1430"/>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65" name="Line 633"/>
              <p:cNvSpPr>
                <a:spLocks noChangeShapeType="1"/>
              </p:cNvSpPr>
              <p:nvPr/>
            </p:nvSpPr>
            <p:spPr bwMode="auto">
              <a:xfrm flipH="1">
                <a:off x="3569" y="1425"/>
                <a:ext cx="5"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66" name="Line 634"/>
              <p:cNvSpPr>
                <a:spLocks noChangeShapeType="1"/>
              </p:cNvSpPr>
              <p:nvPr/>
            </p:nvSpPr>
            <p:spPr bwMode="auto">
              <a:xfrm flipH="1">
                <a:off x="3574" y="1420"/>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67" name="Line 635"/>
              <p:cNvSpPr>
                <a:spLocks noChangeShapeType="1"/>
              </p:cNvSpPr>
              <p:nvPr/>
            </p:nvSpPr>
            <p:spPr bwMode="auto">
              <a:xfrm>
                <a:off x="3577" y="1420"/>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68" name="Line 636"/>
              <p:cNvSpPr>
                <a:spLocks noChangeShapeType="1"/>
              </p:cNvSpPr>
              <p:nvPr/>
            </p:nvSpPr>
            <p:spPr bwMode="auto">
              <a:xfrm flipH="1">
                <a:off x="3577" y="1414"/>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69" name="Line 637"/>
              <p:cNvSpPr>
                <a:spLocks noChangeShapeType="1"/>
              </p:cNvSpPr>
              <p:nvPr/>
            </p:nvSpPr>
            <p:spPr bwMode="auto">
              <a:xfrm flipH="1">
                <a:off x="3580" y="1409"/>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70" name="Line 638"/>
              <p:cNvSpPr>
                <a:spLocks noChangeShapeType="1"/>
              </p:cNvSpPr>
              <p:nvPr/>
            </p:nvSpPr>
            <p:spPr bwMode="auto">
              <a:xfrm flipH="1">
                <a:off x="3583" y="1403"/>
                <a:ext cx="2"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71" name="Line 639"/>
              <p:cNvSpPr>
                <a:spLocks noChangeShapeType="1"/>
              </p:cNvSpPr>
              <p:nvPr/>
            </p:nvSpPr>
            <p:spPr bwMode="auto">
              <a:xfrm flipH="1">
                <a:off x="3585" y="1398"/>
                <a:ext cx="6"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72" name="Line 640"/>
              <p:cNvSpPr>
                <a:spLocks noChangeShapeType="1"/>
              </p:cNvSpPr>
              <p:nvPr/>
            </p:nvSpPr>
            <p:spPr bwMode="auto">
              <a:xfrm flipH="1">
                <a:off x="3591" y="1392"/>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73" name="Line 641"/>
              <p:cNvSpPr>
                <a:spLocks noChangeShapeType="1"/>
              </p:cNvSpPr>
              <p:nvPr/>
            </p:nvSpPr>
            <p:spPr bwMode="auto">
              <a:xfrm>
                <a:off x="3594" y="1392"/>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74" name="Line 642"/>
              <p:cNvSpPr>
                <a:spLocks noChangeShapeType="1"/>
              </p:cNvSpPr>
              <p:nvPr/>
            </p:nvSpPr>
            <p:spPr bwMode="auto">
              <a:xfrm flipH="1">
                <a:off x="3594" y="1387"/>
                <a:ext cx="2"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75" name="Line 643"/>
              <p:cNvSpPr>
                <a:spLocks noChangeShapeType="1"/>
              </p:cNvSpPr>
              <p:nvPr/>
            </p:nvSpPr>
            <p:spPr bwMode="auto">
              <a:xfrm flipH="1">
                <a:off x="3596" y="1381"/>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76" name="Line 644"/>
              <p:cNvSpPr>
                <a:spLocks noChangeShapeType="1"/>
              </p:cNvSpPr>
              <p:nvPr/>
            </p:nvSpPr>
            <p:spPr bwMode="auto">
              <a:xfrm flipH="1">
                <a:off x="3599" y="1376"/>
                <a:ext cx="6"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77" name="Line 645"/>
              <p:cNvSpPr>
                <a:spLocks noChangeShapeType="1"/>
              </p:cNvSpPr>
              <p:nvPr/>
            </p:nvSpPr>
            <p:spPr bwMode="auto">
              <a:xfrm flipH="1">
                <a:off x="3605" y="1370"/>
                <a:ext cx="2"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78" name="Line 646"/>
              <p:cNvSpPr>
                <a:spLocks noChangeShapeType="1"/>
              </p:cNvSpPr>
              <p:nvPr/>
            </p:nvSpPr>
            <p:spPr bwMode="auto">
              <a:xfrm flipH="1">
                <a:off x="3607" y="1365"/>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79" name="Line 647"/>
              <p:cNvSpPr>
                <a:spLocks noChangeShapeType="1"/>
              </p:cNvSpPr>
              <p:nvPr/>
            </p:nvSpPr>
            <p:spPr bwMode="auto">
              <a:xfrm>
                <a:off x="3610" y="1365"/>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80" name="Line 648"/>
              <p:cNvSpPr>
                <a:spLocks noChangeShapeType="1"/>
              </p:cNvSpPr>
              <p:nvPr/>
            </p:nvSpPr>
            <p:spPr bwMode="auto">
              <a:xfrm flipH="1">
                <a:off x="3610" y="1359"/>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81" name="Line 649"/>
              <p:cNvSpPr>
                <a:spLocks noChangeShapeType="1"/>
              </p:cNvSpPr>
              <p:nvPr/>
            </p:nvSpPr>
            <p:spPr bwMode="auto">
              <a:xfrm flipH="1">
                <a:off x="3613" y="1354"/>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82" name="Line 650"/>
              <p:cNvSpPr>
                <a:spLocks noChangeShapeType="1"/>
              </p:cNvSpPr>
              <p:nvPr/>
            </p:nvSpPr>
            <p:spPr bwMode="auto">
              <a:xfrm flipH="1">
                <a:off x="3616" y="1348"/>
                <a:ext cx="5"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83" name="Line 651"/>
              <p:cNvSpPr>
                <a:spLocks noChangeShapeType="1"/>
              </p:cNvSpPr>
              <p:nvPr/>
            </p:nvSpPr>
            <p:spPr bwMode="auto">
              <a:xfrm flipH="1">
                <a:off x="3621" y="1343"/>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84" name="Line 652"/>
              <p:cNvSpPr>
                <a:spLocks noChangeShapeType="1"/>
              </p:cNvSpPr>
              <p:nvPr/>
            </p:nvSpPr>
            <p:spPr bwMode="auto">
              <a:xfrm flipH="1">
                <a:off x="3624" y="1337"/>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85" name="Line 653"/>
              <p:cNvSpPr>
                <a:spLocks noChangeShapeType="1"/>
              </p:cNvSpPr>
              <p:nvPr/>
            </p:nvSpPr>
            <p:spPr bwMode="auto">
              <a:xfrm>
                <a:off x="3627" y="1337"/>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86" name="Line 654"/>
              <p:cNvSpPr>
                <a:spLocks noChangeShapeType="1"/>
              </p:cNvSpPr>
              <p:nvPr/>
            </p:nvSpPr>
            <p:spPr bwMode="auto">
              <a:xfrm flipH="1">
                <a:off x="3627" y="1332"/>
                <a:ext cx="2"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87" name="Line 655"/>
              <p:cNvSpPr>
                <a:spLocks noChangeShapeType="1"/>
              </p:cNvSpPr>
              <p:nvPr/>
            </p:nvSpPr>
            <p:spPr bwMode="auto">
              <a:xfrm flipH="1">
                <a:off x="3629" y="1326"/>
                <a:ext cx="6"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88" name="Line 656"/>
              <p:cNvSpPr>
                <a:spLocks noChangeShapeType="1"/>
              </p:cNvSpPr>
              <p:nvPr/>
            </p:nvSpPr>
            <p:spPr bwMode="auto">
              <a:xfrm flipH="1">
                <a:off x="3635" y="1321"/>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89" name="Line 657"/>
              <p:cNvSpPr>
                <a:spLocks noChangeShapeType="1"/>
              </p:cNvSpPr>
              <p:nvPr/>
            </p:nvSpPr>
            <p:spPr bwMode="auto">
              <a:xfrm flipH="1">
                <a:off x="3638" y="1315"/>
                <a:ext cx="2"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90" name="Line 658"/>
              <p:cNvSpPr>
                <a:spLocks noChangeShapeType="1"/>
              </p:cNvSpPr>
              <p:nvPr/>
            </p:nvSpPr>
            <p:spPr bwMode="auto">
              <a:xfrm flipH="1">
                <a:off x="3640" y="1310"/>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91" name="Line 659"/>
              <p:cNvSpPr>
                <a:spLocks noChangeShapeType="1"/>
              </p:cNvSpPr>
              <p:nvPr/>
            </p:nvSpPr>
            <p:spPr bwMode="auto">
              <a:xfrm>
                <a:off x="3643" y="1310"/>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92" name="Line 660"/>
              <p:cNvSpPr>
                <a:spLocks noChangeShapeType="1"/>
              </p:cNvSpPr>
              <p:nvPr/>
            </p:nvSpPr>
            <p:spPr bwMode="auto">
              <a:xfrm flipH="1">
                <a:off x="3643" y="1307"/>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93" name="Line 661"/>
              <p:cNvSpPr>
                <a:spLocks noChangeShapeType="1"/>
              </p:cNvSpPr>
              <p:nvPr/>
            </p:nvSpPr>
            <p:spPr bwMode="auto">
              <a:xfrm flipH="1">
                <a:off x="3646" y="1302"/>
                <a:ext cx="5"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94" name="Line 662"/>
              <p:cNvSpPr>
                <a:spLocks noChangeShapeType="1"/>
              </p:cNvSpPr>
              <p:nvPr/>
            </p:nvSpPr>
            <p:spPr bwMode="auto">
              <a:xfrm flipH="1">
                <a:off x="3651" y="1296"/>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95" name="Line 663"/>
              <p:cNvSpPr>
                <a:spLocks noChangeShapeType="1"/>
              </p:cNvSpPr>
              <p:nvPr/>
            </p:nvSpPr>
            <p:spPr bwMode="auto">
              <a:xfrm flipH="1">
                <a:off x="3654" y="1291"/>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96" name="Line 664"/>
              <p:cNvSpPr>
                <a:spLocks noChangeShapeType="1"/>
              </p:cNvSpPr>
              <p:nvPr/>
            </p:nvSpPr>
            <p:spPr bwMode="auto">
              <a:xfrm flipH="1">
                <a:off x="3657" y="1285"/>
                <a:ext cx="2"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97" name="Line 665"/>
              <p:cNvSpPr>
                <a:spLocks noChangeShapeType="1"/>
              </p:cNvSpPr>
              <p:nvPr/>
            </p:nvSpPr>
            <p:spPr bwMode="auto">
              <a:xfrm>
                <a:off x="3659" y="1285"/>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98" name="Line 666"/>
              <p:cNvSpPr>
                <a:spLocks noChangeShapeType="1"/>
              </p:cNvSpPr>
              <p:nvPr/>
            </p:nvSpPr>
            <p:spPr bwMode="auto">
              <a:xfrm flipH="1">
                <a:off x="3659" y="1283"/>
                <a:ext cx="6"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99" name="Line 667"/>
              <p:cNvSpPr>
                <a:spLocks noChangeShapeType="1"/>
              </p:cNvSpPr>
              <p:nvPr/>
            </p:nvSpPr>
            <p:spPr bwMode="auto">
              <a:xfrm flipH="1">
                <a:off x="3665" y="1277"/>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00" name="Line 668"/>
              <p:cNvSpPr>
                <a:spLocks noChangeShapeType="1"/>
              </p:cNvSpPr>
              <p:nvPr/>
            </p:nvSpPr>
            <p:spPr bwMode="auto">
              <a:xfrm flipH="1">
                <a:off x="3668" y="1272"/>
                <a:ext cx="2"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01" name="Line 669"/>
              <p:cNvSpPr>
                <a:spLocks noChangeShapeType="1"/>
              </p:cNvSpPr>
              <p:nvPr/>
            </p:nvSpPr>
            <p:spPr bwMode="auto">
              <a:xfrm flipH="1">
                <a:off x="3670" y="1269"/>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02" name="Line 670"/>
              <p:cNvSpPr>
                <a:spLocks noChangeShapeType="1"/>
              </p:cNvSpPr>
              <p:nvPr/>
            </p:nvSpPr>
            <p:spPr bwMode="auto">
              <a:xfrm flipH="1">
                <a:off x="3673" y="1263"/>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03" name="Line 671"/>
              <p:cNvSpPr>
                <a:spLocks noChangeShapeType="1"/>
              </p:cNvSpPr>
              <p:nvPr/>
            </p:nvSpPr>
            <p:spPr bwMode="auto">
              <a:xfrm>
                <a:off x="3676" y="1263"/>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04" name="Line 672"/>
              <p:cNvSpPr>
                <a:spLocks noChangeShapeType="1"/>
              </p:cNvSpPr>
              <p:nvPr/>
            </p:nvSpPr>
            <p:spPr bwMode="auto">
              <a:xfrm flipH="1">
                <a:off x="3676" y="1258"/>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05" name="Line 673"/>
              <p:cNvSpPr>
                <a:spLocks noChangeShapeType="1"/>
              </p:cNvSpPr>
              <p:nvPr/>
            </p:nvSpPr>
            <p:spPr bwMode="auto">
              <a:xfrm flipH="1">
                <a:off x="3679" y="1252"/>
                <a:ext cx="5"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06" name="Line 674"/>
              <p:cNvSpPr>
                <a:spLocks noChangeShapeType="1"/>
              </p:cNvSpPr>
              <p:nvPr/>
            </p:nvSpPr>
            <p:spPr bwMode="auto">
              <a:xfrm flipH="1">
                <a:off x="3684" y="1250"/>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07" name="Line 675"/>
              <p:cNvSpPr>
                <a:spLocks noChangeShapeType="1"/>
              </p:cNvSpPr>
              <p:nvPr/>
            </p:nvSpPr>
            <p:spPr bwMode="auto">
              <a:xfrm flipH="1">
                <a:off x="3687" y="1244"/>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08" name="Line 676"/>
              <p:cNvSpPr>
                <a:spLocks noChangeShapeType="1"/>
              </p:cNvSpPr>
              <p:nvPr/>
            </p:nvSpPr>
            <p:spPr bwMode="auto">
              <a:xfrm flipH="1">
                <a:off x="3690" y="1239"/>
                <a:ext cx="2"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09" name="Line 677"/>
              <p:cNvSpPr>
                <a:spLocks noChangeShapeType="1"/>
              </p:cNvSpPr>
              <p:nvPr/>
            </p:nvSpPr>
            <p:spPr bwMode="auto">
              <a:xfrm>
                <a:off x="3692" y="1239"/>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10" name="Line 678"/>
              <p:cNvSpPr>
                <a:spLocks noChangeShapeType="1"/>
              </p:cNvSpPr>
              <p:nvPr/>
            </p:nvSpPr>
            <p:spPr bwMode="auto">
              <a:xfrm flipH="1">
                <a:off x="3692" y="1236"/>
                <a:ext cx="6"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11" name="Line 679"/>
              <p:cNvSpPr>
                <a:spLocks noChangeShapeType="1"/>
              </p:cNvSpPr>
              <p:nvPr/>
            </p:nvSpPr>
            <p:spPr bwMode="auto">
              <a:xfrm flipH="1">
                <a:off x="3698" y="1231"/>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12" name="Line 680"/>
              <p:cNvSpPr>
                <a:spLocks noChangeShapeType="1"/>
              </p:cNvSpPr>
              <p:nvPr/>
            </p:nvSpPr>
            <p:spPr bwMode="auto">
              <a:xfrm flipH="1">
                <a:off x="3701" y="1228"/>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13" name="Line 681"/>
              <p:cNvSpPr>
                <a:spLocks noChangeShapeType="1"/>
              </p:cNvSpPr>
              <p:nvPr/>
            </p:nvSpPr>
            <p:spPr bwMode="auto">
              <a:xfrm flipH="1">
                <a:off x="3703" y="1222"/>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14" name="Line 682"/>
              <p:cNvSpPr>
                <a:spLocks noChangeShapeType="1"/>
              </p:cNvSpPr>
              <p:nvPr/>
            </p:nvSpPr>
            <p:spPr bwMode="auto">
              <a:xfrm flipH="1">
                <a:off x="3706" y="1217"/>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15" name="Line 683"/>
              <p:cNvSpPr>
                <a:spLocks noChangeShapeType="1"/>
              </p:cNvSpPr>
              <p:nvPr/>
            </p:nvSpPr>
            <p:spPr bwMode="auto">
              <a:xfrm>
                <a:off x="3709" y="1217"/>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16" name="Line 684"/>
              <p:cNvSpPr>
                <a:spLocks noChangeShapeType="1"/>
              </p:cNvSpPr>
              <p:nvPr/>
            </p:nvSpPr>
            <p:spPr bwMode="auto">
              <a:xfrm flipH="1">
                <a:off x="3709" y="1214"/>
                <a:ext cx="5"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17" name="Line 685"/>
              <p:cNvSpPr>
                <a:spLocks noChangeShapeType="1"/>
              </p:cNvSpPr>
              <p:nvPr/>
            </p:nvSpPr>
            <p:spPr bwMode="auto">
              <a:xfrm flipH="1">
                <a:off x="3714" y="1209"/>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18" name="Line 686"/>
              <p:cNvSpPr>
                <a:spLocks noChangeShapeType="1"/>
              </p:cNvSpPr>
              <p:nvPr/>
            </p:nvSpPr>
            <p:spPr bwMode="auto">
              <a:xfrm flipH="1">
                <a:off x="3717" y="1206"/>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19" name="Line 687"/>
              <p:cNvSpPr>
                <a:spLocks noChangeShapeType="1"/>
              </p:cNvSpPr>
              <p:nvPr/>
            </p:nvSpPr>
            <p:spPr bwMode="auto">
              <a:xfrm flipH="1">
                <a:off x="3720" y="1200"/>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20" name="Line 688"/>
              <p:cNvSpPr>
                <a:spLocks noChangeShapeType="1"/>
              </p:cNvSpPr>
              <p:nvPr/>
            </p:nvSpPr>
            <p:spPr bwMode="auto">
              <a:xfrm flipH="1">
                <a:off x="3723" y="1195"/>
                <a:ext cx="5"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21" name="Line 689"/>
              <p:cNvSpPr>
                <a:spLocks noChangeShapeType="1"/>
              </p:cNvSpPr>
              <p:nvPr/>
            </p:nvSpPr>
            <p:spPr bwMode="auto">
              <a:xfrm>
                <a:off x="3728" y="1195"/>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22" name="Line 690"/>
              <p:cNvSpPr>
                <a:spLocks noChangeShapeType="1"/>
              </p:cNvSpPr>
              <p:nvPr/>
            </p:nvSpPr>
            <p:spPr bwMode="auto">
              <a:xfrm flipH="1">
                <a:off x="3728" y="1192"/>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23" name="Line 691"/>
              <p:cNvSpPr>
                <a:spLocks noChangeShapeType="1"/>
              </p:cNvSpPr>
              <p:nvPr/>
            </p:nvSpPr>
            <p:spPr bwMode="auto">
              <a:xfrm flipH="1">
                <a:off x="3731" y="1187"/>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24" name="Line 692"/>
              <p:cNvSpPr>
                <a:spLocks noChangeShapeType="1"/>
              </p:cNvSpPr>
              <p:nvPr/>
            </p:nvSpPr>
            <p:spPr bwMode="auto">
              <a:xfrm flipH="1">
                <a:off x="3734" y="1184"/>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25" name="Line 693"/>
              <p:cNvSpPr>
                <a:spLocks noChangeShapeType="1"/>
              </p:cNvSpPr>
              <p:nvPr/>
            </p:nvSpPr>
            <p:spPr bwMode="auto">
              <a:xfrm flipH="1">
                <a:off x="3736" y="1179"/>
                <a:ext cx="6"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26" name="Line 694"/>
              <p:cNvSpPr>
                <a:spLocks noChangeShapeType="1"/>
              </p:cNvSpPr>
              <p:nvPr/>
            </p:nvSpPr>
            <p:spPr bwMode="auto">
              <a:xfrm flipH="1">
                <a:off x="3742" y="1173"/>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27" name="Line 695"/>
              <p:cNvSpPr>
                <a:spLocks noChangeShapeType="1"/>
              </p:cNvSpPr>
              <p:nvPr/>
            </p:nvSpPr>
            <p:spPr bwMode="auto">
              <a:xfrm>
                <a:off x="3745" y="1173"/>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28" name="Line 696"/>
              <p:cNvSpPr>
                <a:spLocks noChangeShapeType="1"/>
              </p:cNvSpPr>
              <p:nvPr/>
            </p:nvSpPr>
            <p:spPr bwMode="auto">
              <a:xfrm flipH="1">
                <a:off x="3745" y="1170"/>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29" name="Line 697"/>
              <p:cNvSpPr>
                <a:spLocks noChangeShapeType="1"/>
              </p:cNvSpPr>
              <p:nvPr/>
            </p:nvSpPr>
            <p:spPr bwMode="auto">
              <a:xfrm flipH="1">
                <a:off x="3747" y="1168"/>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30" name="Line 698"/>
              <p:cNvSpPr>
                <a:spLocks noChangeShapeType="1"/>
              </p:cNvSpPr>
              <p:nvPr/>
            </p:nvSpPr>
            <p:spPr bwMode="auto">
              <a:xfrm flipH="1">
                <a:off x="3750" y="1162"/>
                <a:ext cx="5"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31" name="Line 699"/>
              <p:cNvSpPr>
                <a:spLocks noChangeShapeType="1"/>
              </p:cNvSpPr>
              <p:nvPr/>
            </p:nvSpPr>
            <p:spPr bwMode="auto">
              <a:xfrm flipH="1">
                <a:off x="3755" y="1159"/>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32" name="Line 700"/>
              <p:cNvSpPr>
                <a:spLocks noChangeShapeType="1"/>
              </p:cNvSpPr>
              <p:nvPr/>
            </p:nvSpPr>
            <p:spPr bwMode="auto">
              <a:xfrm flipH="1">
                <a:off x="3758" y="1154"/>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33" name="Line 701"/>
              <p:cNvSpPr>
                <a:spLocks noChangeShapeType="1"/>
              </p:cNvSpPr>
              <p:nvPr/>
            </p:nvSpPr>
            <p:spPr bwMode="auto">
              <a:xfrm>
                <a:off x="3761" y="1154"/>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34" name="Line 702"/>
              <p:cNvSpPr>
                <a:spLocks noChangeShapeType="1"/>
              </p:cNvSpPr>
              <p:nvPr/>
            </p:nvSpPr>
            <p:spPr bwMode="auto">
              <a:xfrm flipH="1">
                <a:off x="3761" y="1151"/>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35" name="Line 703"/>
              <p:cNvSpPr>
                <a:spLocks noChangeShapeType="1"/>
              </p:cNvSpPr>
              <p:nvPr/>
            </p:nvSpPr>
            <p:spPr bwMode="auto">
              <a:xfrm flipH="1">
                <a:off x="3764" y="1148"/>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36" name="Line 704"/>
              <p:cNvSpPr>
                <a:spLocks noChangeShapeType="1"/>
              </p:cNvSpPr>
              <p:nvPr/>
            </p:nvSpPr>
            <p:spPr bwMode="auto">
              <a:xfrm flipH="1">
                <a:off x="3766" y="1146"/>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37" name="Line 705"/>
              <p:cNvSpPr>
                <a:spLocks noChangeShapeType="1"/>
              </p:cNvSpPr>
              <p:nvPr/>
            </p:nvSpPr>
            <p:spPr bwMode="auto">
              <a:xfrm flipH="1">
                <a:off x="3769" y="1140"/>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38" name="Line 706"/>
              <p:cNvSpPr>
                <a:spLocks noChangeShapeType="1"/>
              </p:cNvSpPr>
              <p:nvPr/>
            </p:nvSpPr>
            <p:spPr bwMode="auto">
              <a:xfrm flipH="1">
                <a:off x="3772" y="1137"/>
                <a:ext cx="5"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39" name="Line 707"/>
              <p:cNvSpPr>
                <a:spLocks noChangeShapeType="1"/>
              </p:cNvSpPr>
              <p:nvPr/>
            </p:nvSpPr>
            <p:spPr bwMode="auto">
              <a:xfrm>
                <a:off x="3777" y="1137"/>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40" name="Line 708"/>
              <p:cNvSpPr>
                <a:spLocks noChangeShapeType="1"/>
              </p:cNvSpPr>
              <p:nvPr/>
            </p:nvSpPr>
            <p:spPr bwMode="auto">
              <a:xfrm flipH="1">
                <a:off x="3777" y="1135"/>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41" name="Line 709"/>
              <p:cNvSpPr>
                <a:spLocks noChangeShapeType="1"/>
              </p:cNvSpPr>
              <p:nvPr/>
            </p:nvSpPr>
            <p:spPr bwMode="auto">
              <a:xfrm flipH="1">
                <a:off x="3780" y="1129"/>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42" name="Line 710"/>
              <p:cNvSpPr>
                <a:spLocks noChangeShapeType="1"/>
              </p:cNvSpPr>
              <p:nvPr/>
            </p:nvSpPr>
            <p:spPr bwMode="auto">
              <a:xfrm flipH="1">
                <a:off x="3783" y="1126"/>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43" name="Line 711"/>
              <p:cNvSpPr>
                <a:spLocks noChangeShapeType="1"/>
              </p:cNvSpPr>
              <p:nvPr/>
            </p:nvSpPr>
            <p:spPr bwMode="auto">
              <a:xfrm flipH="1">
                <a:off x="3786" y="1124"/>
                <a:ext cx="2"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44" name="Line 712"/>
              <p:cNvSpPr>
                <a:spLocks noChangeShapeType="1"/>
              </p:cNvSpPr>
              <p:nvPr/>
            </p:nvSpPr>
            <p:spPr bwMode="auto">
              <a:xfrm flipH="1">
                <a:off x="3788" y="1121"/>
                <a:ext cx="6"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45" name="Line 713"/>
              <p:cNvSpPr>
                <a:spLocks noChangeShapeType="1"/>
              </p:cNvSpPr>
              <p:nvPr/>
            </p:nvSpPr>
            <p:spPr bwMode="auto">
              <a:xfrm>
                <a:off x="3794" y="1121"/>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46" name="Line 714"/>
              <p:cNvSpPr>
                <a:spLocks noChangeShapeType="1"/>
              </p:cNvSpPr>
              <p:nvPr/>
            </p:nvSpPr>
            <p:spPr bwMode="auto">
              <a:xfrm flipH="1">
                <a:off x="3794" y="1116"/>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47" name="Line 715"/>
              <p:cNvSpPr>
                <a:spLocks noChangeShapeType="1"/>
              </p:cNvSpPr>
              <p:nvPr/>
            </p:nvSpPr>
            <p:spPr bwMode="auto">
              <a:xfrm flipH="1">
                <a:off x="3797" y="1113"/>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48" name="Line 716"/>
              <p:cNvSpPr>
                <a:spLocks noChangeShapeType="1"/>
              </p:cNvSpPr>
              <p:nvPr/>
            </p:nvSpPr>
            <p:spPr bwMode="auto">
              <a:xfrm flipH="1">
                <a:off x="3799" y="1110"/>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49" name="Line 717"/>
              <p:cNvSpPr>
                <a:spLocks noChangeShapeType="1"/>
              </p:cNvSpPr>
              <p:nvPr/>
            </p:nvSpPr>
            <p:spPr bwMode="auto">
              <a:xfrm flipH="1">
                <a:off x="3802" y="1105"/>
                <a:ext cx="6"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50" name="Line 718"/>
              <p:cNvSpPr>
                <a:spLocks noChangeShapeType="1"/>
              </p:cNvSpPr>
              <p:nvPr/>
            </p:nvSpPr>
            <p:spPr bwMode="auto">
              <a:xfrm flipH="1">
                <a:off x="3808" y="1102"/>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51" name="Line 719"/>
              <p:cNvSpPr>
                <a:spLocks noChangeShapeType="1"/>
              </p:cNvSpPr>
              <p:nvPr/>
            </p:nvSpPr>
            <p:spPr bwMode="auto">
              <a:xfrm>
                <a:off x="3810" y="1102"/>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52" name="Line 720"/>
              <p:cNvSpPr>
                <a:spLocks noChangeShapeType="1"/>
              </p:cNvSpPr>
              <p:nvPr/>
            </p:nvSpPr>
            <p:spPr bwMode="auto">
              <a:xfrm flipH="1">
                <a:off x="3810" y="1099"/>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53" name="Line 721"/>
              <p:cNvSpPr>
                <a:spLocks noChangeShapeType="1"/>
              </p:cNvSpPr>
              <p:nvPr/>
            </p:nvSpPr>
            <p:spPr bwMode="auto">
              <a:xfrm flipH="1">
                <a:off x="3813" y="1096"/>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54" name="Line 722"/>
              <p:cNvSpPr>
                <a:spLocks noChangeShapeType="1"/>
              </p:cNvSpPr>
              <p:nvPr/>
            </p:nvSpPr>
            <p:spPr bwMode="auto">
              <a:xfrm flipH="1">
                <a:off x="3816" y="1091"/>
                <a:ext cx="5"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55" name="Line 723"/>
              <p:cNvSpPr>
                <a:spLocks noChangeShapeType="1"/>
              </p:cNvSpPr>
              <p:nvPr/>
            </p:nvSpPr>
            <p:spPr bwMode="auto">
              <a:xfrm flipH="1">
                <a:off x="3821" y="1088"/>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56" name="Line 724"/>
              <p:cNvSpPr>
                <a:spLocks noChangeShapeType="1"/>
              </p:cNvSpPr>
              <p:nvPr/>
            </p:nvSpPr>
            <p:spPr bwMode="auto">
              <a:xfrm flipH="1">
                <a:off x="3824" y="1085"/>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57" name="Line 725"/>
              <p:cNvSpPr>
                <a:spLocks noChangeShapeType="1"/>
              </p:cNvSpPr>
              <p:nvPr/>
            </p:nvSpPr>
            <p:spPr bwMode="auto">
              <a:xfrm>
                <a:off x="3827" y="1085"/>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58" name="Line 726"/>
              <p:cNvSpPr>
                <a:spLocks noChangeShapeType="1"/>
              </p:cNvSpPr>
              <p:nvPr/>
            </p:nvSpPr>
            <p:spPr bwMode="auto">
              <a:xfrm flipH="1">
                <a:off x="3827" y="1083"/>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59" name="Line 727"/>
              <p:cNvSpPr>
                <a:spLocks noChangeShapeType="1"/>
              </p:cNvSpPr>
              <p:nvPr/>
            </p:nvSpPr>
            <p:spPr bwMode="auto">
              <a:xfrm flipH="1">
                <a:off x="3830" y="1077"/>
                <a:ext cx="5"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60" name="Line 728"/>
              <p:cNvSpPr>
                <a:spLocks noChangeShapeType="1"/>
              </p:cNvSpPr>
              <p:nvPr/>
            </p:nvSpPr>
            <p:spPr bwMode="auto">
              <a:xfrm flipH="1">
                <a:off x="3835" y="1074"/>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61" name="Line 729"/>
              <p:cNvSpPr>
                <a:spLocks noChangeShapeType="1"/>
              </p:cNvSpPr>
              <p:nvPr/>
            </p:nvSpPr>
            <p:spPr bwMode="auto">
              <a:xfrm flipH="1">
                <a:off x="3838" y="1072"/>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62" name="Line 730"/>
              <p:cNvSpPr>
                <a:spLocks noChangeShapeType="1"/>
              </p:cNvSpPr>
              <p:nvPr/>
            </p:nvSpPr>
            <p:spPr bwMode="auto">
              <a:xfrm flipH="1">
                <a:off x="3841" y="1069"/>
                <a:ext cx="5"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63" name="Line 731"/>
              <p:cNvSpPr>
                <a:spLocks noChangeShapeType="1"/>
              </p:cNvSpPr>
              <p:nvPr/>
            </p:nvSpPr>
            <p:spPr bwMode="auto">
              <a:xfrm>
                <a:off x="3846" y="1069"/>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64" name="Line 732"/>
              <p:cNvSpPr>
                <a:spLocks noChangeShapeType="1"/>
              </p:cNvSpPr>
              <p:nvPr/>
            </p:nvSpPr>
            <p:spPr bwMode="auto">
              <a:xfrm flipH="1">
                <a:off x="3846" y="1066"/>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65" name="Line 733"/>
              <p:cNvSpPr>
                <a:spLocks noChangeShapeType="1"/>
              </p:cNvSpPr>
              <p:nvPr/>
            </p:nvSpPr>
            <p:spPr bwMode="auto">
              <a:xfrm flipH="1">
                <a:off x="3849" y="1064"/>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66" name="Line 734"/>
              <p:cNvSpPr>
                <a:spLocks noChangeShapeType="1"/>
              </p:cNvSpPr>
              <p:nvPr/>
            </p:nvSpPr>
            <p:spPr bwMode="auto">
              <a:xfrm flipH="1">
                <a:off x="3852" y="1061"/>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67" name="Line 735"/>
              <p:cNvSpPr>
                <a:spLocks noChangeShapeType="1"/>
              </p:cNvSpPr>
              <p:nvPr/>
            </p:nvSpPr>
            <p:spPr bwMode="auto">
              <a:xfrm flipH="1">
                <a:off x="3854" y="1055"/>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68" name="Line 736"/>
              <p:cNvSpPr>
                <a:spLocks noChangeShapeType="1"/>
              </p:cNvSpPr>
              <p:nvPr/>
            </p:nvSpPr>
            <p:spPr bwMode="auto">
              <a:xfrm flipH="1">
                <a:off x="3857" y="1053"/>
                <a:ext cx="6"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69" name="Line 737"/>
              <p:cNvSpPr>
                <a:spLocks noChangeShapeType="1"/>
              </p:cNvSpPr>
              <p:nvPr/>
            </p:nvSpPr>
            <p:spPr bwMode="auto">
              <a:xfrm>
                <a:off x="3863" y="1053"/>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70" name="Line 738"/>
              <p:cNvSpPr>
                <a:spLocks noChangeShapeType="1"/>
              </p:cNvSpPr>
              <p:nvPr/>
            </p:nvSpPr>
            <p:spPr bwMode="auto">
              <a:xfrm flipH="1">
                <a:off x="3863" y="1050"/>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71" name="Line 739"/>
              <p:cNvSpPr>
                <a:spLocks noChangeShapeType="1"/>
              </p:cNvSpPr>
              <p:nvPr/>
            </p:nvSpPr>
            <p:spPr bwMode="auto">
              <a:xfrm flipH="1">
                <a:off x="3865" y="1047"/>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72" name="Line 740"/>
              <p:cNvSpPr>
                <a:spLocks noChangeShapeType="1"/>
              </p:cNvSpPr>
              <p:nvPr/>
            </p:nvSpPr>
            <p:spPr bwMode="auto">
              <a:xfrm flipH="1">
                <a:off x="3868" y="1044"/>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73" name="Line 741"/>
              <p:cNvSpPr>
                <a:spLocks noChangeShapeType="1"/>
              </p:cNvSpPr>
              <p:nvPr/>
            </p:nvSpPr>
            <p:spPr bwMode="auto">
              <a:xfrm flipH="1">
                <a:off x="3871" y="1042"/>
                <a:ext cx="2"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74" name="Line 742"/>
              <p:cNvSpPr>
                <a:spLocks noChangeShapeType="1"/>
              </p:cNvSpPr>
              <p:nvPr/>
            </p:nvSpPr>
            <p:spPr bwMode="auto">
              <a:xfrm flipH="1">
                <a:off x="3873" y="1039"/>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75" name="Line 743"/>
              <p:cNvSpPr>
                <a:spLocks noChangeShapeType="1"/>
              </p:cNvSpPr>
              <p:nvPr/>
            </p:nvSpPr>
            <p:spPr bwMode="auto">
              <a:xfrm>
                <a:off x="3876" y="1039"/>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76" name="Line 744"/>
              <p:cNvSpPr>
                <a:spLocks noChangeShapeType="1"/>
              </p:cNvSpPr>
              <p:nvPr/>
            </p:nvSpPr>
            <p:spPr bwMode="auto">
              <a:xfrm flipH="1">
                <a:off x="3876" y="1036"/>
                <a:ext cx="6"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77" name="Line 745"/>
              <p:cNvSpPr>
                <a:spLocks noChangeShapeType="1"/>
              </p:cNvSpPr>
              <p:nvPr/>
            </p:nvSpPr>
            <p:spPr bwMode="auto">
              <a:xfrm flipH="1">
                <a:off x="3882" y="1033"/>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78" name="Line 746"/>
              <p:cNvSpPr>
                <a:spLocks noChangeShapeType="1"/>
              </p:cNvSpPr>
              <p:nvPr/>
            </p:nvSpPr>
            <p:spPr bwMode="auto">
              <a:xfrm flipH="1">
                <a:off x="3884" y="1031"/>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79" name="Line 747"/>
              <p:cNvSpPr>
                <a:spLocks noChangeShapeType="1"/>
              </p:cNvSpPr>
              <p:nvPr/>
            </p:nvSpPr>
            <p:spPr bwMode="auto">
              <a:xfrm flipH="1">
                <a:off x="3887" y="1028"/>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80" name="Line 748"/>
              <p:cNvSpPr>
                <a:spLocks noChangeShapeType="1"/>
              </p:cNvSpPr>
              <p:nvPr/>
            </p:nvSpPr>
            <p:spPr bwMode="auto">
              <a:xfrm flipH="1">
                <a:off x="3890" y="1028"/>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81" name="Line 749"/>
              <p:cNvSpPr>
                <a:spLocks noChangeShapeType="1"/>
              </p:cNvSpPr>
              <p:nvPr/>
            </p:nvSpPr>
            <p:spPr bwMode="auto">
              <a:xfrm>
                <a:off x="3893" y="1028"/>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82" name="Line 750"/>
              <p:cNvSpPr>
                <a:spLocks noChangeShapeType="1"/>
              </p:cNvSpPr>
              <p:nvPr/>
            </p:nvSpPr>
            <p:spPr bwMode="auto">
              <a:xfrm flipH="1">
                <a:off x="3893" y="1025"/>
                <a:ext cx="5"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83" name="Line 751"/>
              <p:cNvSpPr>
                <a:spLocks noChangeShapeType="1"/>
              </p:cNvSpPr>
              <p:nvPr/>
            </p:nvSpPr>
            <p:spPr bwMode="auto">
              <a:xfrm flipH="1">
                <a:off x="3898" y="1022"/>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84" name="Line 752"/>
              <p:cNvSpPr>
                <a:spLocks noChangeShapeType="1"/>
              </p:cNvSpPr>
              <p:nvPr/>
            </p:nvSpPr>
            <p:spPr bwMode="auto">
              <a:xfrm flipH="1">
                <a:off x="3901" y="1020"/>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85" name="Line 753"/>
              <p:cNvSpPr>
                <a:spLocks noChangeShapeType="1"/>
              </p:cNvSpPr>
              <p:nvPr/>
            </p:nvSpPr>
            <p:spPr bwMode="auto">
              <a:xfrm flipH="1">
                <a:off x="3904" y="1017"/>
                <a:ext cx="5"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86" name="Line 754"/>
              <p:cNvSpPr>
                <a:spLocks noChangeShapeType="1"/>
              </p:cNvSpPr>
              <p:nvPr/>
            </p:nvSpPr>
            <p:spPr bwMode="auto">
              <a:xfrm flipH="1">
                <a:off x="3909" y="1014"/>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87" name="Line 755"/>
              <p:cNvSpPr>
                <a:spLocks noChangeShapeType="1"/>
              </p:cNvSpPr>
              <p:nvPr/>
            </p:nvSpPr>
            <p:spPr bwMode="auto">
              <a:xfrm>
                <a:off x="3912" y="1014"/>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88" name="Line 756"/>
              <p:cNvSpPr>
                <a:spLocks noChangeShapeType="1"/>
              </p:cNvSpPr>
              <p:nvPr/>
            </p:nvSpPr>
            <p:spPr bwMode="auto">
              <a:xfrm flipH="1">
                <a:off x="3912" y="1011"/>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89" name="Line 757"/>
              <p:cNvSpPr>
                <a:spLocks noChangeShapeType="1"/>
              </p:cNvSpPr>
              <p:nvPr/>
            </p:nvSpPr>
            <p:spPr bwMode="auto">
              <a:xfrm flipH="1">
                <a:off x="3915" y="1009"/>
                <a:ext cx="2"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90" name="Line 758"/>
              <p:cNvSpPr>
                <a:spLocks noChangeShapeType="1"/>
              </p:cNvSpPr>
              <p:nvPr/>
            </p:nvSpPr>
            <p:spPr bwMode="auto">
              <a:xfrm flipH="1">
                <a:off x="3917" y="1006"/>
                <a:ext cx="6"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91" name="Line 759"/>
              <p:cNvSpPr>
                <a:spLocks noChangeShapeType="1"/>
              </p:cNvSpPr>
              <p:nvPr/>
            </p:nvSpPr>
            <p:spPr bwMode="auto">
              <a:xfrm flipH="1">
                <a:off x="3923" y="1003"/>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92" name="Line 760"/>
              <p:cNvSpPr>
                <a:spLocks noChangeShapeType="1"/>
              </p:cNvSpPr>
              <p:nvPr/>
            </p:nvSpPr>
            <p:spPr bwMode="auto">
              <a:xfrm flipH="1">
                <a:off x="3926" y="1001"/>
                <a:ext cx="2"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93" name="Line 761"/>
              <p:cNvSpPr>
                <a:spLocks noChangeShapeType="1"/>
              </p:cNvSpPr>
              <p:nvPr/>
            </p:nvSpPr>
            <p:spPr bwMode="auto">
              <a:xfrm>
                <a:off x="3928" y="1001"/>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94" name="Line 762"/>
              <p:cNvSpPr>
                <a:spLocks noChangeShapeType="1"/>
              </p:cNvSpPr>
              <p:nvPr/>
            </p:nvSpPr>
            <p:spPr bwMode="auto">
              <a:xfrm flipH="1">
                <a:off x="3928" y="998"/>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95" name="Line 763"/>
              <p:cNvSpPr>
                <a:spLocks noChangeShapeType="1"/>
              </p:cNvSpPr>
              <p:nvPr/>
            </p:nvSpPr>
            <p:spPr bwMode="auto">
              <a:xfrm flipH="1">
                <a:off x="3931" y="998"/>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96" name="Line 764"/>
              <p:cNvSpPr>
                <a:spLocks noChangeShapeType="1"/>
              </p:cNvSpPr>
              <p:nvPr/>
            </p:nvSpPr>
            <p:spPr bwMode="auto">
              <a:xfrm flipH="1">
                <a:off x="3934" y="995"/>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97" name="Line 765"/>
              <p:cNvSpPr>
                <a:spLocks noChangeShapeType="1"/>
              </p:cNvSpPr>
              <p:nvPr/>
            </p:nvSpPr>
            <p:spPr bwMode="auto">
              <a:xfrm flipH="1">
                <a:off x="3937" y="992"/>
                <a:ext cx="5"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98" name="Line 766"/>
              <p:cNvSpPr>
                <a:spLocks noChangeShapeType="1"/>
              </p:cNvSpPr>
              <p:nvPr/>
            </p:nvSpPr>
            <p:spPr bwMode="auto">
              <a:xfrm flipH="1">
                <a:off x="3942" y="990"/>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899" name="Line 767"/>
              <p:cNvSpPr>
                <a:spLocks noChangeShapeType="1"/>
              </p:cNvSpPr>
              <p:nvPr/>
            </p:nvSpPr>
            <p:spPr bwMode="auto">
              <a:xfrm>
                <a:off x="3945" y="990"/>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00" name="Line 768"/>
              <p:cNvSpPr>
                <a:spLocks noChangeShapeType="1"/>
              </p:cNvSpPr>
              <p:nvPr/>
            </p:nvSpPr>
            <p:spPr bwMode="auto">
              <a:xfrm flipH="1">
                <a:off x="3945" y="987"/>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01" name="Line 769"/>
              <p:cNvSpPr>
                <a:spLocks noChangeShapeType="1"/>
              </p:cNvSpPr>
              <p:nvPr/>
            </p:nvSpPr>
            <p:spPr bwMode="auto">
              <a:xfrm flipH="1">
                <a:off x="3948" y="987"/>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02" name="Line 770"/>
              <p:cNvSpPr>
                <a:spLocks noChangeShapeType="1"/>
              </p:cNvSpPr>
              <p:nvPr/>
            </p:nvSpPr>
            <p:spPr bwMode="auto">
              <a:xfrm flipH="1">
                <a:off x="3950" y="984"/>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03" name="Line 771"/>
              <p:cNvSpPr>
                <a:spLocks noChangeShapeType="1"/>
              </p:cNvSpPr>
              <p:nvPr/>
            </p:nvSpPr>
            <p:spPr bwMode="auto">
              <a:xfrm flipH="1">
                <a:off x="3953" y="981"/>
                <a:ext cx="6"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04" name="Line 772"/>
              <p:cNvSpPr>
                <a:spLocks noChangeShapeType="1"/>
              </p:cNvSpPr>
              <p:nvPr/>
            </p:nvSpPr>
            <p:spPr bwMode="auto">
              <a:xfrm flipH="1">
                <a:off x="3959" y="979"/>
                <a:ext cx="2"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05" name="Line 773"/>
              <p:cNvSpPr>
                <a:spLocks noChangeShapeType="1"/>
              </p:cNvSpPr>
              <p:nvPr/>
            </p:nvSpPr>
            <p:spPr bwMode="auto">
              <a:xfrm>
                <a:off x="3961" y="979"/>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06" name="Line 774"/>
              <p:cNvSpPr>
                <a:spLocks noChangeShapeType="1"/>
              </p:cNvSpPr>
              <p:nvPr/>
            </p:nvSpPr>
            <p:spPr bwMode="auto">
              <a:xfrm flipH="1">
                <a:off x="3961" y="979"/>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07" name="Line 775"/>
              <p:cNvSpPr>
                <a:spLocks noChangeShapeType="1"/>
              </p:cNvSpPr>
              <p:nvPr/>
            </p:nvSpPr>
            <p:spPr bwMode="auto">
              <a:xfrm flipH="1">
                <a:off x="3964" y="976"/>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08" name="Line 776"/>
              <p:cNvSpPr>
                <a:spLocks noChangeShapeType="1"/>
              </p:cNvSpPr>
              <p:nvPr/>
            </p:nvSpPr>
            <p:spPr bwMode="auto">
              <a:xfrm flipH="1">
                <a:off x="3967" y="973"/>
                <a:ext cx="5"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09" name="Line 777"/>
              <p:cNvSpPr>
                <a:spLocks noChangeShapeType="1"/>
              </p:cNvSpPr>
              <p:nvPr/>
            </p:nvSpPr>
            <p:spPr bwMode="auto">
              <a:xfrm flipH="1">
                <a:off x="3972" y="970"/>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10" name="Line 778"/>
              <p:cNvSpPr>
                <a:spLocks noChangeShapeType="1"/>
              </p:cNvSpPr>
              <p:nvPr/>
            </p:nvSpPr>
            <p:spPr bwMode="auto">
              <a:xfrm flipH="1">
                <a:off x="3975" y="968"/>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11" name="Line 779"/>
              <p:cNvSpPr>
                <a:spLocks noChangeShapeType="1"/>
              </p:cNvSpPr>
              <p:nvPr/>
            </p:nvSpPr>
            <p:spPr bwMode="auto">
              <a:xfrm>
                <a:off x="3978" y="968"/>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12" name="Line 780"/>
              <p:cNvSpPr>
                <a:spLocks noChangeShapeType="1"/>
              </p:cNvSpPr>
              <p:nvPr/>
            </p:nvSpPr>
            <p:spPr bwMode="auto">
              <a:xfrm flipH="1">
                <a:off x="3978" y="968"/>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13" name="Line 781"/>
              <p:cNvSpPr>
                <a:spLocks noChangeShapeType="1"/>
              </p:cNvSpPr>
              <p:nvPr/>
            </p:nvSpPr>
            <p:spPr bwMode="auto">
              <a:xfrm flipH="1">
                <a:off x="3983" y="965"/>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14" name="Line 782"/>
              <p:cNvSpPr>
                <a:spLocks noChangeShapeType="1"/>
              </p:cNvSpPr>
              <p:nvPr/>
            </p:nvSpPr>
            <p:spPr bwMode="auto">
              <a:xfrm flipH="1">
                <a:off x="3986" y="962"/>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15" name="Line 783"/>
              <p:cNvSpPr>
                <a:spLocks noChangeShapeType="1"/>
              </p:cNvSpPr>
              <p:nvPr/>
            </p:nvSpPr>
            <p:spPr bwMode="auto">
              <a:xfrm flipH="1">
                <a:off x="3989" y="962"/>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16" name="Line 784"/>
              <p:cNvSpPr>
                <a:spLocks noChangeShapeType="1"/>
              </p:cNvSpPr>
              <p:nvPr/>
            </p:nvSpPr>
            <p:spPr bwMode="auto">
              <a:xfrm flipH="1">
                <a:off x="3991" y="959"/>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17" name="Line 785"/>
              <p:cNvSpPr>
                <a:spLocks noChangeShapeType="1"/>
              </p:cNvSpPr>
              <p:nvPr/>
            </p:nvSpPr>
            <p:spPr bwMode="auto">
              <a:xfrm>
                <a:off x="3994" y="959"/>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18" name="Line 786"/>
              <p:cNvSpPr>
                <a:spLocks noChangeShapeType="1"/>
              </p:cNvSpPr>
              <p:nvPr/>
            </p:nvSpPr>
            <p:spPr bwMode="auto">
              <a:xfrm flipH="1">
                <a:off x="3994" y="957"/>
                <a:ext cx="6"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19" name="Line 787"/>
              <p:cNvSpPr>
                <a:spLocks noChangeShapeType="1"/>
              </p:cNvSpPr>
              <p:nvPr/>
            </p:nvSpPr>
            <p:spPr bwMode="auto">
              <a:xfrm flipH="1">
                <a:off x="4000" y="957"/>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20" name="Line 788"/>
              <p:cNvSpPr>
                <a:spLocks noChangeShapeType="1"/>
              </p:cNvSpPr>
              <p:nvPr/>
            </p:nvSpPr>
            <p:spPr bwMode="auto">
              <a:xfrm flipH="1">
                <a:off x="4002" y="954"/>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21" name="Line 789"/>
              <p:cNvSpPr>
                <a:spLocks noChangeShapeType="1"/>
              </p:cNvSpPr>
              <p:nvPr/>
            </p:nvSpPr>
            <p:spPr bwMode="auto">
              <a:xfrm flipH="1">
                <a:off x="4005" y="951"/>
                <a:ext cx="6"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22" name="Line 790"/>
              <p:cNvSpPr>
                <a:spLocks noChangeShapeType="1"/>
              </p:cNvSpPr>
              <p:nvPr/>
            </p:nvSpPr>
            <p:spPr bwMode="auto">
              <a:xfrm flipH="1">
                <a:off x="4011" y="948"/>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23" name="Line 791"/>
              <p:cNvSpPr>
                <a:spLocks noChangeShapeType="1"/>
              </p:cNvSpPr>
              <p:nvPr/>
            </p:nvSpPr>
            <p:spPr bwMode="auto">
              <a:xfrm>
                <a:off x="4013" y="948"/>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24" name="Line 792"/>
              <p:cNvSpPr>
                <a:spLocks noChangeShapeType="1"/>
              </p:cNvSpPr>
              <p:nvPr/>
            </p:nvSpPr>
            <p:spPr bwMode="auto">
              <a:xfrm flipH="1">
                <a:off x="4013" y="948"/>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25" name="Line 793"/>
              <p:cNvSpPr>
                <a:spLocks noChangeShapeType="1"/>
              </p:cNvSpPr>
              <p:nvPr/>
            </p:nvSpPr>
            <p:spPr bwMode="auto">
              <a:xfrm flipH="1">
                <a:off x="4016" y="946"/>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26" name="Line 794"/>
              <p:cNvSpPr>
                <a:spLocks noChangeShapeType="1"/>
              </p:cNvSpPr>
              <p:nvPr/>
            </p:nvSpPr>
            <p:spPr bwMode="auto">
              <a:xfrm flipH="1">
                <a:off x="4019" y="94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27" name="Line 795"/>
              <p:cNvSpPr>
                <a:spLocks noChangeShapeType="1"/>
              </p:cNvSpPr>
              <p:nvPr/>
            </p:nvSpPr>
            <p:spPr bwMode="auto">
              <a:xfrm flipH="1">
                <a:off x="4022" y="943"/>
                <a:ext cx="5"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28" name="Line 796"/>
              <p:cNvSpPr>
                <a:spLocks noChangeShapeType="1"/>
              </p:cNvSpPr>
              <p:nvPr/>
            </p:nvSpPr>
            <p:spPr bwMode="auto">
              <a:xfrm flipH="1">
                <a:off x="4027" y="940"/>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29" name="Line 797"/>
              <p:cNvSpPr>
                <a:spLocks noChangeShapeType="1"/>
              </p:cNvSpPr>
              <p:nvPr/>
            </p:nvSpPr>
            <p:spPr bwMode="auto">
              <a:xfrm>
                <a:off x="4030" y="940"/>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30" name="Line 798"/>
              <p:cNvSpPr>
                <a:spLocks noChangeShapeType="1"/>
              </p:cNvSpPr>
              <p:nvPr/>
            </p:nvSpPr>
            <p:spPr bwMode="auto">
              <a:xfrm flipH="1">
                <a:off x="4030" y="940"/>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31" name="Line 799"/>
              <p:cNvSpPr>
                <a:spLocks noChangeShapeType="1"/>
              </p:cNvSpPr>
              <p:nvPr/>
            </p:nvSpPr>
            <p:spPr bwMode="auto">
              <a:xfrm flipH="1">
                <a:off x="4033" y="938"/>
                <a:ext cx="2"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32" name="Line 800"/>
              <p:cNvSpPr>
                <a:spLocks noChangeShapeType="1"/>
              </p:cNvSpPr>
              <p:nvPr/>
            </p:nvSpPr>
            <p:spPr bwMode="auto">
              <a:xfrm flipH="1">
                <a:off x="4035" y="938"/>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33" name="Line 801"/>
              <p:cNvSpPr>
                <a:spLocks noChangeShapeType="1"/>
              </p:cNvSpPr>
              <p:nvPr/>
            </p:nvSpPr>
            <p:spPr bwMode="auto">
              <a:xfrm flipH="1">
                <a:off x="4038" y="935"/>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34" name="Line 802"/>
              <p:cNvSpPr>
                <a:spLocks noChangeShapeType="1"/>
              </p:cNvSpPr>
              <p:nvPr/>
            </p:nvSpPr>
            <p:spPr bwMode="auto">
              <a:xfrm flipH="1">
                <a:off x="4041" y="935"/>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35" name="Line 803"/>
              <p:cNvSpPr>
                <a:spLocks noChangeShapeType="1"/>
              </p:cNvSpPr>
              <p:nvPr/>
            </p:nvSpPr>
            <p:spPr bwMode="auto">
              <a:xfrm>
                <a:off x="4044" y="935"/>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36" name="Line 804"/>
              <p:cNvSpPr>
                <a:spLocks noChangeShapeType="1"/>
              </p:cNvSpPr>
              <p:nvPr/>
            </p:nvSpPr>
            <p:spPr bwMode="auto">
              <a:xfrm flipH="1">
                <a:off x="4044" y="932"/>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37" name="Line 805"/>
              <p:cNvSpPr>
                <a:spLocks noChangeShapeType="1"/>
              </p:cNvSpPr>
              <p:nvPr/>
            </p:nvSpPr>
            <p:spPr bwMode="auto">
              <a:xfrm flipH="1">
                <a:off x="4046" y="932"/>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38" name="Line 806"/>
              <p:cNvSpPr>
                <a:spLocks noChangeShapeType="1"/>
              </p:cNvSpPr>
              <p:nvPr/>
            </p:nvSpPr>
            <p:spPr bwMode="auto">
              <a:xfrm flipH="1">
                <a:off x="4049" y="929"/>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39" name="Line 807"/>
              <p:cNvSpPr>
                <a:spLocks noChangeShapeType="1"/>
              </p:cNvSpPr>
              <p:nvPr/>
            </p:nvSpPr>
            <p:spPr bwMode="auto">
              <a:xfrm flipH="1">
                <a:off x="4052" y="929"/>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40" name="Line 808"/>
              <p:cNvSpPr>
                <a:spLocks noChangeShapeType="1"/>
              </p:cNvSpPr>
              <p:nvPr/>
            </p:nvSpPr>
            <p:spPr bwMode="auto">
              <a:xfrm flipH="1">
                <a:off x="4057" y="927"/>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941" name="Line 809"/>
              <p:cNvSpPr>
                <a:spLocks noChangeShapeType="1"/>
              </p:cNvSpPr>
              <p:nvPr/>
            </p:nvSpPr>
            <p:spPr bwMode="auto">
              <a:xfrm>
                <a:off x="4060" y="927"/>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4584" name="Group 1011"/>
            <p:cNvGrpSpPr>
              <a:grpSpLocks/>
            </p:cNvGrpSpPr>
            <p:nvPr/>
          </p:nvGrpSpPr>
          <p:grpSpPr bwMode="auto">
            <a:xfrm>
              <a:off x="1758" y="839"/>
              <a:ext cx="2952" cy="2577"/>
              <a:chOff x="1758" y="839"/>
              <a:chExt cx="2952" cy="2577"/>
            </a:xfrm>
          </p:grpSpPr>
          <p:sp>
            <p:nvSpPr>
              <p:cNvPr id="25542" name="Line 811"/>
              <p:cNvSpPr>
                <a:spLocks noChangeShapeType="1"/>
              </p:cNvSpPr>
              <p:nvPr/>
            </p:nvSpPr>
            <p:spPr bwMode="auto">
              <a:xfrm flipH="1">
                <a:off x="4060" y="927"/>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43" name="Line 812"/>
              <p:cNvSpPr>
                <a:spLocks noChangeShapeType="1"/>
              </p:cNvSpPr>
              <p:nvPr/>
            </p:nvSpPr>
            <p:spPr bwMode="auto">
              <a:xfrm flipH="1">
                <a:off x="4063" y="924"/>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44" name="Line 813"/>
              <p:cNvSpPr>
                <a:spLocks noChangeShapeType="1"/>
              </p:cNvSpPr>
              <p:nvPr/>
            </p:nvSpPr>
            <p:spPr bwMode="auto">
              <a:xfrm flipH="1">
                <a:off x="4066" y="924"/>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45" name="Line 814"/>
              <p:cNvSpPr>
                <a:spLocks noChangeShapeType="1"/>
              </p:cNvSpPr>
              <p:nvPr/>
            </p:nvSpPr>
            <p:spPr bwMode="auto">
              <a:xfrm flipH="1">
                <a:off x="4068" y="921"/>
                <a:ext cx="6"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46" name="Line 815"/>
              <p:cNvSpPr>
                <a:spLocks noChangeShapeType="1"/>
              </p:cNvSpPr>
              <p:nvPr/>
            </p:nvSpPr>
            <p:spPr bwMode="auto">
              <a:xfrm flipH="1">
                <a:off x="4074" y="921"/>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47" name="Line 816"/>
              <p:cNvSpPr>
                <a:spLocks noChangeShapeType="1"/>
              </p:cNvSpPr>
              <p:nvPr/>
            </p:nvSpPr>
            <p:spPr bwMode="auto">
              <a:xfrm>
                <a:off x="4077" y="921"/>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48" name="Line 817"/>
              <p:cNvSpPr>
                <a:spLocks noChangeShapeType="1"/>
              </p:cNvSpPr>
              <p:nvPr/>
            </p:nvSpPr>
            <p:spPr bwMode="auto">
              <a:xfrm flipH="1">
                <a:off x="4077" y="918"/>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49" name="Line 818"/>
              <p:cNvSpPr>
                <a:spLocks noChangeShapeType="1"/>
              </p:cNvSpPr>
              <p:nvPr/>
            </p:nvSpPr>
            <p:spPr bwMode="auto">
              <a:xfrm flipH="1">
                <a:off x="4079" y="918"/>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50" name="Line 819"/>
              <p:cNvSpPr>
                <a:spLocks noChangeShapeType="1"/>
              </p:cNvSpPr>
              <p:nvPr/>
            </p:nvSpPr>
            <p:spPr bwMode="auto">
              <a:xfrm flipH="1">
                <a:off x="4082" y="916"/>
                <a:ext cx="6"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51" name="Line 820"/>
              <p:cNvSpPr>
                <a:spLocks noChangeShapeType="1"/>
              </p:cNvSpPr>
              <p:nvPr/>
            </p:nvSpPr>
            <p:spPr bwMode="auto">
              <a:xfrm flipH="1">
                <a:off x="4088" y="916"/>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52" name="Line 821"/>
              <p:cNvSpPr>
                <a:spLocks noChangeShapeType="1"/>
              </p:cNvSpPr>
              <p:nvPr/>
            </p:nvSpPr>
            <p:spPr bwMode="auto">
              <a:xfrm flipH="1">
                <a:off x="4090" y="913"/>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53" name="Line 822"/>
              <p:cNvSpPr>
                <a:spLocks noChangeShapeType="1"/>
              </p:cNvSpPr>
              <p:nvPr/>
            </p:nvSpPr>
            <p:spPr bwMode="auto">
              <a:xfrm>
                <a:off x="4093" y="913"/>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54" name="Line 823"/>
              <p:cNvSpPr>
                <a:spLocks noChangeShapeType="1"/>
              </p:cNvSpPr>
              <p:nvPr/>
            </p:nvSpPr>
            <p:spPr bwMode="auto">
              <a:xfrm flipH="1">
                <a:off x="4093" y="913"/>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55" name="Line 824"/>
              <p:cNvSpPr>
                <a:spLocks noChangeShapeType="1"/>
              </p:cNvSpPr>
              <p:nvPr/>
            </p:nvSpPr>
            <p:spPr bwMode="auto">
              <a:xfrm flipH="1">
                <a:off x="4099" y="910"/>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56" name="Line 825"/>
              <p:cNvSpPr>
                <a:spLocks noChangeShapeType="1"/>
              </p:cNvSpPr>
              <p:nvPr/>
            </p:nvSpPr>
            <p:spPr bwMode="auto">
              <a:xfrm flipH="1">
                <a:off x="4101" y="910"/>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57" name="Line 826"/>
              <p:cNvSpPr>
                <a:spLocks noChangeShapeType="1"/>
              </p:cNvSpPr>
              <p:nvPr/>
            </p:nvSpPr>
            <p:spPr bwMode="auto">
              <a:xfrm flipH="1">
                <a:off x="4104" y="907"/>
                <a:ext cx="5"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58" name="Line 827"/>
              <p:cNvSpPr>
                <a:spLocks noChangeShapeType="1"/>
              </p:cNvSpPr>
              <p:nvPr/>
            </p:nvSpPr>
            <p:spPr bwMode="auto">
              <a:xfrm flipH="1">
                <a:off x="4109" y="907"/>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59" name="Line 828"/>
              <p:cNvSpPr>
                <a:spLocks noChangeShapeType="1"/>
              </p:cNvSpPr>
              <p:nvPr/>
            </p:nvSpPr>
            <p:spPr bwMode="auto">
              <a:xfrm>
                <a:off x="4112" y="907"/>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60" name="Line 829"/>
              <p:cNvSpPr>
                <a:spLocks noChangeShapeType="1"/>
              </p:cNvSpPr>
              <p:nvPr/>
            </p:nvSpPr>
            <p:spPr bwMode="auto">
              <a:xfrm flipH="1">
                <a:off x="4112" y="905"/>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61" name="Line 830"/>
              <p:cNvSpPr>
                <a:spLocks noChangeShapeType="1"/>
              </p:cNvSpPr>
              <p:nvPr/>
            </p:nvSpPr>
            <p:spPr bwMode="auto">
              <a:xfrm flipH="1">
                <a:off x="4115" y="905"/>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62" name="Line 831"/>
              <p:cNvSpPr>
                <a:spLocks noChangeShapeType="1"/>
              </p:cNvSpPr>
              <p:nvPr/>
            </p:nvSpPr>
            <p:spPr bwMode="auto">
              <a:xfrm flipH="1">
                <a:off x="4118" y="905"/>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63" name="Line 832"/>
              <p:cNvSpPr>
                <a:spLocks noChangeShapeType="1"/>
              </p:cNvSpPr>
              <p:nvPr/>
            </p:nvSpPr>
            <p:spPr bwMode="auto">
              <a:xfrm flipH="1">
                <a:off x="4123" y="902"/>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64" name="Line 833"/>
              <p:cNvSpPr>
                <a:spLocks noChangeShapeType="1"/>
              </p:cNvSpPr>
              <p:nvPr/>
            </p:nvSpPr>
            <p:spPr bwMode="auto">
              <a:xfrm flipH="1">
                <a:off x="4126" y="902"/>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65" name="Line 834"/>
              <p:cNvSpPr>
                <a:spLocks noChangeShapeType="1"/>
              </p:cNvSpPr>
              <p:nvPr/>
            </p:nvSpPr>
            <p:spPr bwMode="auto">
              <a:xfrm>
                <a:off x="4129" y="902"/>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66" name="Line 835"/>
              <p:cNvSpPr>
                <a:spLocks noChangeShapeType="1"/>
              </p:cNvSpPr>
              <p:nvPr/>
            </p:nvSpPr>
            <p:spPr bwMode="auto">
              <a:xfrm flipH="1">
                <a:off x="4129" y="899"/>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67" name="Line 836"/>
              <p:cNvSpPr>
                <a:spLocks noChangeShapeType="1"/>
              </p:cNvSpPr>
              <p:nvPr/>
            </p:nvSpPr>
            <p:spPr bwMode="auto">
              <a:xfrm flipH="1">
                <a:off x="4131" y="899"/>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68" name="Line 837"/>
              <p:cNvSpPr>
                <a:spLocks noChangeShapeType="1"/>
              </p:cNvSpPr>
              <p:nvPr/>
            </p:nvSpPr>
            <p:spPr bwMode="auto">
              <a:xfrm flipH="1">
                <a:off x="4134" y="899"/>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69" name="Line 838"/>
              <p:cNvSpPr>
                <a:spLocks noChangeShapeType="1"/>
              </p:cNvSpPr>
              <p:nvPr/>
            </p:nvSpPr>
            <p:spPr bwMode="auto">
              <a:xfrm flipH="1">
                <a:off x="4137" y="899"/>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70" name="Line 839"/>
              <p:cNvSpPr>
                <a:spLocks noChangeShapeType="1"/>
              </p:cNvSpPr>
              <p:nvPr/>
            </p:nvSpPr>
            <p:spPr bwMode="auto">
              <a:xfrm flipH="1">
                <a:off x="4140" y="896"/>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71" name="Line 840"/>
              <p:cNvSpPr>
                <a:spLocks noChangeShapeType="1"/>
              </p:cNvSpPr>
              <p:nvPr/>
            </p:nvSpPr>
            <p:spPr bwMode="auto">
              <a:xfrm>
                <a:off x="4142" y="896"/>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72" name="Line 841"/>
              <p:cNvSpPr>
                <a:spLocks noChangeShapeType="1"/>
              </p:cNvSpPr>
              <p:nvPr/>
            </p:nvSpPr>
            <p:spPr bwMode="auto">
              <a:xfrm flipH="1">
                <a:off x="4142" y="896"/>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73" name="Line 842"/>
              <p:cNvSpPr>
                <a:spLocks noChangeShapeType="1"/>
              </p:cNvSpPr>
              <p:nvPr/>
            </p:nvSpPr>
            <p:spPr bwMode="auto">
              <a:xfrm flipH="1">
                <a:off x="4148" y="894"/>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74" name="Line 843"/>
              <p:cNvSpPr>
                <a:spLocks noChangeShapeType="1"/>
              </p:cNvSpPr>
              <p:nvPr/>
            </p:nvSpPr>
            <p:spPr bwMode="auto">
              <a:xfrm flipH="1">
                <a:off x="4151" y="894"/>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75" name="Line 844"/>
              <p:cNvSpPr>
                <a:spLocks noChangeShapeType="1"/>
              </p:cNvSpPr>
              <p:nvPr/>
            </p:nvSpPr>
            <p:spPr bwMode="auto">
              <a:xfrm flipH="1">
                <a:off x="4153" y="894"/>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76" name="Line 845"/>
              <p:cNvSpPr>
                <a:spLocks noChangeShapeType="1"/>
              </p:cNvSpPr>
              <p:nvPr/>
            </p:nvSpPr>
            <p:spPr bwMode="auto">
              <a:xfrm flipH="1">
                <a:off x="4159" y="891"/>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77" name="Line 846"/>
              <p:cNvSpPr>
                <a:spLocks noChangeShapeType="1"/>
              </p:cNvSpPr>
              <p:nvPr/>
            </p:nvSpPr>
            <p:spPr bwMode="auto">
              <a:xfrm>
                <a:off x="4162" y="891"/>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78" name="Line 847"/>
              <p:cNvSpPr>
                <a:spLocks noChangeShapeType="1"/>
              </p:cNvSpPr>
              <p:nvPr/>
            </p:nvSpPr>
            <p:spPr bwMode="auto">
              <a:xfrm flipH="1">
                <a:off x="4162" y="891"/>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79" name="Line 848"/>
              <p:cNvSpPr>
                <a:spLocks noChangeShapeType="1"/>
              </p:cNvSpPr>
              <p:nvPr/>
            </p:nvSpPr>
            <p:spPr bwMode="auto">
              <a:xfrm flipH="1">
                <a:off x="4164" y="888"/>
                <a:ext cx="6"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80" name="Line 849"/>
              <p:cNvSpPr>
                <a:spLocks noChangeShapeType="1"/>
              </p:cNvSpPr>
              <p:nvPr/>
            </p:nvSpPr>
            <p:spPr bwMode="auto">
              <a:xfrm flipH="1">
                <a:off x="4170" y="888"/>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81" name="Line 850"/>
              <p:cNvSpPr>
                <a:spLocks noChangeShapeType="1"/>
              </p:cNvSpPr>
              <p:nvPr/>
            </p:nvSpPr>
            <p:spPr bwMode="auto">
              <a:xfrm flipH="1">
                <a:off x="4173" y="888"/>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82" name="Line 851"/>
              <p:cNvSpPr>
                <a:spLocks noChangeShapeType="1"/>
              </p:cNvSpPr>
              <p:nvPr/>
            </p:nvSpPr>
            <p:spPr bwMode="auto">
              <a:xfrm flipH="1">
                <a:off x="4175" y="888"/>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83" name="Line 852"/>
              <p:cNvSpPr>
                <a:spLocks noChangeShapeType="1"/>
              </p:cNvSpPr>
              <p:nvPr/>
            </p:nvSpPr>
            <p:spPr bwMode="auto">
              <a:xfrm>
                <a:off x="4178" y="888"/>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84" name="Line 853"/>
              <p:cNvSpPr>
                <a:spLocks noChangeShapeType="1"/>
              </p:cNvSpPr>
              <p:nvPr/>
            </p:nvSpPr>
            <p:spPr bwMode="auto">
              <a:xfrm flipH="1">
                <a:off x="4178" y="885"/>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85" name="Line 854"/>
              <p:cNvSpPr>
                <a:spLocks noChangeShapeType="1"/>
              </p:cNvSpPr>
              <p:nvPr/>
            </p:nvSpPr>
            <p:spPr bwMode="auto">
              <a:xfrm flipH="1">
                <a:off x="4181" y="885"/>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86" name="Line 855"/>
              <p:cNvSpPr>
                <a:spLocks noChangeShapeType="1"/>
              </p:cNvSpPr>
              <p:nvPr/>
            </p:nvSpPr>
            <p:spPr bwMode="auto">
              <a:xfrm flipH="1">
                <a:off x="4184" y="885"/>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87" name="Line 856"/>
              <p:cNvSpPr>
                <a:spLocks noChangeShapeType="1"/>
              </p:cNvSpPr>
              <p:nvPr/>
            </p:nvSpPr>
            <p:spPr bwMode="auto">
              <a:xfrm flipH="1">
                <a:off x="4186" y="885"/>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88" name="Line 857"/>
              <p:cNvSpPr>
                <a:spLocks noChangeShapeType="1"/>
              </p:cNvSpPr>
              <p:nvPr/>
            </p:nvSpPr>
            <p:spPr bwMode="auto">
              <a:xfrm flipH="1">
                <a:off x="4189" y="883"/>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89" name="Line 858"/>
              <p:cNvSpPr>
                <a:spLocks noChangeShapeType="1"/>
              </p:cNvSpPr>
              <p:nvPr/>
            </p:nvSpPr>
            <p:spPr bwMode="auto">
              <a:xfrm>
                <a:off x="4192" y="883"/>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90" name="Line 859"/>
              <p:cNvSpPr>
                <a:spLocks noChangeShapeType="1"/>
              </p:cNvSpPr>
              <p:nvPr/>
            </p:nvSpPr>
            <p:spPr bwMode="auto">
              <a:xfrm flipH="1">
                <a:off x="4192" y="883"/>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91" name="Line 860"/>
              <p:cNvSpPr>
                <a:spLocks noChangeShapeType="1"/>
              </p:cNvSpPr>
              <p:nvPr/>
            </p:nvSpPr>
            <p:spPr bwMode="auto">
              <a:xfrm flipH="1">
                <a:off x="4195" y="883"/>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92" name="Line 861"/>
              <p:cNvSpPr>
                <a:spLocks noChangeShapeType="1"/>
              </p:cNvSpPr>
              <p:nvPr/>
            </p:nvSpPr>
            <p:spPr bwMode="auto">
              <a:xfrm flipH="1">
                <a:off x="4200" y="880"/>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93" name="Line 862"/>
              <p:cNvSpPr>
                <a:spLocks noChangeShapeType="1"/>
              </p:cNvSpPr>
              <p:nvPr/>
            </p:nvSpPr>
            <p:spPr bwMode="auto">
              <a:xfrm flipH="1">
                <a:off x="4203" y="880"/>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94" name="Line 863"/>
              <p:cNvSpPr>
                <a:spLocks noChangeShapeType="1"/>
              </p:cNvSpPr>
              <p:nvPr/>
            </p:nvSpPr>
            <p:spPr bwMode="auto">
              <a:xfrm flipH="1">
                <a:off x="4206" y="880"/>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95" name="Line 864"/>
              <p:cNvSpPr>
                <a:spLocks noChangeShapeType="1"/>
              </p:cNvSpPr>
              <p:nvPr/>
            </p:nvSpPr>
            <p:spPr bwMode="auto">
              <a:xfrm>
                <a:off x="4211" y="880"/>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96" name="Line 865"/>
              <p:cNvSpPr>
                <a:spLocks noChangeShapeType="1"/>
              </p:cNvSpPr>
              <p:nvPr/>
            </p:nvSpPr>
            <p:spPr bwMode="auto">
              <a:xfrm flipH="1">
                <a:off x="4211" y="877"/>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97" name="Line 866"/>
              <p:cNvSpPr>
                <a:spLocks noChangeShapeType="1"/>
              </p:cNvSpPr>
              <p:nvPr/>
            </p:nvSpPr>
            <p:spPr bwMode="auto">
              <a:xfrm flipH="1">
                <a:off x="4214" y="877"/>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98" name="Line 867"/>
              <p:cNvSpPr>
                <a:spLocks noChangeShapeType="1"/>
              </p:cNvSpPr>
              <p:nvPr/>
            </p:nvSpPr>
            <p:spPr bwMode="auto">
              <a:xfrm flipH="1">
                <a:off x="4219" y="877"/>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99" name="Line 868"/>
              <p:cNvSpPr>
                <a:spLocks noChangeShapeType="1"/>
              </p:cNvSpPr>
              <p:nvPr/>
            </p:nvSpPr>
            <p:spPr bwMode="auto">
              <a:xfrm flipH="1">
                <a:off x="4222" y="875"/>
                <a:ext cx="5"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00" name="Line 869"/>
              <p:cNvSpPr>
                <a:spLocks noChangeShapeType="1"/>
              </p:cNvSpPr>
              <p:nvPr/>
            </p:nvSpPr>
            <p:spPr bwMode="auto">
              <a:xfrm flipH="1">
                <a:off x="4227" y="875"/>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01" name="Line 870"/>
              <p:cNvSpPr>
                <a:spLocks noChangeShapeType="1"/>
              </p:cNvSpPr>
              <p:nvPr/>
            </p:nvSpPr>
            <p:spPr bwMode="auto">
              <a:xfrm>
                <a:off x="4230" y="875"/>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02" name="Line 871"/>
              <p:cNvSpPr>
                <a:spLocks noChangeShapeType="1"/>
              </p:cNvSpPr>
              <p:nvPr/>
            </p:nvSpPr>
            <p:spPr bwMode="auto">
              <a:xfrm flipH="1">
                <a:off x="4230" y="875"/>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03" name="Line 872"/>
              <p:cNvSpPr>
                <a:spLocks noChangeShapeType="1"/>
              </p:cNvSpPr>
              <p:nvPr/>
            </p:nvSpPr>
            <p:spPr bwMode="auto">
              <a:xfrm flipH="1">
                <a:off x="4233" y="875"/>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04" name="Line 873"/>
              <p:cNvSpPr>
                <a:spLocks noChangeShapeType="1"/>
              </p:cNvSpPr>
              <p:nvPr/>
            </p:nvSpPr>
            <p:spPr bwMode="auto">
              <a:xfrm flipH="1">
                <a:off x="4236" y="872"/>
                <a:ext cx="5"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05" name="Line 874"/>
              <p:cNvSpPr>
                <a:spLocks noChangeShapeType="1"/>
              </p:cNvSpPr>
              <p:nvPr/>
            </p:nvSpPr>
            <p:spPr bwMode="auto">
              <a:xfrm flipH="1">
                <a:off x="4241" y="872"/>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06" name="Line 875"/>
              <p:cNvSpPr>
                <a:spLocks noChangeShapeType="1"/>
              </p:cNvSpPr>
              <p:nvPr/>
            </p:nvSpPr>
            <p:spPr bwMode="auto">
              <a:xfrm flipH="1">
                <a:off x="4244" y="872"/>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07" name="Line 876"/>
              <p:cNvSpPr>
                <a:spLocks noChangeShapeType="1"/>
              </p:cNvSpPr>
              <p:nvPr/>
            </p:nvSpPr>
            <p:spPr bwMode="auto">
              <a:xfrm>
                <a:off x="4247" y="872"/>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08" name="Line 877"/>
              <p:cNvSpPr>
                <a:spLocks noChangeShapeType="1"/>
              </p:cNvSpPr>
              <p:nvPr/>
            </p:nvSpPr>
            <p:spPr bwMode="auto">
              <a:xfrm flipH="1">
                <a:off x="4247" y="872"/>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09" name="Line 878"/>
              <p:cNvSpPr>
                <a:spLocks noChangeShapeType="1"/>
              </p:cNvSpPr>
              <p:nvPr/>
            </p:nvSpPr>
            <p:spPr bwMode="auto">
              <a:xfrm flipH="1">
                <a:off x="4249" y="872"/>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10" name="Line 879"/>
              <p:cNvSpPr>
                <a:spLocks noChangeShapeType="1"/>
              </p:cNvSpPr>
              <p:nvPr/>
            </p:nvSpPr>
            <p:spPr bwMode="auto">
              <a:xfrm flipH="1">
                <a:off x="4252" y="872"/>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11" name="Line 880"/>
              <p:cNvSpPr>
                <a:spLocks noChangeShapeType="1"/>
              </p:cNvSpPr>
              <p:nvPr/>
            </p:nvSpPr>
            <p:spPr bwMode="auto">
              <a:xfrm>
                <a:off x="4255" y="869"/>
                <a:ext cx="0"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12" name="Line 881"/>
              <p:cNvSpPr>
                <a:spLocks noChangeShapeType="1"/>
              </p:cNvSpPr>
              <p:nvPr/>
            </p:nvSpPr>
            <p:spPr bwMode="auto">
              <a:xfrm flipH="1">
                <a:off x="4255" y="869"/>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13" name="Line 882"/>
              <p:cNvSpPr>
                <a:spLocks noChangeShapeType="1"/>
              </p:cNvSpPr>
              <p:nvPr/>
            </p:nvSpPr>
            <p:spPr bwMode="auto">
              <a:xfrm>
                <a:off x="4258" y="869"/>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14" name="Line 883"/>
              <p:cNvSpPr>
                <a:spLocks noChangeShapeType="1"/>
              </p:cNvSpPr>
              <p:nvPr/>
            </p:nvSpPr>
            <p:spPr bwMode="auto">
              <a:xfrm flipH="1">
                <a:off x="4258" y="869"/>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15" name="Line 884"/>
              <p:cNvSpPr>
                <a:spLocks noChangeShapeType="1"/>
              </p:cNvSpPr>
              <p:nvPr/>
            </p:nvSpPr>
            <p:spPr bwMode="auto">
              <a:xfrm flipH="1">
                <a:off x="4263" y="869"/>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16" name="Line 885"/>
              <p:cNvSpPr>
                <a:spLocks noChangeShapeType="1"/>
              </p:cNvSpPr>
              <p:nvPr/>
            </p:nvSpPr>
            <p:spPr bwMode="auto">
              <a:xfrm flipH="1">
                <a:off x="4266" y="869"/>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17" name="Line 886"/>
              <p:cNvSpPr>
                <a:spLocks noChangeShapeType="1"/>
              </p:cNvSpPr>
              <p:nvPr/>
            </p:nvSpPr>
            <p:spPr bwMode="auto">
              <a:xfrm flipH="1">
                <a:off x="4269" y="866"/>
                <a:ext cx="5"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18" name="Line 887"/>
              <p:cNvSpPr>
                <a:spLocks noChangeShapeType="1"/>
              </p:cNvSpPr>
              <p:nvPr/>
            </p:nvSpPr>
            <p:spPr bwMode="auto">
              <a:xfrm flipH="1">
                <a:off x="4274" y="86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19" name="Line 888"/>
              <p:cNvSpPr>
                <a:spLocks noChangeShapeType="1"/>
              </p:cNvSpPr>
              <p:nvPr/>
            </p:nvSpPr>
            <p:spPr bwMode="auto">
              <a:xfrm>
                <a:off x="4277" y="866"/>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20" name="Line 889"/>
              <p:cNvSpPr>
                <a:spLocks noChangeShapeType="1"/>
              </p:cNvSpPr>
              <p:nvPr/>
            </p:nvSpPr>
            <p:spPr bwMode="auto">
              <a:xfrm flipH="1">
                <a:off x="4277" y="866"/>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21" name="Line 890"/>
              <p:cNvSpPr>
                <a:spLocks noChangeShapeType="1"/>
              </p:cNvSpPr>
              <p:nvPr/>
            </p:nvSpPr>
            <p:spPr bwMode="auto">
              <a:xfrm flipH="1">
                <a:off x="4282" y="86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22" name="Line 891"/>
              <p:cNvSpPr>
                <a:spLocks noChangeShapeType="1"/>
              </p:cNvSpPr>
              <p:nvPr/>
            </p:nvSpPr>
            <p:spPr bwMode="auto">
              <a:xfrm flipH="1">
                <a:off x="4285" y="864"/>
                <a:ext cx="6"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23" name="Line 892"/>
              <p:cNvSpPr>
                <a:spLocks noChangeShapeType="1"/>
              </p:cNvSpPr>
              <p:nvPr/>
            </p:nvSpPr>
            <p:spPr bwMode="auto">
              <a:xfrm flipH="1">
                <a:off x="4291" y="864"/>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24" name="Line 893"/>
              <p:cNvSpPr>
                <a:spLocks noChangeShapeType="1"/>
              </p:cNvSpPr>
              <p:nvPr/>
            </p:nvSpPr>
            <p:spPr bwMode="auto">
              <a:xfrm flipH="1">
                <a:off x="4293" y="864"/>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25" name="Line 894"/>
              <p:cNvSpPr>
                <a:spLocks noChangeShapeType="1"/>
              </p:cNvSpPr>
              <p:nvPr/>
            </p:nvSpPr>
            <p:spPr bwMode="auto">
              <a:xfrm>
                <a:off x="4296" y="864"/>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26" name="Line 895"/>
              <p:cNvSpPr>
                <a:spLocks noChangeShapeType="1"/>
              </p:cNvSpPr>
              <p:nvPr/>
            </p:nvSpPr>
            <p:spPr bwMode="auto">
              <a:xfrm flipH="1">
                <a:off x="4296" y="864"/>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27" name="Line 896"/>
              <p:cNvSpPr>
                <a:spLocks noChangeShapeType="1"/>
              </p:cNvSpPr>
              <p:nvPr/>
            </p:nvSpPr>
            <p:spPr bwMode="auto">
              <a:xfrm flipH="1">
                <a:off x="4302" y="864"/>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28" name="Line 897"/>
              <p:cNvSpPr>
                <a:spLocks noChangeShapeType="1"/>
              </p:cNvSpPr>
              <p:nvPr/>
            </p:nvSpPr>
            <p:spPr bwMode="auto">
              <a:xfrm flipH="1">
                <a:off x="4304" y="864"/>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29" name="Line 898"/>
              <p:cNvSpPr>
                <a:spLocks noChangeShapeType="1"/>
              </p:cNvSpPr>
              <p:nvPr/>
            </p:nvSpPr>
            <p:spPr bwMode="auto">
              <a:xfrm flipH="1">
                <a:off x="4307" y="861"/>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30" name="Line 899"/>
              <p:cNvSpPr>
                <a:spLocks noChangeShapeType="1"/>
              </p:cNvSpPr>
              <p:nvPr/>
            </p:nvSpPr>
            <p:spPr bwMode="auto">
              <a:xfrm flipH="1">
                <a:off x="4310" y="861"/>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31" name="Line 900"/>
              <p:cNvSpPr>
                <a:spLocks noChangeShapeType="1"/>
              </p:cNvSpPr>
              <p:nvPr/>
            </p:nvSpPr>
            <p:spPr bwMode="auto">
              <a:xfrm>
                <a:off x="4313" y="861"/>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32" name="Line 901"/>
              <p:cNvSpPr>
                <a:spLocks noChangeShapeType="1"/>
              </p:cNvSpPr>
              <p:nvPr/>
            </p:nvSpPr>
            <p:spPr bwMode="auto">
              <a:xfrm flipH="1">
                <a:off x="4313" y="861"/>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33" name="Line 902"/>
              <p:cNvSpPr>
                <a:spLocks noChangeShapeType="1"/>
              </p:cNvSpPr>
              <p:nvPr/>
            </p:nvSpPr>
            <p:spPr bwMode="auto">
              <a:xfrm flipH="1">
                <a:off x="4315" y="861"/>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34" name="Line 903"/>
              <p:cNvSpPr>
                <a:spLocks noChangeShapeType="1"/>
              </p:cNvSpPr>
              <p:nvPr/>
            </p:nvSpPr>
            <p:spPr bwMode="auto">
              <a:xfrm flipH="1">
                <a:off x="4318" y="861"/>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35" name="Line 904"/>
              <p:cNvSpPr>
                <a:spLocks noChangeShapeType="1"/>
              </p:cNvSpPr>
              <p:nvPr/>
            </p:nvSpPr>
            <p:spPr bwMode="auto">
              <a:xfrm flipH="1">
                <a:off x="4321" y="861"/>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36" name="Line 905"/>
              <p:cNvSpPr>
                <a:spLocks noChangeShapeType="1"/>
              </p:cNvSpPr>
              <p:nvPr/>
            </p:nvSpPr>
            <p:spPr bwMode="auto">
              <a:xfrm flipH="1">
                <a:off x="4326" y="858"/>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37" name="Line 906"/>
              <p:cNvSpPr>
                <a:spLocks noChangeShapeType="1"/>
              </p:cNvSpPr>
              <p:nvPr/>
            </p:nvSpPr>
            <p:spPr bwMode="auto">
              <a:xfrm>
                <a:off x="4329" y="858"/>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38" name="Line 907"/>
              <p:cNvSpPr>
                <a:spLocks noChangeShapeType="1"/>
              </p:cNvSpPr>
              <p:nvPr/>
            </p:nvSpPr>
            <p:spPr bwMode="auto">
              <a:xfrm flipH="1">
                <a:off x="4329" y="858"/>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39" name="Line 908"/>
              <p:cNvSpPr>
                <a:spLocks noChangeShapeType="1"/>
              </p:cNvSpPr>
              <p:nvPr/>
            </p:nvSpPr>
            <p:spPr bwMode="auto">
              <a:xfrm flipH="1">
                <a:off x="4332" y="858"/>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40" name="Line 909"/>
              <p:cNvSpPr>
                <a:spLocks noChangeShapeType="1"/>
              </p:cNvSpPr>
              <p:nvPr/>
            </p:nvSpPr>
            <p:spPr bwMode="auto">
              <a:xfrm flipH="1">
                <a:off x="4334" y="858"/>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41" name="Line 910"/>
              <p:cNvSpPr>
                <a:spLocks noChangeShapeType="1"/>
              </p:cNvSpPr>
              <p:nvPr/>
            </p:nvSpPr>
            <p:spPr bwMode="auto">
              <a:xfrm flipH="1">
                <a:off x="4337" y="858"/>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42" name="Line 911"/>
              <p:cNvSpPr>
                <a:spLocks noChangeShapeType="1"/>
              </p:cNvSpPr>
              <p:nvPr/>
            </p:nvSpPr>
            <p:spPr bwMode="auto">
              <a:xfrm flipH="1">
                <a:off x="4343" y="858"/>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43" name="Line 912"/>
              <p:cNvSpPr>
                <a:spLocks noChangeShapeType="1"/>
              </p:cNvSpPr>
              <p:nvPr/>
            </p:nvSpPr>
            <p:spPr bwMode="auto">
              <a:xfrm>
                <a:off x="4345" y="858"/>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44" name="Line 913"/>
              <p:cNvSpPr>
                <a:spLocks noChangeShapeType="1"/>
              </p:cNvSpPr>
              <p:nvPr/>
            </p:nvSpPr>
            <p:spPr bwMode="auto">
              <a:xfrm flipH="1">
                <a:off x="4345" y="858"/>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45" name="Line 914"/>
              <p:cNvSpPr>
                <a:spLocks noChangeShapeType="1"/>
              </p:cNvSpPr>
              <p:nvPr/>
            </p:nvSpPr>
            <p:spPr bwMode="auto">
              <a:xfrm flipH="1">
                <a:off x="4348" y="855"/>
                <a:ext cx="6"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46" name="Line 915"/>
              <p:cNvSpPr>
                <a:spLocks noChangeShapeType="1"/>
              </p:cNvSpPr>
              <p:nvPr/>
            </p:nvSpPr>
            <p:spPr bwMode="auto">
              <a:xfrm flipH="1">
                <a:off x="4354" y="855"/>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47" name="Line 916"/>
              <p:cNvSpPr>
                <a:spLocks noChangeShapeType="1"/>
              </p:cNvSpPr>
              <p:nvPr/>
            </p:nvSpPr>
            <p:spPr bwMode="auto">
              <a:xfrm flipH="1">
                <a:off x="4356" y="855"/>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48" name="Line 917"/>
              <p:cNvSpPr>
                <a:spLocks noChangeShapeType="1"/>
              </p:cNvSpPr>
              <p:nvPr/>
            </p:nvSpPr>
            <p:spPr bwMode="auto">
              <a:xfrm flipH="1">
                <a:off x="4359" y="855"/>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49" name="Line 918"/>
              <p:cNvSpPr>
                <a:spLocks noChangeShapeType="1"/>
              </p:cNvSpPr>
              <p:nvPr/>
            </p:nvSpPr>
            <p:spPr bwMode="auto">
              <a:xfrm>
                <a:off x="4365" y="855"/>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50" name="Line 919"/>
              <p:cNvSpPr>
                <a:spLocks noChangeShapeType="1"/>
              </p:cNvSpPr>
              <p:nvPr/>
            </p:nvSpPr>
            <p:spPr bwMode="auto">
              <a:xfrm flipH="1">
                <a:off x="4365" y="855"/>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51" name="Line 920"/>
              <p:cNvSpPr>
                <a:spLocks noChangeShapeType="1"/>
              </p:cNvSpPr>
              <p:nvPr/>
            </p:nvSpPr>
            <p:spPr bwMode="auto">
              <a:xfrm flipH="1">
                <a:off x="4367" y="855"/>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52" name="Line 921"/>
              <p:cNvSpPr>
                <a:spLocks noChangeShapeType="1"/>
              </p:cNvSpPr>
              <p:nvPr/>
            </p:nvSpPr>
            <p:spPr bwMode="auto">
              <a:xfrm flipH="1">
                <a:off x="4373" y="853"/>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53" name="Line 922"/>
              <p:cNvSpPr>
                <a:spLocks noChangeShapeType="1"/>
              </p:cNvSpPr>
              <p:nvPr/>
            </p:nvSpPr>
            <p:spPr bwMode="auto">
              <a:xfrm flipH="1">
                <a:off x="4376" y="853"/>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54" name="Line 923"/>
              <p:cNvSpPr>
                <a:spLocks noChangeShapeType="1"/>
              </p:cNvSpPr>
              <p:nvPr/>
            </p:nvSpPr>
            <p:spPr bwMode="auto">
              <a:xfrm flipH="1">
                <a:off x="4381" y="853"/>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55" name="Line 924"/>
              <p:cNvSpPr>
                <a:spLocks noChangeShapeType="1"/>
              </p:cNvSpPr>
              <p:nvPr/>
            </p:nvSpPr>
            <p:spPr bwMode="auto">
              <a:xfrm>
                <a:off x="4384" y="853"/>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56" name="Line 925"/>
              <p:cNvSpPr>
                <a:spLocks noChangeShapeType="1"/>
              </p:cNvSpPr>
              <p:nvPr/>
            </p:nvSpPr>
            <p:spPr bwMode="auto">
              <a:xfrm flipH="1">
                <a:off x="4384" y="853"/>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57" name="Line 926"/>
              <p:cNvSpPr>
                <a:spLocks noChangeShapeType="1"/>
              </p:cNvSpPr>
              <p:nvPr/>
            </p:nvSpPr>
            <p:spPr bwMode="auto">
              <a:xfrm flipH="1">
                <a:off x="4389" y="853"/>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58" name="Line 927"/>
              <p:cNvSpPr>
                <a:spLocks noChangeShapeType="1"/>
              </p:cNvSpPr>
              <p:nvPr/>
            </p:nvSpPr>
            <p:spPr bwMode="auto">
              <a:xfrm flipH="1">
                <a:off x="4395" y="853"/>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59" name="Line 928"/>
              <p:cNvSpPr>
                <a:spLocks noChangeShapeType="1"/>
              </p:cNvSpPr>
              <p:nvPr/>
            </p:nvSpPr>
            <p:spPr bwMode="auto">
              <a:xfrm flipH="1">
                <a:off x="4398" y="853"/>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60" name="Line 929"/>
              <p:cNvSpPr>
                <a:spLocks noChangeShapeType="1"/>
              </p:cNvSpPr>
              <p:nvPr/>
            </p:nvSpPr>
            <p:spPr bwMode="auto">
              <a:xfrm flipH="1">
                <a:off x="4403" y="853"/>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61" name="Line 930"/>
              <p:cNvSpPr>
                <a:spLocks noChangeShapeType="1"/>
              </p:cNvSpPr>
              <p:nvPr/>
            </p:nvSpPr>
            <p:spPr bwMode="auto">
              <a:xfrm>
                <a:off x="4409" y="853"/>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62" name="Line 931"/>
              <p:cNvSpPr>
                <a:spLocks noChangeShapeType="1"/>
              </p:cNvSpPr>
              <p:nvPr/>
            </p:nvSpPr>
            <p:spPr bwMode="auto">
              <a:xfrm flipH="1">
                <a:off x="4409" y="850"/>
                <a:ext cx="5"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63" name="Line 932"/>
              <p:cNvSpPr>
                <a:spLocks noChangeShapeType="1"/>
              </p:cNvSpPr>
              <p:nvPr/>
            </p:nvSpPr>
            <p:spPr bwMode="auto">
              <a:xfrm flipH="1">
                <a:off x="4414" y="850"/>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64" name="Line 933"/>
              <p:cNvSpPr>
                <a:spLocks noChangeShapeType="1"/>
              </p:cNvSpPr>
              <p:nvPr/>
            </p:nvSpPr>
            <p:spPr bwMode="auto">
              <a:xfrm flipH="1">
                <a:off x="4420" y="850"/>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65" name="Line 934"/>
              <p:cNvSpPr>
                <a:spLocks noChangeShapeType="1"/>
              </p:cNvSpPr>
              <p:nvPr/>
            </p:nvSpPr>
            <p:spPr bwMode="auto">
              <a:xfrm flipH="1">
                <a:off x="4422" y="850"/>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66" name="Line 935"/>
              <p:cNvSpPr>
                <a:spLocks noChangeShapeType="1"/>
              </p:cNvSpPr>
              <p:nvPr/>
            </p:nvSpPr>
            <p:spPr bwMode="auto">
              <a:xfrm flipH="1">
                <a:off x="4428" y="850"/>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67" name="Line 936"/>
              <p:cNvSpPr>
                <a:spLocks noChangeShapeType="1"/>
              </p:cNvSpPr>
              <p:nvPr/>
            </p:nvSpPr>
            <p:spPr bwMode="auto">
              <a:xfrm>
                <a:off x="4433" y="850"/>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68" name="Line 937"/>
              <p:cNvSpPr>
                <a:spLocks noChangeShapeType="1"/>
              </p:cNvSpPr>
              <p:nvPr/>
            </p:nvSpPr>
            <p:spPr bwMode="auto">
              <a:xfrm flipH="1">
                <a:off x="4433" y="850"/>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69" name="Line 938"/>
              <p:cNvSpPr>
                <a:spLocks noChangeShapeType="1"/>
              </p:cNvSpPr>
              <p:nvPr/>
            </p:nvSpPr>
            <p:spPr bwMode="auto">
              <a:xfrm flipH="1">
                <a:off x="4439" y="850"/>
                <a:ext cx="8"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70" name="Line 939"/>
              <p:cNvSpPr>
                <a:spLocks noChangeShapeType="1"/>
              </p:cNvSpPr>
              <p:nvPr/>
            </p:nvSpPr>
            <p:spPr bwMode="auto">
              <a:xfrm flipH="1">
                <a:off x="4447" y="847"/>
                <a:ext cx="5"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71" name="Line 940"/>
              <p:cNvSpPr>
                <a:spLocks noChangeShapeType="1"/>
              </p:cNvSpPr>
              <p:nvPr/>
            </p:nvSpPr>
            <p:spPr bwMode="auto">
              <a:xfrm flipH="1">
                <a:off x="4452" y="847"/>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72" name="Line 941"/>
              <p:cNvSpPr>
                <a:spLocks noChangeShapeType="1"/>
              </p:cNvSpPr>
              <p:nvPr/>
            </p:nvSpPr>
            <p:spPr bwMode="auto">
              <a:xfrm flipH="1">
                <a:off x="4458" y="847"/>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73" name="Line 942"/>
              <p:cNvSpPr>
                <a:spLocks noChangeShapeType="1"/>
              </p:cNvSpPr>
              <p:nvPr/>
            </p:nvSpPr>
            <p:spPr bwMode="auto">
              <a:xfrm>
                <a:off x="4463" y="847"/>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74" name="Line 943"/>
              <p:cNvSpPr>
                <a:spLocks noChangeShapeType="1"/>
              </p:cNvSpPr>
              <p:nvPr/>
            </p:nvSpPr>
            <p:spPr bwMode="auto">
              <a:xfrm flipH="1">
                <a:off x="4463" y="847"/>
                <a:ext cx="9"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75" name="Line 944"/>
              <p:cNvSpPr>
                <a:spLocks noChangeShapeType="1"/>
              </p:cNvSpPr>
              <p:nvPr/>
            </p:nvSpPr>
            <p:spPr bwMode="auto">
              <a:xfrm flipH="1">
                <a:off x="4472" y="847"/>
                <a:ext cx="8"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76" name="Line 945"/>
              <p:cNvSpPr>
                <a:spLocks noChangeShapeType="1"/>
              </p:cNvSpPr>
              <p:nvPr/>
            </p:nvSpPr>
            <p:spPr bwMode="auto">
              <a:xfrm flipH="1">
                <a:off x="4480" y="847"/>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77" name="Line 946"/>
              <p:cNvSpPr>
                <a:spLocks noChangeShapeType="1"/>
              </p:cNvSpPr>
              <p:nvPr/>
            </p:nvSpPr>
            <p:spPr bwMode="auto">
              <a:xfrm flipH="1">
                <a:off x="4485" y="847"/>
                <a:ext cx="9"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78" name="Line 947"/>
              <p:cNvSpPr>
                <a:spLocks noChangeShapeType="1"/>
              </p:cNvSpPr>
              <p:nvPr/>
            </p:nvSpPr>
            <p:spPr bwMode="auto">
              <a:xfrm flipH="1">
                <a:off x="4494" y="844"/>
                <a:ext cx="8"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79" name="Line 948"/>
              <p:cNvSpPr>
                <a:spLocks noChangeShapeType="1"/>
              </p:cNvSpPr>
              <p:nvPr/>
            </p:nvSpPr>
            <p:spPr bwMode="auto">
              <a:xfrm>
                <a:off x="4502" y="844"/>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80" name="Line 949"/>
              <p:cNvSpPr>
                <a:spLocks noChangeShapeType="1"/>
              </p:cNvSpPr>
              <p:nvPr/>
            </p:nvSpPr>
            <p:spPr bwMode="auto">
              <a:xfrm flipH="1">
                <a:off x="4502" y="844"/>
                <a:ext cx="8"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81" name="Line 950"/>
              <p:cNvSpPr>
                <a:spLocks noChangeShapeType="1"/>
              </p:cNvSpPr>
              <p:nvPr/>
            </p:nvSpPr>
            <p:spPr bwMode="auto">
              <a:xfrm flipH="1">
                <a:off x="4510" y="844"/>
                <a:ext cx="8"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82" name="Line 951"/>
              <p:cNvSpPr>
                <a:spLocks noChangeShapeType="1"/>
              </p:cNvSpPr>
              <p:nvPr/>
            </p:nvSpPr>
            <p:spPr bwMode="auto">
              <a:xfrm flipH="1">
                <a:off x="4518" y="844"/>
                <a:ext cx="11"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83" name="Line 952"/>
              <p:cNvSpPr>
                <a:spLocks noChangeShapeType="1"/>
              </p:cNvSpPr>
              <p:nvPr/>
            </p:nvSpPr>
            <p:spPr bwMode="auto">
              <a:xfrm flipH="1">
                <a:off x="4529" y="844"/>
                <a:ext cx="9"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84" name="Line 953"/>
              <p:cNvSpPr>
                <a:spLocks noChangeShapeType="1"/>
              </p:cNvSpPr>
              <p:nvPr/>
            </p:nvSpPr>
            <p:spPr bwMode="auto">
              <a:xfrm flipH="1">
                <a:off x="4538" y="844"/>
                <a:ext cx="8"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85" name="Line 954"/>
              <p:cNvSpPr>
                <a:spLocks noChangeShapeType="1"/>
              </p:cNvSpPr>
              <p:nvPr/>
            </p:nvSpPr>
            <p:spPr bwMode="auto">
              <a:xfrm>
                <a:off x="4546" y="844"/>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86" name="Line 955"/>
              <p:cNvSpPr>
                <a:spLocks noChangeShapeType="1"/>
              </p:cNvSpPr>
              <p:nvPr/>
            </p:nvSpPr>
            <p:spPr bwMode="auto">
              <a:xfrm flipH="1">
                <a:off x="4546" y="844"/>
                <a:ext cx="14"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87" name="Line 956"/>
              <p:cNvSpPr>
                <a:spLocks noChangeShapeType="1"/>
              </p:cNvSpPr>
              <p:nvPr/>
            </p:nvSpPr>
            <p:spPr bwMode="auto">
              <a:xfrm flipH="1">
                <a:off x="4560" y="842"/>
                <a:ext cx="10"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88" name="Line 957"/>
              <p:cNvSpPr>
                <a:spLocks noChangeShapeType="1"/>
              </p:cNvSpPr>
              <p:nvPr/>
            </p:nvSpPr>
            <p:spPr bwMode="auto">
              <a:xfrm flipH="1">
                <a:off x="4570" y="842"/>
                <a:ext cx="14"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89" name="Line 958"/>
              <p:cNvSpPr>
                <a:spLocks noChangeShapeType="1"/>
              </p:cNvSpPr>
              <p:nvPr/>
            </p:nvSpPr>
            <p:spPr bwMode="auto">
              <a:xfrm flipH="1">
                <a:off x="4584" y="842"/>
                <a:ext cx="11"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90" name="Line 959"/>
              <p:cNvSpPr>
                <a:spLocks noChangeShapeType="1"/>
              </p:cNvSpPr>
              <p:nvPr/>
            </p:nvSpPr>
            <p:spPr bwMode="auto">
              <a:xfrm flipH="1">
                <a:off x="4595" y="842"/>
                <a:ext cx="14"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91" name="Line 960"/>
              <p:cNvSpPr>
                <a:spLocks noChangeShapeType="1"/>
              </p:cNvSpPr>
              <p:nvPr/>
            </p:nvSpPr>
            <p:spPr bwMode="auto">
              <a:xfrm>
                <a:off x="4609" y="842"/>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92" name="Line 961"/>
              <p:cNvSpPr>
                <a:spLocks noChangeShapeType="1"/>
              </p:cNvSpPr>
              <p:nvPr/>
            </p:nvSpPr>
            <p:spPr bwMode="auto">
              <a:xfrm flipH="1">
                <a:off x="4609" y="842"/>
                <a:ext cx="19"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93" name="Line 962"/>
              <p:cNvSpPr>
                <a:spLocks noChangeShapeType="1"/>
              </p:cNvSpPr>
              <p:nvPr/>
            </p:nvSpPr>
            <p:spPr bwMode="auto">
              <a:xfrm flipH="1">
                <a:off x="4628" y="842"/>
                <a:ext cx="2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94" name="Line 963"/>
              <p:cNvSpPr>
                <a:spLocks noChangeShapeType="1"/>
              </p:cNvSpPr>
              <p:nvPr/>
            </p:nvSpPr>
            <p:spPr bwMode="auto">
              <a:xfrm flipH="1">
                <a:off x="4650" y="842"/>
                <a:ext cx="19"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95" name="Line 964"/>
              <p:cNvSpPr>
                <a:spLocks noChangeShapeType="1"/>
              </p:cNvSpPr>
              <p:nvPr/>
            </p:nvSpPr>
            <p:spPr bwMode="auto">
              <a:xfrm flipH="1">
                <a:off x="4669" y="842"/>
                <a:ext cx="2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96" name="Line 965"/>
              <p:cNvSpPr>
                <a:spLocks noChangeShapeType="1"/>
              </p:cNvSpPr>
              <p:nvPr/>
            </p:nvSpPr>
            <p:spPr bwMode="auto">
              <a:xfrm flipH="1">
                <a:off x="4691" y="839"/>
                <a:ext cx="19"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97" name="Line 966"/>
              <p:cNvSpPr>
                <a:spLocks noChangeShapeType="1"/>
              </p:cNvSpPr>
              <p:nvPr/>
            </p:nvSpPr>
            <p:spPr bwMode="auto">
              <a:xfrm>
                <a:off x="4710" y="839"/>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98" name="Line 967"/>
              <p:cNvSpPr>
                <a:spLocks noChangeShapeType="1"/>
              </p:cNvSpPr>
              <p:nvPr/>
            </p:nvSpPr>
            <p:spPr bwMode="auto">
              <a:xfrm flipH="1">
                <a:off x="1758" y="3416"/>
                <a:ext cx="19"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99" name="Line 968"/>
              <p:cNvSpPr>
                <a:spLocks noChangeShapeType="1"/>
              </p:cNvSpPr>
              <p:nvPr/>
            </p:nvSpPr>
            <p:spPr bwMode="auto">
              <a:xfrm flipH="1">
                <a:off x="1777" y="3416"/>
                <a:ext cx="2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00" name="Line 969"/>
              <p:cNvSpPr>
                <a:spLocks noChangeShapeType="1"/>
              </p:cNvSpPr>
              <p:nvPr/>
            </p:nvSpPr>
            <p:spPr bwMode="auto">
              <a:xfrm flipH="1">
                <a:off x="1799" y="3416"/>
                <a:ext cx="19"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01" name="Line 970"/>
              <p:cNvSpPr>
                <a:spLocks noChangeShapeType="1"/>
              </p:cNvSpPr>
              <p:nvPr/>
            </p:nvSpPr>
            <p:spPr bwMode="auto">
              <a:xfrm flipH="1">
                <a:off x="1818" y="3416"/>
                <a:ext cx="19"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02" name="Line 971"/>
              <p:cNvSpPr>
                <a:spLocks noChangeShapeType="1"/>
              </p:cNvSpPr>
              <p:nvPr/>
            </p:nvSpPr>
            <p:spPr bwMode="auto">
              <a:xfrm flipH="1">
                <a:off x="1837" y="3416"/>
                <a:ext cx="2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03" name="Line 972"/>
              <p:cNvSpPr>
                <a:spLocks noChangeShapeType="1"/>
              </p:cNvSpPr>
              <p:nvPr/>
            </p:nvSpPr>
            <p:spPr bwMode="auto">
              <a:xfrm>
                <a:off x="1859" y="3416"/>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04" name="Line 973"/>
              <p:cNvSpPr>
                <a:spLocks noChangeShapeType="1"/>
              </p:cNvSpPr>
              <p:nvPr/>
            </p:nvSpPr>
            <p:spPr bwMode="auto">
              <a:xfrm flipH="1">
                <a:off x="1859" y="3416"/>
                <a:ext cx="11"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05" name="Line 974"/>
              <p:cNvSpPr>
                <a:spLocks noChangeShapeType="1"/>
              </p:cNvSpPr>
              <p:nvPr/>
            </p:nvSpPr>
            <p:spPr bwMode="auto">
              <a:xfrm flipH="1">
                <a:off x="1870" y="3416"/>
                <a:ext cx="14"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06" name="Line 975"/>
              <p:cNvSpPr>
                <a:spLocks noChangeShapeType="1"/>
              </p:cNvSpPr>
              <p:nvPr/>
            </p:nvSpPr>
            <p:spPr bwMode="auto">
              <a:xfrm flipH="1">
                <a:off x="1884" y="3416"/>
                <a:ext cx="11"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07" name="Line 976"/>
              <p:cNvSpPr>
                <a:spLocks noChangeShapeType="1"/>
              </p:cNvSpPr>
              <p:nvPr/>
            </p:nvSpPr>
            <p:spPr bwMode="auto">
              <a:xfrm flipH="1">
                <a:off x="1895" y="3416"/>
                <a:ext cx="14"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08" name="Line 977"/>
              <p:cNvSpPr>
                <a:spLocks noChangeShapeType="1"/>
              </p:cNvSpPr>
              <p:nvPr/>
            </p:nvSpPr>
            <p:spPr bwMode="auto">
              <a:xfrm flipH="1">
                <a:off x="1909" y="3416"/>
                <a:ext cx="11"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09" name="Line 978"/>
              <p:cNvSpPr>
                <a:spLocks noChangeShapeType="1"/>
              </p:cNvSpPr>
              <p:nvPr/>
            </p:nvSpPr>
            <p:spPr bwMode="auto">
              <a:xfrm>
                <a:off x="1920" y="3416"/>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10" name="Line 979"/>
              <p:cNvSpPr>
                <a:spLocks noChangeShapeType="1"/>
              </p:cNvSpPr>
              <p:nvPr/>
            </p:nvSpPr>
            <p:spPr bwMode="auto">
              <a:xfrm flipH="1">
                <a:off x="1920" y="3416"/>
                <a:ext cx="11"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11" name="Line 980"/>
              <p:cNvSpPr>
                <a:spLocks noChangeShapeType="1"/>
              </p:cNvSpPr>
              <p:nvPr/>
            </p:nvSpPr>
            <p:spPr bwMode="auto">
              <a:xfrm flipH="1">
                <a:off x="1931" y="3416"/>
                <a:ext cx="8"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12" name="Line 981"/>
              <p:cNvSpPr>
                <a:spLocks noChangeShapeType="1"/>
              </p:cNvSpPr>
              <p:nvPr/>
            </p:nvSpPr>
            <p:spPr bwMode="auto">
              <a:xfrm flipH="1">
                <a:off x="1939" y="3416"/>
                <a:ext cx="8"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13" name="Line 982"/>
              <p:cNvSpPr>
                <a:spLocks noChangeShapeType="1"/>
              </p:cNvSpPr>
              <p:nvPr/>
            </p:nvSpPr>
            <p:spPr bwMode="auto">
              <a:xfrm flipH="1">
                <a:off x="1947" y="3416"/>
                <a:ext cx="11"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14" name="Line 983"/>
              <p:cNvSpPr>
                <a:spLocks noChangeShapeType="1"/>
              </p:cNvSpPr>
              <p:nvPr/>
            </p:nvSpPr>
            <p:spPr bwMode="auto">
              <a:xfrm flipH="1">
                <a:off x="1958" y="3416"/>
                <a:ext cx="8"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15" name="Line 984"/>
              <p:cNvSpPr>
                <a:spLocks noChangeShapeType="1"/>
              </p:cNvSpPr>
              <p:nvPr/>
            </p:nvSpPr>
            <p:spPr bwMode="auto">
              <a:xfrm>
                <a:off x="1966" y="3416"/>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16" name="Line 985"/>
              <p:cNvSpPr>
                <a:spLocks noChangeShapeType="1"/>
              </p:cNvSpPr>
              <p:nvPr/>
            </p:nvSpPr>
            <p:spPr bwMode="auto">
              <a:xfrm flipH="1">
                <a:off x="1966" y="3416"/>
                <a:ext cx="9"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17" name="Line 986"/>
              <p:cNvSpPr>
                <a:spLocks noChangeShapeType="1"/>
              </p:cNvSpPr>
              <p:nvPr/>
            </p:nvSpPr>
            <p:spPr bwMode="auto">
              <a:xfrm flipH="1">
                <a:off x="1975" y="3416"/>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18" name="Line 987"/>
              <p:cNvSpPr>
                <a:spLocks noChangeShapeType="1"/>
              </p:cNvSpPr>
              <p:nvPr/>
            </p:nvSpPr>
            <p:spPr bwMode="auto">
              <a:xfrm flipH="1">
                <a:off x="1980" y="3416"/>
                <a:ext cx="8"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19" name="Line 988"/>
              <p:cNvSpPr>
                <a:spLocks noChangeShapeType="1"/>
              </p:cNvSpPr>
              <p:nvPr/>
            </p:nvSpPr>
            <p:spPr bwMode="auto">
              <a:xfrm flipH="1">
                <a:off x="1988" y="3416"/>
                <a:ext cx="9"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20" name="Line 989"/>
              <p:cNvSpPr>
                <a:spLocks noChangeShapeType="1"/>
              </p:cNvSpPr>
              <p:nvPr/>
            </p:nvSpPr>
            <p:spPr bwMode="auto">
              <a:xfrm flipH="1">
                <a:off x="1997" y="3416"/>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21" name="Line 990"/>
              <p:cNvSpPr>
                <a:spLocks noChangeShapeType="1"/>
              </p:cNvSpPr>
              <p:nvPr/>
            </p:nvSpPr>
            <p:spPr bwMode="auto">
              <a:xfrm>
                <a:off x="2002" y="3416"/>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22" name="Line 991"/>
              <p:cNvSpPr>
                <a:spLocks noChangeShapeType="1"/>
              </p:cNvSpPr>
              <p:nvPr/>
            </p:nvSpPr>
            <p:spPr bwMode="auto">
              <a:xfrm flipH="1">
                <a:off x="2002" y="3416"/>
                <a:ext cx="8"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23" name="Line 992"/>
              <p:cNvSpPr>
                <a:spLocks noChangeShapeType="1"/>
              </p:cNvSpPr>
              <p:nvPr/>
            </p:nvSpPr>
            <p:spPr bwMode="auto">
              <a:xfrm flipH="1">
                <a:off x="2010" y="3416"/>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24" name="Line 993"/>
              <p:cNvSpPr>
                <a:spLocks noChangeShapeType="1"/>
              </p:cNvSpPr>
              <p:nvPr/>
            </p:nvSpPr>
            <p:spPr bwMode="auto">
              <a:xfrm flipH="1">
                <a:off x="2016" y="3416"/>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25" name="Line 994"/>
              <p:cNvSpPr>
                <a:spLocks noChangeShapeType="1"/>
              </p:cNvSpPr>
              <p:nvPr/>
            </p:nvSpPr>
            <p:spPr bwMode="auto">
              <a:xfrm flipH="1">
                <a:off x="2021" y="3416"/>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26" name="Line 995"/>
              <p:cNvSpPr>
                <a:spLocks noChangeShapeType="1"/>
              </p:cNvSpPr>
              <p:nvPr/>
            </p:nvSpPr>
            <p:spPr bwMode="auto">
              <a:xfrm flipH="1">
                <a:off x="2027" y="3416"/>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27" name="Line 996"/>
              <p:cNvSpPr>
                <a:spLocks noChangeShapeType="1"/>
              </p:cNvSpPr>
              <p:nvPr/>
            </p:nvSpPr>
            <p:spPr bwMode="auto">
              <a:xfrm>
                <a:off x="2032" y="3416"/>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28" name="Line 997"/>
              <p:cNvSpPr>
                <a:spLocks noChangeShapeType="1"/>
              </p:cNvSpPr>
              <p:nvPr/>
            </p:nvSpPr>
            <p:spPr bwMode="auto">
              <a:xfrm flipH="1">
                <a:off x="2032" y="3416"/>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29" name="Line 998"/>
              <p:cNvSpPr>
                <a:spLocks noChangeShapeType="1"/>
              </p:cNvSpPr>
              <p:nvPr/>
            </p:nvSpPr>
            <p:spPr bwMode="auto">
              <a:xfrm flipH="1">
                <a:off x="2038" y="3416"/>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30" name="Line 999"/>
              <p:cNvSpPr>
                <a:spLocks noChangeShapeType="1"/>
              </p:cNvSpPr>
              <p:nvPr/>
            </p:nvSpPr>
            <p:spPr bwMode="auto">
              <a:xfrm flipH="1">
                <a:off x="2043" y="3416"/>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31" name="Line 1000"/>
              <p:cNvSpPr>
                <a:spLocks noChangeShapeType="1"/>
              </p:cNvSpPr>
              <p:nvPr/>
            </p:nvSpPr>
            <p:spPr bwMode="auto">
              <a:xfrm flipH="1">
                <a:off x="2049" y="3416"/>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32" name="Line 1001"/>
              <p:cNvSpPr>
                <a:spLocks noChangeShapeType="1"/>
              </p:cNvSpPr>
              <p:nvPr/>
            </p:nvSpPr>
            <p:spPr bwMode="auto">
              <a:xfrm flipH="1">
                <a:off x="2054" y="3416"/>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33" name="Line 1002"/>
              <p:cNvSpPr>
                <a:spLocks noChangeShapeType="1"/>
              </p:cNvSpPr>
              <p:nvPr/>
            </p:nvSpPr>
            <p:spPr bwMode="auto">
              <a:xfrm>
                <a:off x="2060" y="3416"/>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34" name="Line 1003"/>
              <p:cNvSpPr>
                <a:spLocks noChangeShapeType="1"/>
              </p:cNvSpPr>
              <p:nvPr/>
            </p:nvSpPr>
            <p:spPr bwMode="auto">
              <a:xfrm flipH="1">
                <a:off x="2060" y="3416"/>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35" name="Line 1004"/>
              <p:cNvSpPr>
                <a:spLocks noChangeShapeType="1"/>
              </p:cNvSpPr>
              <p:nvPr/>
            </p:nvSpPr>
            <p:spPr bwMode="auto">
              <a:xfrm flipH="1">
                <a:off x="2065"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36" name="Line 1005"/>
              <p:cNvSpPr>
                <a:spLocks noChangeShapeType="1"/>
              </p:cNvSpPr>
              <p:nvPr/>
            </p:nvSpPr>
            <p:spPr bwMode="auto">
              <a:xfrm flipH="1">
                <a:off x="2068" y="3416"/>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37" name="Line 1006"/>
              <p:cNvSpPr>
                <a:spLocks noChangeShapeType="1"/>
              </p:cNvSpPr>
              <p:nvPr/>
            </p:nvSpPr>
            <p:spPr bwMode="auto">
              <a:xfrm flipH="1">
                <a:off x="2073" y="3416"/>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38" name="Line 1007"/>
              <p:cNvSpPr>
                <a:spLocks noChangeShapeType="1"/>
              </p:cNvSpPr>
              <p:nvPr/>
            </p:nvSpPr>
            <p:spPr bwMode="auto">
              <a:xfrm flipH="1">
                <a:off x="2079"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39" name="Line 1008"/>
              <p:cNvSpPr>
                <a:spLocks noChangeShapeType="1"/>
              </p:cNvSpPr>
              <p:nvPr/>
            </p:nvSpPr>
            <p:spPr bwMode="auto">
              <a:xfrm>
                <a:off x="2082" y="3416"/>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40" name="Line 1009"/>
              <p:cNvSpPr>
                <a:spLocks noChangeShapeType="1"/>
              </p:cNvSpPr>
              <p:nvPr/>
            </p:nvSpPr>
            <p:spPr bwMode="auto">
              <a:xfrm flipH="1">
                <a:off x="2082" y="3416"/>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741" name="Line 1010"/>
              <p:cNvSpPr>
                <a:spLocks noChangeShapeType="1"/>
              </p:cNvSpPr>
              <p:nvPr/>
            </p:nvSpPr>
            <p:spPr bwMode="auto">
              <a:xfrm flipH="1">
                <a:off x="2087"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4585" name="Group 1212"/>
            <p:cNvGrpSpPr>
              <a:grpSpLocks/>
            </p:cNvGrpSpPr>
            <p:nvPr/>
          </p:nvGrpSpPr>
          <p:grpSpPr bwMode="auto">
            <a:xfrm>
              <a:off x="2090" y="3408"/>
              <a:ext cx="565" cy="8"/>
              <a:chOff x="2090" y="3408"/>
              <a:chExt cx="565" cy="8"/>
            </a:xfrm>
          </p:grpSpPr>
          <p:sp>
            <p:nvSpPr>
              <p:cNvPr id="25342" name="Line 1012"/>
              <p:cNvSpPr>
                <a:spLocks noChangeShapeType="1"/>
              </p:cNvSpPr>
              <p:nvPr/>
            </p:nvSpPr>
            <p:spPr bwMode="auto">
              <a:xfrm flipH="1">
                <a:off x="2090" y="3416"/>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43" name="Line 1013"/>
              <p:cNvSpPr>
                <a:spLocks noChangeShapeType="1"/>
              </p:cNvSpPr>
              <p:nvPr/>
            </p:nvSpPr>
            <p:spPr bwMode="auto">
              <a:xfrm flipH="1">
                <a:off x="2095"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44" name="Line 1014"/>
              <p:cNvSpPr>
                <a:spLocks noChangeShapeType="1"/>
              </p:cNvSpPr>
              <p:nvPr/>
            </p:nvSpPr>
            <p:spPr bwMode="auto">
              <a:xfrm flipH="1">
                <a:off x="2098" y="3416"/>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45" name="Line 1015"/>
              <p:cNvSpPr>
                <a:spLocks noChangeShapeType="1"/>
              </p:cNvSpPr>
              <p:nvPr/>
            </p:nvSpPr>
            <p:spPr bwMode="auto">
              <a:xfrm>
                <a:off x="2104" y="3416"/>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46" name="Line 1016"/>
              <p:cNvSpPr>
                <a:spLocks noChangeShapeType="1"/>
              </p:cNvSpPr>
              <p:nvPr/>
            </p:nvSpPr>
            <p:spPr bwMode="auto">
              <a:xfrm flipH="1">
                <a:off x="2104" y="3416"/>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47" name="Line 1017"/>
              <p:cNvSpPr>
                <a:spLocks noChangeShapeType="1"/>
              </p:cNvSpPr>
              <p:nvPr/>
            </p:nvSpPr>
            <p:spPr bwMode="auto">
              <a:xfrm flipH="1">
                <a:off x="2106" y="3416"/>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48" name="Line 1018"/>
              <p:cNvSpPr>
                <a:spLocks noChangeShapeType="1"/>
              </p:cNvSpPr>
              <p:nvPr/>
            </p:nvSpPr>
            <p:spPr bwMode="auto">
              <a:xfrm flipH="1">
                <a:off x="2112"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49" name="Line 1019"/>
              <p:cNvSpPr>
                <a:spLocks noChangeShapeType="1"/>
              </p:cNvSpPr>
              <p:nvPr/>
            </p:nvSpPr>
            <p:spPr bwMode="auto">
              <a:xfrm flipH="1">
                <a:off x="2115" y="3416"/>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50" name="Line 1020"/>
              <p:cNvSpPr>
                <a:spLocks noChangeShapeType="1"/>
              </p:cNvSpPr>
              <p:nvPr/>
            </p:nvSpPr>
            <p:spPr bwMode="auto">
              <a:xfrm flipH="1">
                <a:off x="2117" y="3416"/>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51" name="Line 1021"/>
              <p:cNvSpPr>
                <a:spLocks noChangeShapeType="1"/>
              </p:cNvSpPr>
              <p:nvPr/>
            </p:nvSpPr>
            <p:spPr bwMode="auto">
              <a:xfrm>
                <a:off x="2123" y="3416"/>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52" name="Line 1022"/>
              <p:cNvSpPr>
                <a:spLocks noChangeShapeType="1"/>
              </p:cNvSpPr>
              <p:nvPr/>
            </p:nvSpPr>
            <p:spPr bwMode="auto">
              <a:xfrm flipH="1">
                <a:off x="2123"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53" name="Line 1023"/>
              <p:cNvSpPr>
                <a:spLocks noChangeShapeType="1"/>
              </p:cNvSpPr>
              <p:nvPr/>
            </p:nvSpPr>
            <p:spPr bwMode="auto">
              <a:xfrm flipH="1">
                <a:off x="2126" y="3416"/>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54" name="Line 1024"/>
              <p:cNvSpPr>
                <a:spLocks noChangeShapeType="1"/>
              </p:cNvSpPr>
              <p:nvPr/>
            </p:nvSpPr>
            <p:spPr bwMode="auto">
              <a:xfrm flipH="1">
                <a:off x="2128" y="3416"/>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55" name="Line 1025"/>
              <p:cNvSpPr>
                <a:spLocks noChangeShapeType="1"/>
              </p:cNvSpPr>
              <p:nvPr/>
            </p:nvSpPr>
            <p:spPr bwMode="auto">
              <a:xfrm flipH="1">
                <a:off x="2134"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56" name="Line 1026"/>
              <p:cNvSpPr>
                <a:spLocks noChangeShapeType="1"/>
              </p:cNvSpPr>
              <p:nvPr/>
            </p:nvSpPr>
            <p:spPr bwMode="auto">
              <a:xfrm flipH="1">
                <a:off x="2137" y="3416"/>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57" name="Line 1027"/>
              <p:cNvSpPr>
                <a:spLocks noChangeShapeType="1"/>
              </p:cNvSpPr>
              <p:nvPr/>
            </p:nvSpPr>
            <p:spPr bwMode="auto">
              <a:xfrm>
                <a:off x="2139" y="3416"/>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58" name="Line 1028"/>
              <p:cNvSpPr>
                <a:spLocks noChangeShapeType="1"/>
              </p:cNvSpPr>
              <p:nvPr/>
            </p:nvSpPr>
            <p:spPr bwMode="auto">
              <a:xfrm flipH="1">
                <a:off x="2139"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59" name="Line 1029"/>
              <p:cNvSpPr>
                <a:spLocks noChangeShapeType="1"/>
              </p:cNvSpPr>
              <p:nvPr/>
            </p:nvSpPr>
            <p:spPr bwMode="auto">
              <a:xfrm flipH="1">
                <a:off x="2142"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60" name="Line 1030"/>
              <p:cNvSpPr>
                <a:spLocks noChangeShapeType="1"/>
              </p:cNvSpPr>
              <p:nvPr/>
            </p:nvSpPr>
            <p:spPr bwMode="auto">
              <a:xfrm flipH="1">
                <a:off x="2145" y="3416"/>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61" name="Line 1031"/>
              <p:cNvSpPr>
                <a:spLocks noChangeShapeType="1"/>
              </p:cNvSpPr>
              <p:nvPr/>
            </p:nvSpPr>
            <p:spPr bwMode="auto">
              <a:xfrm flipH="1">
                <a:off x="2150"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62" name="Line 1032"/>
              <p:cNvSpPr>
                <a:spLocks noChangeShapeType="1"/>
              </p:cNvSpPr>
              <p:nvPr/>
            </p:nvSpPr>
            <p:spPr bwMode="auto">
              <a:xfrm flipH="1">
                <a:off x="2153"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63" name="Line 1033"/>
              <p:cNvSpPr>
                <a:spLocks noChangeShapeType="1"/>
              </p:cNvSpPr>
              <p:nvPr/>
            </p:nvSpPr>
            <p:spPr bwMode="auto">
              <a:xfrm>
                <a:off x="2156" y="3416"/>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64" name="Line 1034"/>
              <p:cNvSpPr>
                <a:spLocks noChangeShapeType="1"/>
              </p:cNvSpPr>
              <p:nvPr/>
            </p:nvSpPr>
            <p:spPr bwMode="auto">
              <a:xfrm flipH="1">
                <a:off x="2156" y="3416"/>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65" name="Line 1035"/>
              <p:cNvSpPr>
                <a:spLocks noChangeShapeType="1"/>
              </p:cNvSpPr>
              <p:nvPr/>
            </p:nvSpPr>
            <p:spPr bwMode="auto">
              <a:xfrm flipH="1">
                <a:off x="2158"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66" name="Line 1036"/>
              <p:cNvSpPr>
                <a:spLocks noChangeShapeType="1"/>
              </p:cNvSpPr>
              <p:nvPr/>
            </p:nvSpPr>
            <p:spPr bwMode="auto">
              <a:xfrm flipH="1">
                <a:off x="2161"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67" name="Line 1037"/>
              <p:cNvSpPr>
                <a:spLocks noChangeShapeType="1"/>
              </p:cNvSpPr>
              <p:nvPr/>
            </p:nvSpPr>
            <p:spPr bwMode="auto">
              <a:xfrm flipH="1">
                <a:off x="2164"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68" name="Line 1038"/>
              <p:cNvSpPr>
                <a:spLocks noChangeShapeType="1"/>
              </p:cNvSpPr>
              <p:nvPr/>
            </p:nvSpPr>
            <p:spPr bwMode="auto">
              <a:xfrm flipH="1">
                <a:off x="2167" y="3416"/>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69" name="Line 1039"/>
              <p:cNvSpPr>
                <a:spLocks noChangeShapeType="1"/>
              </p:cNvSpPr>
              <p:nvPr/>
            </p:nvSpPr>
            <p:spPr bwMode="auto">
              <a:xfrm>
                <a:off x="2169" y="3416"/>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70" name="Line 1040"/>
              <p:cNvSpPr>
                <a:spLocks noChangeShapeType="1"/>
              </p:cNvSpPr>
              <p:nvPr/>
            </p:nvSpPr>
            <p:spPr bwMode="auto">
              <a:xfrm flipH="1">
                <a:off x="2169" y="3416"/>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71" name="Line 1041"/>
              <p:cNvSpPr>
                <a:spLocks noChangeShapeType="1"/>
              </p:cNvSpPr>
              <p:nvPr/>
            </p:nvSpPr>
            <p:spPr bwMode="auto">
              <a:xfrm flipH="1">
                <a:off x="2175"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72" name="Line 1042"/>
              <p:cNvSpPr>
                <a:spLocks noChangeShapeType="1"/>
              </p:cNvSpPr>
              <p:nvPr/>
            </p:nvSpPr>
            <p:spPr bwMode="auto">
              <a:xfrm flipH="1">
                <a:off x="2178" y="3416"/>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73" name="Line 1043"/>
              <p:cNvSpPr>
                <a:spLocks noChangeShapeType="1"/>
              </p:cNvSpPr>
              <p:nvPr/>
            </p:nvSpPr>
            <p:spPr bwMode="auto">
              <a:xfrm flipH="1">
                <a:off x="2183"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74" name="Line 1044"/>
              <p:cNvSpPr>
                <a:spLocks noChangeShapeType="1"/>
              </p:cNvSpPr>
              <p:nvPr/>
            </p:nvSpPr>
            <p:spPr bwMode="auto">
              <a:xfrm flipH="1">
                <a:off x="2186" y="3416"/>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75" name="Line 1045"/>
              <p:cNvSpPr>
                <a:spLocks noChangeShapeType="1"/>
              </p:cNvSpPr>
              <p:nvPr/>
            </p:nvSpPr>
            <p:spPr bwMode="auto">
              <a:xfrm>
                <a:off x="2191" y="3416"/>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76" name="Line 1046"/>
              <p:cNvSpPr>
                <a:spLocks noChangeShapeType="1"/>
              </p:cNvSpPr>
              <p:nvPr/>
            </p:nvSpPr>
            <p:spPr bwMode="auto">
              <a:xfrm flipH="1">
                <a:off x="2191"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77" name="Line 1047"/>
              <p:cNvSpPr>
                <a:spLocks noChangeShapeType="1"/>
              </p:cNvSpPr>
              <p:nvPr/>
            </p:nvSpPr>
            <p:spPr bwMode="auto">
              <a:xfrm flipH="1">
                <a:off x="2194"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78" name="Line 1048"/>
              <p:cNvSpPr>
                <a:spLocks noChangeShapeType="1"/>
              </p:cNvSpPr>
              <p:nvPr/>
            </p:nvSpPr>
            <p:spPr bwMode="auto">
              <a:xfrm flipH="1">
                <a:off x="2197" y="3416"/>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79" name="Line 1049"/>
              <p:cNvSpPr>
                <a:spLocks noChangeShapeType="1"/>
              </p:cNvSpPr>
              <p:nvPr/>
            </p:nvSpPr>
            <p:spPr bwMode="auto">
              <a:xfrm flipH="1">
                <a:off x="2202"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80" name="Line 1050"/>
              <p:cNvSpPr>
                <a:spLocks noChangeShapeType="1"/>
              </p:cNvSpPr>
              <p:nvPr/>
            </p:nvSpPr>
            <p:spPr bwMode="auto">
              <a:xfrm flipH="1">
                <a:off x="2205"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81" name="Line 1051"/>
              <p:cNvSpPr>
                <a:spLocks noChangeShapeType="1"/>
              </p:cNvSpPr>
              <p:nvPr/>
            </p:nvSpPr>
            <p:spPr bwMode="auto">
              <a:xfrm>
                <a:off x="2208" y="3416"/>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82" name="Line 1052"/>
              <p:cNvSpPr>
                <a:spLocks noChangeShapeType="1"/>
              </p:cNvSpPr>
              <p:nvPr/>
            </p:nvSpPr>
            <p:spPr bwMode="auto">
              <a:xfrm flipH="1">
                <a:off x="2208"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83" name="Line 1053"/>
              <p:cNvSpPr>
                <a:spLocks noChangeShapeType="1"/>
              </p:cNvSpPr>
              <p:nvPr/>
            </p:nvSpPr>
            <p:spPr bwMode="auto">
              <a:xfrm flipH="1">
                <a:off x="2211" y="3416"/>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84" name="Line 1054"/>
              <p:cNvSpPr>
                <a:spLocks noChangeShapeType="1"/>
              </p:cNvSpPr>
              <p:nvPr/>
            </p:nvSpPr>
            <p:spPr bwMode="auto">
              <a:xfrm flipH="1">
                <a:off x="2213"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85" name="Line 1055"/>
              <p:cNvSpPr>
                <a:spLocks noChangeShapeType="1"/>
              </p:cNvSpPr>
              <p:nvPr/>
            </p:nvSpPr>
            <p:spPr bwMode="auto">
              <a:xfrm flipH="1">
                <a:off x="2216"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86" name="Line 1056"/>
              <p:cNvSpPr>
                <a:spLocks noChangeShapeType="1"/>
              </p:cNvSpPr>
              <p:nvPr/>
            </p:nvSpPr>
            <p:spPr bwMode="auto">
              <a:xfrm flipH="1">
                <a:off x="2219"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87" name="Line 1057"/>
              <p:cNvSpPr>
                <a:spLocks noChangeShapeType="1"/>
              </p:cNvSpPr>
              <p:nvPr/>
            </p:nvSpPr>
            <p:spPr bwMode="auto">
              <a:xfrm>
                <a:off x="2222" y="3416"/>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88" name="Line 1058"/>
              <p:cNvSpPr>
                <a:spLocks noChangeShapeType="1"/>
              </p:cNvSpPr>
              <p:nvPr/>
            </p:nvSpPr>
            <p:spPr bwMode="auto">
              <a:xfrm flipH="1">
                <a:off x="2222" y="3416"/>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89" name="Line 1059"/>
              <p:cNvSpPr>
                <a:spLocks noChangeShapeType="1"/>
              </p:cNvSpPr>
              <p:nvPr/>
            </p:nvSpPr>
            <p:spPr bwMode="auto">
              <a:xfrm flipH="1">
                <a:off x="2224"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90" name="Line 1060"/>
              <p:cNvSpPr>
                <a:spLocks noChangeShapeType="1"/>
              </p:cNvSpPr>
              <p:nvPr/>
            </p:nvSpPr>
            <p:spPr bwMode="auto">
              <a:xfrm flipH="1">
                <a:off x="2227"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91" name="Line 1061"/>
              <p:cNvSpPr>
                <a:spLocks noChangeShapeType="1"/>
              </p:cNvSpPr>
              <p:nvPr/>
            </p:nvSpPr>
            <p:spPr bwMode="auto">
              <a:xfrm flipH="1">
                <a:off x="2230"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92" name="Line 1062"/>
              <p:cNvSpPr>
                <a:spLocks noChangeShapeType="1"/>
              </p:cNvSpPr>
              <p:nvPr/>
            </p:nvSpPr>
            <p:spPr bwMode="auto">
              <a:xfrm flipH="1">
                <a:off x="2233" y="3416"/>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93" name="Line 1063"/>
              <p:cNvSpPr>
                <a:spLocks noChangeShapeType="1"/>
              </p:cNvSpPr>
              <p:nvPr/>
            </p:nvSpPr>
            <p:spPr bwMode="auto">
              <a:xfrm>
                <a:off x="2238" y="3416"/>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94" name="Line 1064"/>
              <p:cNvSpPr>
                <a:spLocks noChangeShapeType="1"/>
              </p:cNvSpPr>
              <p:nvPr/>
            </p:nvSpPr>
            <p:spPr bwMode="auto">
              <a:xfrm flipH="1">
                <a:off x="2238"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95" name="Line 1065"/>
              <p:cNvSpPr>
                <a:spLocks noChangeShapeType="1"/>
              </p:cNvSpPr>
              <p:nvPr/>
            </p:nvSpPr>
            <p:spPr bwMode="auto">
              <a:xfrm flipH="1">
                <a:off x="2241" y="3416"/>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96" name="Line 1066"/>
              <p:cNvSpPr>
                <a:spLocks noChangeShapeType="1"/>
              </p:cNvSpPr>
              <p:nvPr/>
            </p:nvSpPr>
            <p:spPr bwMode="auto">
              <a:xfrm flipH="1">
                <a:off x="2246"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97" name="Line 1067"/>
              <p:cNvSpPr>
                <a:spLocks noChangeShapeType="1"/>
              </p:cNvSpPr>
              <p:nvPr/>
            </p:nvSpPr>
            <p:spPr bwMode="auto">
              <a:xfrm flipH="1">
                <a:off x="2249" y="3416"/>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98" name="Line 1068"/>
              <p:cNvSpPr>
                <a:spLocks noChangeShapeType="1"/>
              </p:cNvSpPr>
              <p:nvPr/>
            </p:nvSpPr>
            <p:spPr bwMode="auto">
              <a:xfrm flipH="1">
                <a:off x="2254"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99" name="Line 1069"/>
              <p:cNvSpPr>
                <a:spLocks noChangeShapeType="1"/>
              </p:cNvSpPr>
              <p:nvPr/>
            </p:nvSpPr>
            <p:spPr bwMode="auto">
              <a:xfrm>
                <a:off x="2257" y="3416"/>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00" name="Line 1070"/>
              <p:cNvSpPr>
                <a:spLocks noChangeShapeType="1"/>
              </p:cNvSpPr>
              <p:nvPr/>
            </p:nvSpPr>
            <p:spPr bwMode="auto">
              <a:xfrm flipH="1">
                <a:off x="2257"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01" name="Line 1071"/>
              <p:cNvSpPr>
                <a:spLocks noChangeShapeType="1"/>
              </p:cNvSpPr>
              <p:nvPr/>
            </p:nvSpPr>
            <p:spPr bwMode="auto">
              <a:xfrm flipH="1">
                <a:off x="2260" y="3416"/>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02" name="Line 1072"/>
              <p:cNvSpPr>
                <a:spLocks noChangeShapeType="1"/>
              </p:cNvSpPr>
              <p:nvPr/>
            </p:nvSpPr>
            <p:spPr bwMode="auto">
              <a:xfrm flipH="1">
                <a:off x="2265"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03" name="Line 1073"/>
              <p:cNvSpPr>
                <a:spLocks noChangeShapeType="1"/>
              </p:cNvSpPr>
              <p:nvPr/>
            </p:nvSpPr>
            <p:spPr bwMode="auto">
              <a:xfrm flipH="1">
                <a:off x="2268"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04" name="Line 1074"/>
              <p:cNvSpPr>
                <a:spLocks noChangeShapeType="1"/>
              </p:cNvSpPr>
              <p:nvPr/>
            </p:nvSpPr>
            <p:spPr bwMode="auto">
              <a:xfrm flipH="1">
                <a:off x="2271" y="3416"/>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05" name="Line 1075"/>
              <p:cNvSpPr>
                <a:spLocks noChangeShapeType="1"/>
              </p:cNvSpPr>
              <p:nvPr/>
            </p:nvSpPr>
            <p:spPr bwMode="auto">
              <a:xfrm>
                <a:off x="2276" y="3416"/>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06" name="Line 1076"/>
              <p:cNvSpPr>
                <a:spLocks noChangeShapeType="1"/>
              </p:cNvSpPr>
              <p:nvPr/>
            </p:nvSpPr>
            <p:spPr bwMode="auto">
              <a:xfrm flipH="1">
                <a:off x="2276"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07" name="Line 1077"/>
              <p:cNvSpPr>
                <a:spLocks noChangeShapeType="1"/>
              </p:cNvSpPr>
              <p:nvPr/>
            </p:nvSpPr>
            <p:spPr bwMode="auto">
              <a:xfrm flipH="1">
                <a:off x="2279"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08" name="Line 1078"/>
              <p:cNvSpPr>
                <a:spLocks noChangeShapeType="1"/>
              </p:cNvSpPr>
              <p:nvPr/>
            </p:nvSpPr>
            <p:spPr bwMode="auto">
              <a:xfrm flipH="1">
                <a:off x="2282"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09" name="Line 1079"/>
              <p:cNvSpPr>
                <a:spLocks noChangeShapeType="1"/>
              </p:cNvSpPr>
              <p:nvPr/>
            </p:nvSpPr>
            <p:spPr bwMode="auto">
              <a:xfrm flipH="1">
                <a:off x="2285" y="3416"/>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10" name="Line 1080"/>
              <p:cNvSpPr>
                <a:spLocks noChangeShapeType="1"/>
              </p:cNvSpPr>
              <p:nvPr/>
            </p:nvSpPr>
            <p:spPr bwMode="auto">
              <a:xfrm flipH="1">
                <a:off x="2287"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11" name="Line 1081"/>
              <p:cNvSpPr>
                <a:spLocks noChangeShapeType="1"/>
              </p:cNvSpPr>
              <p:nvPr/>
            </p:nvSpPr>
            <p:spPr bwMode="auto">
              <a:xfrm>
                <a:off x="2290" y="3416"/>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12" name="Line 1082"/>
              <p:cNvSpPr>
                <a:spLocks noChangeShapeType="1"/>
              </p:cNvSpPr>
              <p:nvPr/>
            </p:nvSpPr>
            <p:spPr bwMode="auto">
              <a:xfrm flipH="1">
                <a:off x="2290"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13" name="Line 1083"/>
              <p:cNvSpPr>
                <a:spLocks noChangeShapeType="1"/>
              </p:cNvSpPr>
              <p:nvPr/>
            </p:nvSpPr>
            <p:spPr bwMode="auto">
              <a:xfrm flipH="1">
                <a:off x="2293"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14" name="Line 1084"/>
              <p:cNvSpPr>
                <a:spLocks noChangeShapeType="1"/>
              </p:cNvSpPr>
              <p:nvPr/>
            </p:nvSpPr>
            <p:spPr bwMode="auto">
              <a:xfrm flipH="1">
                <a:off x="2296" y="3416"/>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15" name="Line 1085"/>
              <p:cNvSpPr>
                <a:spLocks noChangeShapeType="1"/>
              </p:cNvSpPr>
              <p:nvPr/>
            </p:nvSpPr>
            <p:spPr bwMode="auto">
              <a:xfrm flipH="1">
                <a:off x="2298"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16" name="Line 1086"/>
              <p:cNvSpPr>
                <a:spLocks noChangeShapeType="1"/>
              </p:cNvSpPr>
              <p:nvPr/>
            </p:nvSpPr>
            <p:spPr bwMode="auto">
              <a:xfrm flipH="1">
                <a:off x="2301" y="3416"/>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17" name="Line 1087"/>
              <p:cNvSpPr>
                <a:spLocks noChangeShapeType="1"/>
              </p:cNvSpPr>
              <p:nvPr/>
            </p:nvSpPr>
            <p:spPr bwMode="auto">
              <a:xfrm>
                <a:off x="2307" y="3416"/>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18" name="Line 1088"/>
              <p:cNvSpPr>
                <a:spLocks noChangeShapeType="1"/>
              </p:cNvSpPr>
              <p:nvPr/>
            </p:nvSpPr>
            <p:spPr bwMode="auto">
              <a:xfrm flipH="1">
                <a:off x="2307" y="3416"/>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19" name="Line 1089"/>
              <p:cNvSpPr>
                <a:spLocks noChangeShapeType="1"/>
              </p:cNvSpPr>
              <p:nvPr/>
            </p:nvSpPr>
            <p:spPr bwMode="auto">
              <a:xfrm flipH="1">
                <a:off x="2309"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20" name="Line 1090"/>
              <p:cNvSpPr>
                <a:spLocks noChangeShapeType="1"/>
              </p:cNvSpPr>
              <p:nvPr/>
            </p:nvSpPr>
            <p:spPr bwMode="auto">
              <a:xfrm flipH="1">
                <a:off x="2312" y="3416"/>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21" name="Line 1091"/>
              <p:cNvSpPr>
                <a:spLocks noChangeShapeType="1"/>
              </p:cNvSpPr>
              <p:nvPr/>
            </p:nvSpPr>
            <p:spPr bwMode="auto">
              <a:xfrm flipH="1">
                <a:off x="2318" y="3416"/>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22" name="Line 1092"/>
              <p:cNvSpPr>
                <a:spLocks noChangeShapeType="1"/>
              </p:cNvSpPr>
              <p:nvPr/>
            </p:nvSpPr>
            <p:spPr bwMode="auto">
              <a:xfrm flipH="1">
                <a:off x="2320"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23" name="Line 1093"/>
              <p:cNvSpPr>
                <a:spLocks noChangeShapeType="1"/>
              </p:cNvSpPr>
              <p:nvPr/>
            </p:nvSpPr>
            <p:spPr bwMode="auto">
              <a:xfrm>
                <a:off x="2323" y="3416"/>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24" name="Line 1094"/>
              <p:cNvSpPr>
                <a:spLocks noChangeShapeType="1"/>
              </p:cNvSpPr>
              <p:nvPr/>
            </p:nvSpPr>
            <p:spPr bwMode="auto">
              <a:xfrm flipH="1">
                <a:off x="2323" y="3416"/>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25" name="Line 1095"/>
              <p:cNvSpPr>
                <a:spLocks noChangeShapeType="1"/>
              </p:cNvSpPr>
              <p:nvPr/>
            </p:nvSpPr>
            <p:spPr bwMode="auto">
              <a:xfrm flipH="1">
                <a:off x="2329" y="3416"/>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26" name="Line 1096"/>
              <p:cNvSpPr>
                <a:spLocks noChangeShapeType="1"/>
              </p:cNvSpPr>
              <p:nvPr/>
            </p:nvSpPr>
            <p:spPr bwMode="auto">
              <a:xfrm flipH="1">
                <a:off x="2331"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27" name="Line 1097"/>
              <p:cNvSpPr>
                <a:spLocks noChangeShapeType="1"/>
              </p:cNvSpPr>
              <p:nvPr/>
            </p:nvSpPr>
            <p:spPr bwMode="auto">
              <a:xfrm flipH="1">
                <a:off x="2334"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28" name="Line 1098"/>
              <p:cNvSpPr>
                <a:spLocks noChangeShapeType="1"/>
              </p:cNvSpPr>
              <p:nvPr/>
            </p:nvSpPr>
            <p:spPr bwMode="auto">
              <a:xfrm flipH="1">
                <a:off x="2337"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29" name="Line 1099"/>
              <p:cNvSpPr>
                <a:spLocks noChangeShapeType="1"/>
              </p:cNvSpPr>
              <p:nvPr/>
            </p:nvSpPr>
            <p:spPr bwMode="auto">
              <a:xfrm>
                <a:off x="2340" y="3416"/>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30" name="Line 1100"/>
              <p:cNvSpPr>
                <a:spLocks noChangeShapeType="1"/>
              </p:cNvSpPr>
              <p:nvPr/>
            </p:nvSpPr>
            <p:spPr bwMode="auto">
              <a:xfrm flipH="1">
                <a:off x="2340" y="3416"/>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31" name="Line 1101"/>
              <p:cNvSpPr>
                <a:spLocks noChangeShapeType="1"/>
              </p:cNvSpPr>
              <p:nvPr/>
            </p:nvSpPr>
            <p:spPr bwMode="auto">
              <a:xfrm flipH="1">
                <a:off x="2342"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32" name="Line 1102"/>
              <p:cNvSpPr>
                <a:spLocks noChangeShapeType="1"/>
              </p:cNvSpPr>
              <p:nvPr/>
            </p:nvSpPr>
            <p:spPr bwMode="auto">
              <a:xfrm flipH="1">
                <a:off x="2345"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33" name="Line 1103"/>
              <p:cNvSpPr>
                <a:spLocks noChangeShapeType="1"/>
              </p:cNvSpPr>
              <p:nvPr/>
            </p:nvSpPr>
            <p:spPr bwMode="auto">
              <a:xfrm flipH="1">
                <a:off x="2348" y="3416"/>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34" name="Line 1104"/>
              <p:cNvSpPr>
                <a:spLocks noChangeShapeType="1"/>
              </p:cNvSpPr>
              <p:nvPr/>
            </p:nvSpPr>
            <p:spPr bwMode="auto">
              <a:xfrm flipH="1">
                <a:off x="2353"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35" name="Line 1105"/>
              <p:cNvSpPr>
                <a:spLocks noChangeShapeType="1"/>
              </p:cNvSpPr>
              <p:nvPr/>
            </p:nvSpPr>
            <p:spPr bwMode="auto">
              <a:xfrm>
                <a:off x="2356" y="3416"/>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36" name="Line 1106"/>
              <p:cNvSpPr>
                <a:spLocks noChangeShapeType="1"/>
              </p:cNvSpPr>
              <p:nvPr/>
            </p:nvSpPr>
            <p:spPr bwMode="auto">
              <a:xfrm flipH="1">
                <a:off x="2356"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37" name="Line 1107"/>
              <p:cNvSpPr>
                <a:spLocks noChangeShapeType="1"/>
              </p:cNvSpPr>
              <p:nvPr/>
            </p:nvSpPr>
            <p:spPr bwMode="auto">
              <a:xfrm flipH="1">
                <a:off x="2359"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38" name="Line 1108"/>
              <p:cNvSpPr>
                <a:spLocks noChangeShapeType="1"/>
              </p:cNvSpPr>
              <p:nvPr/>
            </p:nvSpPr>
            <p:spPr bwMode="auto">
              <a:xfrm flipH="1">
                <a:off x="2362" y="3416"/>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39" name="Line 1109"/>
              <p:cNvSpPr>
                <a:spLocks noChangeShapeType="1"/>
              </p:cNvSpPr>
              <p:nvPr/>
            </p:nvSpPr>
            <p:spPr bwMode="auto">
              <a:xfrm flipH="1">
                <a:off x="2367"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40" name="Line 1110"/>
              <p:cNvSpPr>
                <a:spLocks noChangeShapeType="1"/>
              </p:cNvSpPr>
              <p:nvPr/>
            </p:nvSpPr>
            <p:spPr bwMode="auto">
              <a:xfrm flipH="1">
                <a:off x="2370" y="3416"/>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41" name="Line 1111"/>
              <p:cNvSpPr>
                <a:spLocks noChangeShapeType="1"/>
              </p:cNvSpPr>
              <p:nvPr/>
            </p:nvSpPr>
            <p:spPr bwMode="auto">
              <a:xfrm>
                <a:off x="2375" y="3416"/>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42" name="Line 1112"/>
              <p:cNvSpPr>
                <a:spLocks noChangeShapeType="1"/>
              </p:cNvSpPr>
              <p:nvPr/>
            </p:nvSpPr>
            <p:spPr bwMode="auto">
              <a:xfrm flipH="1">
                <a:off x="2375"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43" name="Line 1113"/>
              <p:cNvSpPr>
                <a:spLocks noChangeShapeType="1"/>
              </p:cNvSpPr>
              <p:nvPr/>
            </p:nvSpPr>
            <p:spPr bwMode="auto">
              <a:xfrm flipH="1">
                <a:off x="2378"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44" name="Line 1114"/>
              <p:cNvSpPr>
                <a:spLocks noChangeShapeType="1"/>
              </p:cNvSpPr>
              <p:nvPr/>
            </p:nvSpPr>
            <p:spPr bwMode="auto">
              <a:xfrm flipH="1">
                <a:off x="2381" y="3416"/>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45" name="Line 1115"/>
              <p:cNvSpPr>
                <a:spLocks noChangeShapeType="1"/>
              </p:cNvSpPr>
              <p:nvPr/>
            </p:nvSpPr>
            <p:spPr bwMode="auto">
              <a:xfrm flipH="1">
                <a:off x="2383" y="3416"/>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46" name="Line 1116"/>
              <p:cNvSpPr>
                <a:spLocks noChangeShapeType="1"/>
              </p:cNvSpPr>
              <p:nvPr/>
            </p:nvSpPr>
            <p:spPr bwMode="auto">
              <a:xfrm flipH="1">
                <a:off x="2389"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47" name="Line 1117"/>
              <p:cNvSpPr>
                <a:spLocks noChangeShapeType="1"/>
              </p:cNvSpPr>
              <p:nvPr/>
            </p:nvSpPr>
            <p:spPr bwMode="auto">
              <a:xfrm>
                <a:off x="2392" y="3416"/>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48" name="Line 1118"/>
              <p:cNvSpPr>
                <a:spLocks noChangeShapeType="1"/>
              </p:cNvSpPr>
              <p:nvPr/>
            </p:nvSpPr>
            <p:spPr bwMode="auto">
              <a:xfrm flipH="1">
                <a:off x="2392" y="3416"/>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49" name="Line 1119"/>
              <p:cNvSpPr>
                <a:spLocks noChangeShapeType="1"/>
              </p:cNvSpPr>
              <p:nvPr/>
            </p:nvSpPr>
            <p:spPr bwMode="auto">
              <a:xfrm flipH="1">
                <a:off x="2394" y="341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50" name="Line 1120"/>
              <p:cNvSpPr>
                <a:spLocks noChangeShapeType="1"/>
              </p:cNvSpPr>
              <p:nvPr/>
            </p:nvSpPr>
            <p:spPr bwMode="auto">
              <a:xfrm flipH="1">
                <a:off x="2397" y="3413"/>
                <a:ext cx="6"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51" name="Line 1121"/>
              <p:cNvSpPr>
                <a:spLocks noChangeShapeType="1"/>
              </p:cNvSpPr>
              <p:nvPr/>
            </p:nvSpPr>
            <p:spPr bwMode="auto">
              <a:xfrm flipH="1">
                <a:off x="2403" y="3413"/>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52" name="Line 1122"/>
              <p:cNvSpPr>
                <a:spLocks noChangeShapeType="1"/>
              </p:cNvSpPr>
              <p:nvPr/>
            </p:nvSpPr>
            <p:spPr bwMode="auto">
              <a:xfrm flipH="1">
                <a:off x="2405" y="3413"/>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53" name="Line 1123"/>
              <p:cNvSpPr>
                <a:spLocks noChangeShapeType="1"/>
              </p:cNvSpPr>
              <p:nvPr/>
            </p:nvSpPr>
            <p:spPr bwMode="auto">
              <a:xfrm>
                <a:off x="2408" y="3413"/>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54" name="Line 1124"/>
              <p:cNvSpPr>
                <a:spLocks noChangeShapeType="1"/>
              </p:cNvSpPr>
              <p:nvPr/>
            </p:nvSpPr>
            <p:spPr bwMode="auto">
              <a:xfrm flipH="1">
                <a:off x="2408" y="3413"/>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55" name="Line 1125"/>
              <p:cNvSpPr>
                <a:spLocks noChangeShapeType="1"/>
              </p:cNvSpPr>
              <p:nvPr/>
            </p:nvSpPr>
            <p:spPr bwMode="auto">
              <a:xfrm flipH="1">
                <a:off x="2411" y="3413"/>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56" name="Line 1126"/>
              <p:cNvSpPr>
                <a:spLocks noChangeShapeType="1"/>
              </p:cNvSpPr>
              <p:nvPr/>
            </p:nvSpPr>
            <p:spPr bwMode="auto">
              <a:xfrm flipH="1">
                <a:off x="2414" y="3413"/>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57" name="Line 1127"/>
              <p:cNvSpPr>
                <a:spLocks noChangeShapeType="1"/>
              </p:cNvSpPr>
              <p:nvPr/>
            </p:nvSpPr>
            <p:spPr bwMode="auto">
              <a:xfrm flipH="1">
                <a:off x="2416" y="3413"/>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58" name="Line 1128"/>
              <p:cNvSpPr>
                <a:spLocks noChangeShapeType="1"/>
              </p:cNvSpPr>
              <p:nvPr/>
            </p:nvSpPr>
            <p:spPr bwMode="auto">
              <a:xfrm flipH="1">
                <a:off x="2422" y="3413"/>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59" name="Line 1129"/>
              <p:cNvSpPr>
                <a:spLocks noChangeShapeType="1"/>
              </p:cNvSpPr>
              <p:nvPr/>
            </p:nvSpPr>
            <p:spPr bwMode="auto">
              <a:xfrm>
                <a:off x="2425" y="3413"/>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60" name="Line 1130"/>
              <p:cNvSpPr>
                <a:spLocks noChangeShapeType="1"/>
              </p:cNvSpPr>
              <p:nvPr/>
            </p:nvSpPr>
            <p:spPr bwMode="auto">
              <a:xfrm flipH="1">
                <a:off x="2425" y="3413"/>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61" name="Line 1131"/>
              <p:cNvSpPr>
                <a:spLocks noChangeShapeType="1"/>
              </p:cNvSpPr>
              <p:nvPr/>
            </p:nvSpPr>
            <p:spPr bwMode="auto">
              <a:xfrm flipH="1">
                <a:off x="2427" y="3413"/>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62" name="Line 1132"/>
              <p:cNvSpPr>
                <a:spLocks noChangeShapeType="1"/>
              </p:cNvSpPr>
              <p:nvPr/>
            </p:nvSpPr>
            <p:spPr bwMode="auto">
              <a:xfrm flipH="1">
                <a:off x="2430" y="3413"/>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63" name="Line 1133"/>
              <p:cNvSpPr>
                <a:spLocks noChangeShapeType="1"/>
              </p:cNvSpPr>
              <p:nvPr/>
            </p:nvSpPr>
            <p:spPr bwMode="auto">
              <a:xfrm flipH="1">
                <a:off x="2433" y="3413"/>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64" name="Line 1134"/>
              <p:cNvSpPr>
                <a:spLocks noChangeShapeType="1"/>
              </p:cNvSpPr>
              <p:nvPr/>
            </p:nvSpPr>
            <p:spPr bwMode="auto">
              <a:xfrm flipH="1">
                <a:off x="2436" y="3413"/>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65" name="Line 1135"/>
              <p:cNvSpPr>
                <a:spLocks noChangeShapeType="1"/>
              </p:cNvSpPr>
              <p:nvPr/>
            </p:nvSpPr>
            <p:spPr bwMode="auto">
              <a:xfrm>
                <a:off x="2438" y="3413"/>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66" name="Line 1136"/>
              <p:cNvSpPr>
                <a:spLocks noChangeShapeType="1"/>
              </p:cNvSpPr>
              <p:nvPr/>
            </p:nvSpPr>
            <p:spPr bwMode="auto">
              <a:xfrm flipH="1">
                <a:off x="2438" y="3413"/>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67" name="Line 1137"/>
              <p:cNvSpPr>
                <a:spLocks noChangeShapeType="1"/>
              </p:cNvSpPr>
              <p:nvPr/>
            </p:nvSpPr>
            <p:spPr bwMode="auto">
              <a:xfrm flipH="1">
                <a:off x="2441" y="3413"/>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68" name="Line 1138"/>
              <p:cNvSpPr>
                <a:spLocks noChangeShapeType="1"/>
              </p:cNvSpPr>
              <p:nvPr/>
            </p:nvSpPr>
            <p:spPr bwMode="auto">
              <a:xfrm flipH="1">
                <a:off x="2444" y="3413"/>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69" name="Line 1139"/>
              <p:cNvSpPr>
                <a:spLocks noChangeShapeType="1"/>
              </p:cNvSpPr>
              <p:nvPr/>
            </p:nvSpPr>
            <p:spPr bwMode="auto">
              <a:xfrm flipH="1">
                <a:off x="2449" y="3413"/>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70" name="Line 1140"/>
              <p:cNvSpPr>
                <a:spLocks noChangeShapeType="1"/>
              </p:cNvSpPr>
              <p:nvPr/>
            </p:nvSpPr>
            <p:spPr bwMode="auto">
              <a:xfrm flipH="1">
                <a:off x="2452" y="3413"/>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71" name="Line 1141"/>
              <p:cNvSpPr>
                <a:spLocks noChangeShapeType="1"/>
              </p:cNvSpPr>
              <p:nvPr/>
            </p:nvSpPr>
            <p:spPr bwMode="auto">
              <a:xfrm>
                <a:off x="2455" y="3413"/>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72" name="Line 1142"/>
              <p:cNvSpPr>
                <a:spLocks noChangeShapeType="1"/>
              </p:cNvSpPr>
              <p:nvPr/>
            </p:nvSpPr>
            <p:spPr bwMode="auto">
              <a:xfrm flipH="1">
                <a:off x="2455" y="3413"/>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73" name="Line 1143"/>
              <p:cNvSpPr>
                <a:spLocks noChangeShapeType="1"/>
              </p:cNvSpPr>
              <p:nvPr/>
            </p:nvSpPr>
            <p:spPr bwMode="auto">
              <a:xfrm flipH="1">
                <a:off x="2458" y="3413"/>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74" name="Line 1144"/>
              <p:cNvSpPr>
                <a:spLocks noChangeShapeType="1"/>
              </p:cNvSpPr>
              <p:nvPr/>
            </p:nvSpPr>
            <p:spPr bwMode="auto">
              <a:xfrm flipH="1">
                <a:off x="2463" y="3413"/>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75" name="Line 1145"/>
              <p:cNvSpPr>
                <a:spLocks noChangeShapeType="1"/>
              </p:cNvSpPr>
              <p:nvPr/>
            </p:nvSpPr>
            <p:spPr bwMode="auto">
              <a:xfrm flipH="1">
                <a:off x="2466" y="3413"/>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76" name="Line 1146"/>
              <p:cNvSpPr>
                <a:spLocks noChangeShapeType="1"/>
              </p:cNvSpPr>
              <p:nvPr/>
            </p:nvSpPr>
            <p:spPr bwMode="auto">
              <a:xfrm flipH="1">
                <a:off x="2469" y="3413"/>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77" name="Line 1147"/>
              <p:cNvSpPr>
                <a:spLocks noChangeShapeType="1"/>
              </p:cNvSpPr>
              <p:nvPr/>
            </p:nvSpPr>
            <p:spPr bwMode="auto">
              <a:xfrm>
                <a:off x="2471" y="3413"/>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78" name="Line 1148"/>
              <p:cNvSpPr>
                <a:spLocks noChangeShapeType="1"/>
              </p:cNvSpPr>
              <p:nvPr/>
            </p:nvSpPr>
            <p:spPr bwMode="auto">
              <a:xfrm flipH="1">
                <a:off x="2471" y="3413"/>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79" name="Line 1149"/>
              <p:cNvSpPr>
                <a:spLocks noChangeShapeType="1"/>
              </p:cNvSpPr>
              <p:nvPr/>
            </p:nvSpPr>
            <p:spPr bwMode="auto">
              <a:xfrm flipH="1">
                <a:off x="2477" y="3413"/>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80" name="Line 1150"/>
              <p:cNvSpPr>
                <a:spLocks noChangeShapeType="1"/>
              </p:cNvSpPr>
              <p:nvPr/>
            </p:nvSpPr>
            <p:spPr bwMode="auto">
              <a:xfrm flipH="1">
                <a:off x="2480" y="3413"/>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81" name="Line 1151"/>
              <p:cNvSpPr>
                <a:spLocks noChangeShapeType="1"/>
              </p:cNvSpPr>
              <p:nvPr/>
            </p:nvSpPr>
            <p:spPr bwMode="auto">
              <a:xfrm flipH="1">
                <a:off x="2482" y="3413"/>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82" name="Line 1152"/>
              <p:cNvSpPr>
                <a:spLocks noChangeShapeType="1"/>
              </p:cNvSpPr>
              <p:nvPr/>
            </p:nvSpPr>
            <p:spPr bwMode="auto">
              <a:xfrm flipH="1">
                <a:off x="2485" y="3413"/>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83" name="Line 1153"/>
              <p:cNvSpPr>
                <a:spLocks noChangeShapeType="1"/>
              </p:cNvSpPr>
              <p:nvPr/>
            </p:nvSpPr>
            <p:spPr bwMode="auto">
              <a:xfrm>
                <a:off x="2488" y="3413"/>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84" name="Line 1154"/>
              <p:cNvSpPr>
                <a:spLocks noChangeShapeType="1"/>
              </p:cNvSpPr>
              <p:nvPr/>
            </p:nvSpPr>
            <p:spPr bwMode="auto">
              <a:xfrm flipH="1">
                <a:off x="2488" y="3413"/>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85" name="Line 1155"/>
              <p:cNvSpPr>
                <a:spLocks noChangeShapeType="1"/>
              </p:cNvSpPr>
              <p:nvPr/>
            </p:nvSpPr>
            <p:spPr bwMode="auto">
              <a:xfrm flipH="1">
                <a:off x="2493" y="3413"/>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86" name="Line 1156"/>
              <p:cNvSpPr>
                <a:spLocks noChangeShapeType="1"/>
              </p:cNvSpPr>
              <p:nvPr/>
            </p:nvSpPr>
            <p:spPr bwMode="auto">
              <a:xfrm flipH="1">
                <a:off x="2496" y="3413"/>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87" name="Line 1157"/>
              <p:cNvSpPr>
                <a:spLocks noChangeShapeType="1"/>
              </p:cNvSpPr>
              <p:nvPr/>
            </p:nvSpPr>
            <p:spPr bwMode="auto">
              <a:xfrm flipH="1">
                <a:off x="2499" y="3413"/>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88" name="Line 1158"/>
              <p:cNvSpPr>
                <a:spLocks noChangeShapeType="1"/>
              </p:cNvSpPr>
              <p:nvPr/>
            </p:nvSpPr>
            <p:spPr bwMode="auto">
              <a:xfrm flipH="1">
                <a:off x="2504" y="3413"/>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89" name="Line 1159"/>
              <p:cNvSpPr>
                <a:spLocks noChangeShapeType="1"/>
              </p:cNvSpPr>
              <p:nvPr/>
            </p:nvSpPr>
            <p:spPr bwMode="auto">
              <a:xfrm>
                <a:off x="2507" y="3413"/>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90" name="Line 1160"/>
              <p:cNvSpPr>
                <a:spLocks noChangeShapeType="1"/>
              </p:cNvSpPr>
              <p:nvPr/>
            </p:nvSpPr>
            <p:spPr bwMode="auto">
              <a:xfrm flipH="1">
                <a:off x="2507" y="3413"/>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91" name="Line 1161"/>
              <p:cNvSpPr>
                <a:spLocks noChangeShapeType="1"/>
              </p:cNvSpPr>
              <p:nvPr/>
            </p:nvSpPr>
            <p:spPr bwMode="auto">
              <a:xfrm flipH="1">
                <a:off x="2510" y="3413"/>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92" name="Line 1162"/>
              <p:cNvSpPr>
                <a:spLocks noChangeShapeType="1"/>
              </p:cNvSpPr>
              <p:nvPr/>
            </p:nvSpPr>
            <p:spPr bwMode="auto">
              <a:xfrm flipH="1">
                <a:off x="2512" y="3413"/>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93" name="Line 1163"/>
              <p:cNvSpPr>
                <a:spLocks noChangeShapeType="1"/>
              </p:cNvSpPr>
              <p:nvPr/>
            </p:nvSpPr>
            <p:spPr bwMode="auto">
              <a:xfrm flipH="1">
                <a:off x="2518" y="3413"/>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94" name="Line 1164"/>
              <p:cNvSpPr>
                <a:spLocks noChangeShapeType="1"/>
              </p:cNvSpPr>
              <p:nvPr/>
            </p:nvSpPr>
            <p:spPr bwMode="auto">
              <a:xfrm flipH="1">
                <a:off x="2521" y="3413"/>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95" name="Line 1165"/>
              <p:cNvSpPr>
                <a:spLocks noChangeShapeType="1"/>
              </p:cNvSpPr>
              <p:nvPr/>
            </p:nvSpPr>
            <p:spPr bwMode="auto">
              <a:xfrm>
                <a:off x="2523" y="3413"/>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96" name="Line 1166"/>
              <p:cNvSpPr>
                <a:spLocks noChangeShapeType="1"/>
              </p:cNvSpPr>
              <p:nvPr/>
            </p:nvSpPr>
            <p:spPr bwMode="auto">
              <a:xfrm flipH="1">
                <a:off x="2523" y="3413"/>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97" name="Line 1167"/>
              <p:cNvSpPr>
                <a:spLocks noChangeShapeType="1"/>
              </p:cNvSpPr>
              <p:nvPr/>
            </p:nvSpPr>
            <p:spPr bwMode="auto">
              <a:xfrm flipH="1">
                <a:off x="2526" y="3413"/>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98" name="Line 1168"/>
              <p:cNvSpPr>
                <a:spLocks noChangeShapeType="1"/>
              </p:cNvSpPr>
              <p:nvPr/>
            </p:nvSpPr>
            <p:spPr bwMode="auto">
              <a:xfrm flipH="1">
                <a:off x="2529" y="3413"/>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499" name="Line 1169"/>
              <p:cNvSpPr>
                <a:spLocks noChangeShapeType="1"/>
              </p:cNvSpPr>
              <p:nvPr/>
            </p:nvSpPr>
            <p:spPr bwMode="auto">
              <a:xfrm flipH="1">
                <a:off x="2532" y="3413"/>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00" name="Line 1170"/>
              <p:cNvSpPr>
                <a:spLocks noChangeShapeType="1"/>
              </p:cNvSpPr>
              <p:nvPr/>
            </p:nvSpPr>
            <p:spPr bwMode="auto">
              <a:xfrm flipH="1">
                <a:off x="2537" y="3413"/>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01" name="Line 1171"/>
              <p:cNvSpPr>
                <a:spLocks noChangeShapeType="1"/>
              </p:cNvSpPr>
              <p:nvPr/>
            </p:nvSpPr>
            <p:spPr bwMode="auto">
              <a:xfrm>
                <a:off x="2540" y="3413"/>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02" name="Line 1172"/>
              <p:cNvSpPr>
                <a:spLocks noChangeShapeType="1"/>
              </p:cNvSpPr>
              <p:nvPr/>
            </p:nvSpPr>
            <p:spPr bwMode="auto">
              <a:xfrm flipH="1">
                <a:off x="2540" y="3413"/>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03" name="Line 1173"/>
              <p:cNvSpPr>
                <a:spLocks noChangeShapeType="1"/>
              </p:cNvSpPr>
              <p:nvPr/>
            </p:nvSpPr>
            <p:spPr bwMode="auto">
              <a:xfrm flipH="1">
                <a:off x="2543" y="3413"/>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04" name="Line 1174"/>
              <p:cNvSpPr>
                <a:spLocks noChangeShapeType="1"/>
              </p:cNvSpPr>
              <p:nvPr/>
            </p:nvSpPr>
            <p:spPr bwMode="auto">
              <a:xfrm flipH="1">
                <a:off x="2545" y="3413"/>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05" name="Line 1175"/>
              <p:cNvSpPr>
                <a:spLocks noChangeShapeType="1"/>
              </p:cNvSpPr>
              <p:nvPr/>
            </p:nvSpPr>
            <p:spPr bwMode="auto">
              <a:xfrm flipH="1">
                <a:off x="2548" y="3413"/>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06" name="Line 1176"/>
              <p:cNvSpPr>
                <a:spLocks noChangeShapeType="1"/>
              </p:cNvSpPr>
              <p:nvPr/>
            </p:nvSpPr>
            <p:spPr bwMode="auto">
              <a:xfrm flipH="1">
                <a:off x="2554" y="3410"/>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07" name="Line 1177"/>
              <p:cNvSpPr>
                <a:spLocks noChangeShapeType="1"/>
              </p:cNvSpPr>
              <p:nvPr/>
            </p:nvSpPr>
            <p:spPr bwMode="auto">
              <a:xfrm>
                <a:off x="2556" y="3410"/>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08" name="Line 1178"/>
              <p:cNvSpPr>
                <a:spLocks noChangeShapeType="1"/>
              </p:cNvSpPr>
              <p:nvPr/>
            </p:nvSpPr>
            <p:spPr bwMode="auto">
              <a:xfrm flipH="1">
                <a:off x="2556" y="3410"/>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09" name="Line 1179"/>
              <p:cNvSpPr>
                <a:spLocks noChangeShapeType="1"/>
              </p:cNvSpPr>
              <p:nvPr/>
            </p:nvSpPr>
            <p:spPr bwMode="auto">
              <a:xfrm flipH="1">
                <a:off x="2559" y="3410"/>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10" name="Line 1180"/>
              <p:cNvSpPr>
                <a:spLocks noChangeShapeType="1"/>
              </p:cNvSpPr>
              <p:nvPr/>
            </p:nvSpPr>
            <p:spPr bwMode="auto">
              <a:xfrm flipH="1">
                <a:off x="2562" y="3410"/>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11" name="Line 1181"/>
              <p:cNvSpPr>
                <a:spLocks noChangeShapeType="1"/>
              </p:cNvSpPr>
              <p:nvPr/>
            </p:nvSpPr>
            <p:spPr bwMode="auto">
              <a:xfrm flipH="1">
                <a:off x="2567" y="3410"/>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12" name="Line 1182"/>
              <p:cNvSpPr>
                <a:spLocks noChangeShapeType="1"/>
              </p:cNvSpPr>
              <p:nvPr/>
            </p:nvSpPr>
            <p:spPr bwMode="auto">
              <a:xfrm flipH="1">
                <a:off x="2570" y="3410"/>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13" name="Line 1183"/>
              <p:cNvSpPr>
                <a:spLocks noChangeShapeType="1"/>
              </p:cNvSpPr>
              <p:nvPr/>
            </p:nvSpPr>
            <p:spPr bwMode="auto">
              <a:xfrm>
                <a:off x="2573" y="3410"/>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14" name="Line 1184"/>
              <p:cNvSpPr>
                <a:spLocks noChangeShapeType="1"/>
              </p:cNvSpPr>
              <p:nvPr/>
            </p:nvSpPr>
            <p:spPr bwMode="auto">
              <a:xfrm flipH="1">
                <a:off x="2573" y="3410"/>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15" name="Line 1185"/>
              <p:cNvSpPr>
                <a:spLocks noChangeShapeType="1"/>
              </p:cNvSpPr>
              <p:nvPr/>
            </p:nvSpPr>
            <p:spPr bwMode="auto">
              <a:xfrm flipH="1">
                <a:off x="2576" y="3410"/>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16" name="Line 1186"/>
              <p:cNvSpPr>
                <a:spLocks noChangeShapeType="1"/>
              </p:cNvSpPr>
              <p:nvPr/>
            </p:nvSpPr>
            <p:spPr bwMode="auto">
              <a:xfrm flipH="1">
                <a:off x="2581" y="3410"/>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17" name="Line 1187"/>
              <p:cNvSpPr>
                <a:spLocks noChangeShapeType="1"/>
              </p:cNvSpPr>
              <p:nvPr/>
            </p:nvSpPr>
            <p:spPr bwMode="auto">
              <a:xfrm flipH="1">
                <a:off x="2584" y="3410"/>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18" name="Line 1188"/>
              <p:cNvSpPr>
                <a:spLocks noChangeShapeType="1"/>
              </p:cNvSpPr>
              <p:nvPr/>
            </p:nvSpPr>
            <p:spPr bwMode="auto">
              <a:xfrm flipH="1">
                <a:off x="2587" y="3410"/>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19" name="Line 1189"/>
              <p:cNvSpPr>
                <a:spLocks noChangeShapeType="1"/>
              </p:cNvSpPr>
              <p:nvPr/>
            </p:nvSpPr>
            <p:spPr bwMode="auto">
              <a:xfrm>
                <a:off x="2589" y="3410"/>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20" name="Line 1190"/>
              <p:cNvSpPr>
                <a:spLocks noChangeShapeType="1"/>
              </p:cNvSpPr>
              <p:nvPr/>
            </p:nvSpPr>
            <p:spPr bwMode="auto">
              <a:xfrm flipH="1">
                <a:off x="2589" y="3410"/>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21" name="Line 1191"/>
              <p:cNvSpPr>
                <a:spLocks noChangeShapeType="1"/>
              </p:cNvSpPr>
              <p:nvPr/>
            </p:nvSpPr>
            <p:spPr bwMode="auto">
              <a:xfrm flipH="1">
                <a:off x="2595" y="3410"/>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22" name="Line 1192"/>
              <p:cNvSpPr>
                <a:spLocks noChangeShapeType="1"/>
              </p:cNvSpPr>
              <p:nvPr/>
            </p:nvSpPr>
            <p:spPr bwMode="auto">
              <a:xfrm flipH="1">
                <a:off x="2598" y="3410"/>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23" name="Line 1193"/>
              <p:cNvSpPr>
                <a:spLocks noChangeShapeType="1"/>
              </p:cNvSpPr>
              <p:nvPr/>
            </p:nvSpPr>
            <p:spPr bwMode="auto">
              <a:xfrm flipH="1">
                <a:off x="2600" y="3410"/>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24" name="Line 1194"/>
              <p:cNvSpPr>
                <a:spLocks noChangeShapeType="1"/>
              </p:cNvSpPr>
              <p:nvPr/>
            </p:nvSpPr>
            <p:spPr bwMode="auto">
              <a:xfrm flipH="1">
                <a:off x="2603" y="3410"/>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25" name="Line 1195"/>
              <p:cNvSpPr>
                <a:spLocks noChangeShapeType="1"/>
              </p:cNvSpPr>
              <p:nvPr/>
            </p:nvSpPr>
            <p:spPr bwMode="auto">
              <a:xfrm>
                <a:off x="2606" y="3410"/>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26" name="Line 1196"/>
              <p:cNvSpPr>
                <a:spLocks noChangeShapeType="1"/>
              </p:cNvSpPr>
              <p:nvPr/>
            </p:nvSpPr>
            <p:spPr bwMode="auto">
              <a:xfrm flipH="1">
                <a:off x="2606" y="3410"/>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27" name="Line 1197"/>
              <p:cNvSpPr>
                <a:spLocks noChangeShapeType="1"/>
              </p:cNvSpPr>
              <p:nvPr/>
            </p:nvSpPr>
            <p:spPr bwMode="auto">
              <a:xfrm flipH="1">
                <a:off x="2608" y="3410"/>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28" name="Line 1198"/>
              <p:cNvSpPr>
                <a:spLocks noChangeShapeType="1"/>
              </p:cNvSpPr>
              <p:nvPr/>
            </p:nvSpPr>
            <p:spPr bwMode="auto">
              <a:xfrm flipH="1">
                <a:off x="2614" y="3410"/>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29" name="Line 1199"/>
              <p:cNvSpPr>
                <a:spLocks noChangeShapeType="1"/>
              </p:cNvSpPr>
              <p:nvPr/>
            </p:nvSpPr>
            <p:spPr bwMode="auto">
              <a:xfrm flipH="1">
                <a:off x="2617" y="3410"/>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30" name="Line 1200"/>
              <p:cNvSpPr>
                <a:spLocks noChangeShapeType="1"/>
              </p:cNvSpPr>
              <p:nvPr/>
            </p:nvSpPr>
            <p:spPr bwMode="auto">
              <a:xfrm flipH="1">
                <a:off x="2619" y="3410"/>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31" name="Line 1201"/>
              <p:cNvSpPr>
                <a:spLocks noChangeShapeType="1"/>
              </p:cNvSpPr>
              <p:nvPr/>
            </p:nvSpPr>
            <p:spPr bwMode="auto">
              <a:xfrm>
                <a:off x="2622" y="3410"/>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32" name="Line 1202"/>
              <p:cNvSpPr>
                <a:spLocks noChangeShapeType="1"/>
              </p:cNvSpPr>
              <p:nvPr/>
            </p:nvSpPr>
            <p:spPr bwMode="auto">
              <a:xfrm flipH="1">
                <a:off x="2622" y="3410"/>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33" name="Line 1203"/>
              <p:cNvSpPr>
                <a:spLocks noChangeShapeType="1"/>
              </p:cNvSpPr>
              <p:nvPr/>
            </p:nvSpPr>
            <p:spPr bwMode="auto">
              <a:xfrm flipH="1">
                <a:off x="2625" y="3408"/>
                <a:ext cx="5"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34" name="Line 1204"/>
              <p:cNvSpPr>
                <a:spLocks noChangeShapeType="1"/>
              </p:cNvSpPr>
              <p:nvPr/>
            </p:nvSpPr>
            <p:spPr bwMode="auto">
              <a:xfrm flipH="1">
                <a:off x="2630" y="3408"/>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35" name="Line 1205"/>
              <p:cNvSpPr>
                <a:spLocks noChangeShapeType="1"/>
              </p:cNvSpPr>
              <p:nvPr/>
            </p:nvSpPr>
            <p:spPr bwMode="auto">
              <a:xfrm flipH="1">
                <a:off x="2633" y="3408"/>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36" name="Line 1206"/>
              <p:cNvSpPr>
                <a:spLocks noChangeShapeType="1"/>
              </p:cNvSpPr>
              <p:nvPr/>
            </p:nvSpPr>
            <p:spPr bwMode="auto">
              <a:xfrm flipH="1">
                <a:off x="2636" y="3408"/>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37" name="Line 1207"/>
              <p:cNvSpPr>
                <a:spLocks noChangeShapeType="1"/>
              </p:cNvSpPr>
              <p:nvPr/>
            </p:nvSpPr>
            <p:spPr bwMode="auto">
              <a:xfrm>
                <a:off x="2641" y="3408"/>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38" name="Line 1208"/>
              <p:cNvSpPr>
                <a:spLocks noChangeShapeType="1"/>
              </p:cNvSpPr>
              <p:nvPr/>
            </p:nvSpPr>
            <p:spPr bwMode="auto">
              <a:xfrm flipH="1">
                <a:off x="2641" y="3408"/>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39" name="Line 1209"/>
              <p:cNvSpPr>
                <a:spLocks noChangeShapeType="1"/>
              </p:cNvSpPr>
              <p:nvPr/>
            </p:nvSpPr>
            <p:spPr bwMode="auto">
              <a:xfrm flipH="1">
                <a:off x="2644" y="3408"/>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40" name="Line 1210"/>
              <p:cNvSpPr>
                <a:spLocks noChangeShapeType="1"/>
              </p:cNvSpPr>
              <p:nvPr/>
            </p:nvSpPr>
            <p:spPr bwMode="auto">
              <a:xfrm flipH="1">
                <a:off x="2647" y="3408"/>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541" name="Line 1211"/>
              <p:cNvSpPr>
                <a:spLocks noChangeShapeType="1"/>
              </p:cNvSpPr>
              <p:nvPr/>
            </p:nvSpPr>
            <p:spPr bwMode="auto">
              <a:xfrm flipH="1">
                <a:off x="2650" y="3408"/>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4586" name="Group 1413"/>
            <p:cNvGrpSpPr>
              <a:grpSpLocks/>
            </p:cNvGrpSpPr>
            <p:nvPr/>
          </p:nvGrpSpPr>
          <p:grpSpPr bwMode="auto">
            <a:xfrm>
              <a:off x="2655" y="3246"/>
              <a:ext cx="554" cy="162"/>
              <a:chOff x="2655" y="3246"/>
              <a:chExt cx="554" cy="162"/>
            </a:xfrm>
          </p:grpSpPr>
          <p:sp>
            <p:nvSpPr>
              <p:cNvPr id="25142" name="Line 1213"/>
              <p:cNvSpPr>
                <a:spLocks noChangeShapeType="1"/>
              </p:cNvSpPr>
              <p:nvPr/>
            </p:nvSpPr>
            <p:spPr bwMode="auto">
              <a:xfrm flipH="1">
                <a:off x="2655" y="3408"/>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43" name="Line 1214"/>
              <p:cNvSpPr>
                <a:spLocks noChangeShapeType="1"/>
              </p:cNvSpPr>
              <p:nvPr/>
            </p:nvSpPr>
            <p:spPr bwMode="auto">
              <a:xfrm>
                <a:off x="2658" y="3408"/>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44" name="Line 1215"/>
              <p:cNvSpPr>
                <a:spLocks noChangeShapeType="1"/>
              </p:cNvSpPr>
              <p:nvPr/>
            </p:nvSpPr>
            <p:spPr bwMode="auto">
              <a:xfrm flipH="1">
                <a:off x="2658" y="3408"/>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45" name="Line 1216"/>
              <p:cNvSpPr>
                <a:spLocks noChangeShapeType="1"/>
              </p:cNvSpPr>
              <p:nvPr/>
            </p:nvSpPr>
            <p:spPr bwMode="auto">
              <a:xfrm flipH="1">
                <a:off x="2661" y="3408"/>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46" name="Line 1217"/>
              <p:cNvSpPr>
                <a:spLocks noChangeShapeType="1"/>
              </p:cNvSpPr>
              <p:nvPr/>
            </p:nvSpPr>
            <p:spPr bwMode="auto">
              <a:xfrm flipH="1">
                <a:off x="2663" y="3408"/>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47" name="Line 1218"/>
              <p:cNvSpPr>
                <a:spLocks noChangeShapeType="1"/>
              </p:cNvSpPr>
              <p:nvPr/>
            </p:nvSpPr>
            <p:spPr bwMode="auto">
              <a:xfrm flipH="1">
                <a:off x="2669" y="3408"/>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48" name="Line 1219"/>
              <p:cNvSpPr>
                <a:spLocks noChangeShapeType="1"/>
              </p:cNvSpPr>
              <p:nvPr/>
            </p:nvSpPr>
            <p:spPr bwMode="auto">
              <a:xfrm flipH="1">
                <a:off x="2672" y="3408"/>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49" name="Line 1220"/>
              <p:cNvSpPr>
                <a:spLocks noChangeShapeType="1"/>
              </p:cNvSpPr>
              <p:nvPr/>
            </p:nvSpPr>
            <p:spPr bwMode="auto">
              <a:xfrm>
                <a:off x="2674" y="3408"/>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50" name="Line 1221"/>
              <p:cNvSpPr>
                <a:spLocks noChangeShapeType="1"/>
              </p:cNvSpPr>
              <p:nvPr/>
            </p:nvSpPr>
            <p:spPr bwMode="auto">
              <a:xfrm flipH="1">
                <a:off x="2674" y="3405"/>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51" name="Line 1222"/>
              <p:cNvSpPr>
                <a:spLocks noChangeShapeType="1"/>
              </p:cNvSpPr>
              <p:nvPr/>
            </p:nvSpPr>
            <p:spPr bwMode="auto">
              <a:xfrm flipH="1">
                <a:off x="2677" y="3405"/>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52" name="Line 1223"/>
              <p:cNvSpPr>
                <a:spLocks noChangeShapeType="1"/>
              </p:cNvSpPr>
              <p:nvPr/>
            </p:nvSpPr>
            <p:spPr bwMode="auto">
              <a:xfrm flipH="1">
                <a:off x="2683" y="3405"/>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53" name="Line 1224"/>
              <p:cNvSpPr>
                <a:spLocks noChangeShapeType="1"/>
              </p:cNvSpPr>
              <p:nvPr/>
            </p:nvSpPr>
            <p:spPr bwMode="auto">
              <a:xfrm flipH="1">
                <a:off x="2685" y="3405"/>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54" name="Line 1225"/>
              <p:cNvSpPr>
                <a:spLocks noChangeShapeType="1"/>
              </p:cNvSpPr>
              <p:nvPr/>
            </p:nvSpPr>
            <p:spPr bwMode="auto">
              <a:xfrm flipH="1">
                <a:off x="2688" y="3405"/>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55" name="Line 1226"/>
              <p:cNvSpPr>
                <a:spLocks noChangeShapeType="1"/>
              </p:cNvSpPr>
              <p:nvPr/>
            </p:nvSpPr>
            <p:spPr bwMode="auto">
              <a:xfrm>
                <a:off x="2691" y="3405"/>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56" name="Line 1227"/>
              <p:cNvSpPr>
                <a:spLocks noChangeShapeType="1"/>
              </p:cNvSpPr>
              <p:nvPr/>
            </p:nvSpPr>
            <p:spPr bwMode="auto">
              <a:xfrm flipH="1">
                <a:off x="2691" y="3405"/>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57" name="Line 1228"/>
              <p:cNvSpPr>
                <a:spLocks noChangeShapeType="1"/>
              </p:cNvSpPr>
              <p:nvPr/>
            </p:nvSpPr>
            <p:spPr bwMode="auto">
              <a:xfrm flipH="1">
                <a:off x="2694" y="3405"/>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58" name="Line 1229"/>
              <p:cNvSpPr>
                <a:spLocks noChangeShapeType="1"/>
              </p:cNvSpPr>
              <p:nvPr/>
            </p:nvSpPr>
            <p:spPr bwMode="auto">
              <a:xfrm flipH="1">
                <a:off x="2696" y="3405"/>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59" name="Line 1230"/>
              <p:cNvSpPr>
                <a:spLocks noChangeShapeType="1"/>
              </p:cNvSpPr>
              <p:nvPr/>
            </p:nvSpPr>
            <p:spPr bwMode="auto">
              <a:xfrm flipH="1">
                <a:off x="2699" y="3405"/>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60" name="Line 1231"/>
              <p:cNvSpPr>
                <a:spLocks noChangeShapeType="1"/>
              </p:cNvSpPr>
              <p:nvPr/>
            </p:nvSpPr>
            <p:spPr bwMode="auto">
              <a:xfrm flipH="1">
                <a:off x="2705" y="3405"/>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61" name="Line 1232"/>
              <p:cNvSpPr>
                <a:spLocks noChangeShapeType="1"/>
              </p:cNvSpPr>
              <p:nvPr/>
            </p:nvSpPr>
            <p:spPr bwMode="auto">
              <a:xfrm>
                <a:off x="2707" y="3405"/>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62" name="Line 1233"/>
              <p:cNvSpPr>
                <a:spLocks noChangeShapeType="1"/>
              </p:cNvSpPr>
              <p:nvPr/>
            </p:nvSpPr>
            <p:spPr bwMode="auto">
              <a:xfrm flipH="1">
                <a:off x="2707" y="3405"/>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63" name="Line 1234"/>
              <p:cNvSpPr>
                <a:spLocks noChangeShapeType="1"/>
              </p:cNvSpPr>
              <p:nvPr/>
            </p:nvSpPr>
            <p:spPr bwMode="auto">
              <a:xfrm flipH="1">
                <a:off x="2710" y="3405"/>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64" name="Line 1235"/>
              <p:cNvSpPr>
                <a:spLocks noChangeShapeType="1"/>
              </p:cNvSpPr>
              <p:nvPr/>
            </p:nvSpPr>
            <p:spPr bwMode="auto">
              <a:xfrm flipH="1">
                <a:off x="2713" y="3402"/>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65" name="Line 1236"/>
              <p:cNvSpPr>
                <a:spLocks noChangeShapeType="1"/>
              </p:cNvSpPr>
              <p:nvPr/>
            </p:nvSpPr>
            <p:spPr bwMode="auto">
              <a:xfrm flipH="1">
                <a:off x="2715" y="3402"/>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66" name="Line 1237"/>
              <p:cNvSpPr>
                <a:spLocks noChangeShapeType="1"/>
              </p:cNvSpPr>
              <p:nvPr/>
            </p:nvSpPr>
            <p:spPr bwMode="auto">
              <a:xfrm flipH="1">
                <a:off x="2721" y="3402"/>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67" name="Line 1238"/>
              <p:cNvSpPr>
                <a:spLocks noChangeShapeType="1"/>
              </p:cNvSpPr>
              <p:nvPr/>
            </p:nvSpPr>
            <p:spPr bwMode="auto">
              <a:xfrm>
                <a:off x="2724" y="3402"/>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68" name="Line 1239"/>
              <p:cNvSpPr>
                <a:spLocks noChangeShapeType="1"/>
              </p:cNvSpPr>
              <p:nvPr/>
            </p:nvSpPr>
            <p:spPr bwMode="auto">
              <a:xfrm flipH="1">
                <a:off x="2724" y="3402"/>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69" name="Line 1240"/>
              <p:cNvSpPr>
                <a:spLocks noChangeShapeType="1"/>
              </p:cNvSpPr>
              <p:nvPr/>
            </p:nvSpPr>
            <p:spPr bwMode="auto">
              <a:xfrm flipH="1">
                <a:off x="2726" y="3402"/>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70" name="Line 1241"/>
              <p:cNvSpPr>
                <a:spLocks noChangeShapeType="1"/>
              </p:cNvSpPr>
              <p:nvPr/>
            </p:nvSpPr>
            <p:spPr bwMode="auto">
              <a:xfrm flipH="1">
                <a:off x="2729" y="3402"/>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71" name="Line 1242"/>
              <p:cNvSpPr>
                <a:spLocks noChangeShapeType="1"/>
              </p:cNvSpPr>
              <p:nvPr/>
            </p:nvSpPr>
            <p:spPr bwMode="auto">
              <a:xfrm flipH="1">
                <a:off x="2735" y="3402"/>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72" name="Line 1243"/>
              <p:cNvSpPr>
                <a:spLocks noChangeShapeType="1"/>
              </p:cNvSpPr>
              <p:nvPr/>
            </p:nvSpPr>
            <p:spPr bwMode="auto">
              <a:xfrm flipH="1">
                <a:off x="2737" y="3402"/>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73" name="Line 1244"/>
              <p:cNvSpPr>
                <a:spLocks noChangeShapeType="1"/>
              </p:cNvSpPr>
              <p:nvPr/>
            </p:nvSpPr>
            <p:spPr bwMode="auto">
              <a:xfrm>
                <a:off x="2740" y="3402"/>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74" name="Line 1245"/>
              <p:cNvSpPr>
                <a:spLocks noChangeShapeType="1"/>
              </p:cNvSpPr>
              <p:nvPr/>
            </p:nvSpPr>
            <p:spPr bwMode="auto">
              <a:xfrm flipH="1">
                <a:off x="2740" y="3402"/>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75" name="Line 1246"/>
              <p:cNvSpPr>
                <a:spLocks noChangeShapeType="1"/>
              </p:cNvSpPr>
              <p:nvPr/>
            </p:nvSpPr>
            <p:spPr bwMode="auto">
              <a:xfrm flipH="1">
                <a:off x="2743" y="3402"/>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76" name="Line 1247"/>
              <p:cNvSpPr>
                <a:spLocks noChangeShapeType="1"/>
              </p:cNvSpPr>
              <p:nvPr/>
            </p:nvSpPr>
            <p:spPr bwMode="auto">
              <a:xfrm flipH="1">
                <a:off x="2748" y="3400"/>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77" name="Line 1248"/>
              <p:cNvSpPr>
                <a:spLocks noChangeShapeType="1"/>
              </p:cNvSpPr>
              <p:nvPr/>
            </p:nvSpPr>
            <p:spPr bwMode="auto">
              <a:xfrm flipH="1">
                <a:off x="2751" y="3400"/>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78" name="Line 1249"/>
              <p:cNvSpPr>
                <a:spLocks noChangeShapeType="1"/>
              </p:cNvSpPr>
              <p:nvPr/>
            </p:nvSpPr>
            <p:spPr bwMode="auto">
              <a:xfrm flipH="1">
                <a:off x="2754" y="3400"/>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79" name="Line 1250"/>
              <p:cNvSpPr>
                <a:spLocks noChangeShapeType="1"/>
              </p:cNvSpPr>
              <p:nvPr/>
            </p:nvSpPr>
            <p:spPr bwMode="auto">
              <a:xfrm>
                <a:off x="2757" y="3400"/>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80" name="Line 1251"/>
              <p:cNvSpPr>
                <a:spLocks noChangeShapeType="1"/>
              </p:cNvSpPr>
              <p:nvPr/>
            </p:nvSpPr>
            <p:spPr bwMode="auto">
              <a:xfrm flipH="1">
                <a:off x="2757" y="3400"/>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81" name="Line 1252"/>
              <p:cNvSpPr>
                <a:spLocks noChangeShapeType="1"/>
              </p:cNvSpPr>
              <p:nvPr/>
            </p:nvSpPr>
            <p:spPr bwMode="auto">
              <a:xfrm flipH="1">
                <a:off x="2762" y="3400"/>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82" name="Line 1253"/>
              <p:cNvSpPr>
                <a:spLocks noChangeShapeType="1"/>
              </p:cNvSpPr>
              <p:nvPr/>
            </p:nvSpPr>
            <p:spPr bwMode="auto">
              <a:xfrm flipH="1">
                <a:off x="2765" y="3400"/>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83" name="Line 1254"/>
              <p:cNvSpPr>
                <a:spLocks noChangeShapeType="1"/>
              </p:cNvSpPr>
              <p:nvPr/>
            </p:nvSpPr>
            <p:spPr bwMode="auto">
              <a:xfrm flipH="1">
                <a:off x="2768" y="3400"/>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84" name="Line 1255"/>
              <p:cNvSpPr>
                <a:spLocks noChangeShapeType="1"/>
              </p:cNvSpPr>
              <p:nvPr/>
            </p:nvSpPr>
            <p:spPr bwMode="auto">
              <a:xfrm flipH="1">
                <a:off x="2770" y="3400"/>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85" name="Line 1256"/>
              <p:cNvSpPr>
                <a:spLocks noChangeShapeType="1"/>
              </p:cNvSpPr>
              <p:nvPr/>
            </p:nvSpPr>
            <p:spPr bwMode="auto">
              <a:xfrm>
                <a:off x="2773" y="3400"/>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86" name="Line 1257"/>
              <p:cNvSpPr>
                <a:spLocks noChangeShapeType="1"/>
              </p:cNvSpPr>
              <p:nvPr/>
            </p:nvSpPr>
            <p:spPr bwMode="auto">
              <a:xfrm flipH="1">
                <a:off x="2773" y="3397"/>
                <a:ext cx="6"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87" name="Line 1258"/>
              <p:cNvSpPr>
                <a:spLocks noChangeShapeType="1"/>
              </p:cNvSpPr>
              <p:nvPr/>
            </p:nvSpPr>
            <p:spPr bwMode="auto">
              <a:xfrm flipH="1">
                <a:off x="2779" y="3397"/>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88" name="Line 1259"/>
              <p:cNvSpPr>
                <a:spLocks noChangeShapeType="1"/>
              </p:cNvSpPr>
              <p:nvPr/>
            </p:nvSpPr>
            <p:spPr bwMode="auto">
              <a:xfrm flipH="1">
                <a:off x="2781" y="3397"/>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89" name="Line 1260"/>
              <p:cNvSpPr>
                <a:spLocks noChangeShapeType="1"/>
              </p:cNvSpPr>
              <p:nvPr/>
            </p:nvSpPr>
            <p:spPr bwMode="auto">
              <a:xfrm flipH="1">
                <a:off x="2784" y="3397"/>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90" name="Line 1261"/>
              <p:cNvSpPr>
                <a:spLocks noChangeShapeType="1"/>
              </p:cNvSpPr>
              <p:nvPr/>
            </p:nvSpPr>
            <p:spPr bwMode="auto">
              <a:xfrm flipH="1">
                <a:off x="2787" y="3397"/>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91" name="Line 1262"/>
              <p:cNvSpPr>
                <a:spLocks noChangeShapeType="1"/>
              </p:cNvSpPr>
              <p:nvPr/>
            </p:nvSpPr>
            <p:spPr bwMode="auto">
              <a:xfrm>
                <a:off x="2790" y="3397"/>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92" name="Line 1263"/>
              <p:cNvSpPr>
                <a:spLocks noChangeShapeType="1"/>
              </p:cNvSpPr>
              <p:nvPr/>
            </p:nvSpPr>
            <p:spPr bwMode="auto">
              <a:xfrm flipH="1">
                <a:off x="2790" y="3397"/>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93" name="Line 1264"/>
              <p:cNvSpPr>
                <a:spLocks noChangeShapeType="1"/>
              </p:cNvSpPr>
              <p:nvPr/>
            </p:nvSpPr>
            <p:spPr bwMode="auto">
              <a:xfrm flipH="1">
                <a:off x="2795" y="3397"/>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94" name="Line 1265"/>
              <p:cNvSpPr>
                <a:spLocks noChangeShapeType="1"/>
              </p:cNvSpPr>
              <p:nvPr/>
            </p:nvSpPr>
            <p:spPr bwMode="auto">
              <a:xfrm flipH="1">
                <a:off x="2798" y="3394"/>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95" name="Line 1266"/>
              <p:cNvSpPr>
                <a:spLocks noChangeShapeType="1"/>
              </p:cNvSpPr>
              <p:nvPr/>
            </p:nvSpPr>
            <p:spPr bwMode="auto">
              <a:xfrm flipH="1">
                <a:off x="2801" y="3394"/>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96" name="Line 1267"/>
              <p:cNvSpPr>
                <a:spLocks noChangeShapeType="1"/>
              </p:cNvSpPr>
              <p:nvPr/>
            </p:nvSpPr>
            <p:spPr bwMode="auto">
              <a:xfrm flipH="1">
                <a:off x="2803" y="3394"/>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97" name="Line 1268"/>
              <p:cNvSpPr>
                <a:spLocks noChangeShapeType="1"/>
              </p:cNvSpPr>
              <p:nvPr/>
            </p:nvSpPr>
            <p:spPr bwMode="auto">
              <a:xfrm>
                <a:off x="2806" y="3394"/>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98" name="Line 1269"/>
              <p:cNvSpPr>
                <a:spLocks noChangeShapeType="1"/>
              </p:cNvSpPr>
              <p:nvPr/>
            </p:nvSpPr>
            <p:spPr bwMode="auto">
              <a:xfrm flipH="1">
                <a:off x="2806" y="3394"/>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99" name="Line 1270"/>
              <p:cNvSpPr>
                <a:spLocks noChangeShapeType="1"/>
              </p:cNvSpPr>
              <p:nvPr/>
            </p:nvSpPr>
            <p:spPr bwMode="auto">
              <a:xfrm flipH="1">
                <a:off x="2812" y="3394"/>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00" name="Line 1271"/>
              <p:cNvSpPr>
                <a:spLocks noChangeShapeType="1"/>
              </p:cNvSpPr>
              <p:nvPr/>
            </p:nvSpPr>
            <p:spPr bwMode="auto">
              <a:xfrm flipH="1">
                <a:off x="2814" y="3394"/>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01" name="Line 1272"/>
              <p:cNvSpPr>
                <a:spLocks noChangeShapeType="1"/>
              </p:cNvSpPr>
              <p:nvPr/>
            </p:nvSpPr>
            <p:spPr bwMode="auto">
              <a:xfrm flipH="1">
                <a:off x="2817" y="3391"/>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02" name="Line 1273"/>
              <p:cNvSpPr>
                <a:spLocks noChangeShapeType="1"/>
              </p:cNvSpPr>
              <p:nvPr/>
            </p:nvSpPr>
            <p:spPr bwMode="auto">
              <a:xfrm flipH="1">
                <a:off x="2820" y="3391"/>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03" name="Line 1274"/>
              <p:cNvSpPr>
                <a:spLocks noChangeShapeType="1"/>
              </p:cNvSpPr>
              <p:nvPr/>
            </p:nvSpPr>
            <p:spPr bwMode="auto">
              <a:xfrm>
                <a:off x="2825" y="3391"/>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04" name="Line 1275"/>
              <p:cNvSpPr>
                <a:spLocks noChangeShapeType="1"/>
              </p:cNvSpPr>
              <p:nvPr/>
            </p:nvSpPr>
            <p:spPr bwMode="auto">
              <a:xfrm flipH="1">
                <a:off x="2825" y="3391"/>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05" name="Line 1276"/>
              <p:cNvSpPr>
                <a:spLocks noChangeShapeType="1"/>
              </p:cNvSpPr>
              <p:nvPr/>
            </p:nvSpPr>
            <p:spPr bwMode="auto">
              <a:xfrm flipH="1">
                <a:off x="2828" y="3391"/>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06" name="Line 1277"/>
              <p:cNvSpPr>
                <a:spLocks noChangeShapeType="1"/>
              </p:cNvSpPr>
              <p:nvPr/>
            </p:nvSpPr>
            <p:spPr bwMode="auto">
              <a:xfrm flipH="1">
                <a:off x="2831" y="3391"/>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07" name="Line 1278"/>
              <p:cNvSpPr>
                <a:spLocks noChangeShapeType="1"/>
              </p:cNvSpPr>
              <p:nvPr/>
            </p:nvSpPr>
            <p:spPr bwMode="auto">
              <a:xfrm flipH="1">
                <a:off x="2833" y="3391"/>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08" name="Line 1279"/>
              <p:cNvSpPr>
                <a:spLocks noChangeShapeType="1"/>
              </p:cNvSpPr>
              <p:nvPr/>
            </p:nvSpPr>
            <p:spPr bwMode="auto">
              <a:xfrm flipH="1">
                <a:off x="2836" y="3389"/>
                <a:ext cx="6"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09" name="Line 1280"/>
              <p:cNvSpPr>
                <a:spLocks noChangeShapeType="1"/>
              </p:cNvSpPr>
              <p:nvPr/>
            </p:nvSpPr>
            <p:spPr bwMode="auto">
              <a:xfrm>
                <a:off x="2842" y="3389"/>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10" name="Line 1281"/>
              <p:cNvSpPr>
                <a:spLocks noChangeShapeType="1"/>
              </p:cNvSpPr>
              <p:nvPr/>
            </p:nvSpPr>
            <p:spPr bwMode="auto">
              <a:xfrm flipH="1">
                <a:off x="2842" y="3389"/>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11" name="Line 1282"/>
              <p:cNvSpPr>
                <a:spLocks noChangeShapeType="1"/>
              </p:cNvSpPr>
              <p:nvPr/>
            </p:nvSpPr>
            <p:spPr bwMode="auto">
              <a:xfrm flipH="1">
                <a:off x="2844" y="3389"/>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12" name="Line 1283"/>
              <p:cNvSpPr>
                <a:spLocks noChangeShapeType="1"/>
              </p:cNvSpPr>
              <p:nvPr/>
            </p:nvSpPr>
            <p:spPr bwMode="auto">
              <a:xfrm flipH="1">
                <a:off x="2847" y="3389"/>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13" name="Line 1284"/>
              <p:cNvSpPr>
                <a:spLocks noChangeShapeType="1"/>
              </p:cNvSpPr>
              <p:nvPr/>
            </p:nvSpPr>
            <p:spPr bwMode="auto">
              <a:xfrm flipH="1">
                <a:off x="2850" y="3389"/>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14" name="Line 1285"/>
              <p:cNvSpPr>
                <a:spLocks noChangeShapeType="1"/>
              </p:cNvSpPr>
              <p:nvPr/>
            </p:nvSpPr>
            <p:spPr bwMode="auto">
              <a:xfrm flipH="1">
                <a:off x="2855" y="3386"/>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15" name="Line 1286"/>
              <p:cNvSpPr>
                <a:spLocks noChangeShapeType="1"/>
              </p:cNvSpPr>
              <p:nvPr/>
            </p:nvSpPr>
            <p:spPr bwMode="auto">
              <a:xfrm>
                <a:off x="2858" y="3386"/>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16" name="Line 1287"/>
              <p:cNvSpPr>
                <a:spLocks noChangeShapeType="1"/>
              </p:cNvSpPr>
              <p:nvPr/>
            </p:nvSpPr>
            <p:spPr bwMode="auto">
              <a:xfrm flipH="1">
                <a:off x="2858" y="338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17" name="Line 1288"/>
              <p:cNvSpPr>
                <a:spLocks noChangeShapeType="1"/>
              </p:cNvSpPr>
              <p:nvPr/>
            </p:nvSpPr>
            <p:spPr bwMode="auto">
              <a:xfrm flipH="1">
                <a:off x="2861" y="338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18" name="Line 1289"/>
              <p:cNvSpPr>
                <a:spLocks noChangeShapeType="1"/>
              </p:cNvSpPr>
              <p:nvPr/>
            </p:nvSpPr>
            <p:spPr bwMode="auto">
              <a:xfrm flipH="1">
                <a:off x="2864" y="3386"/>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19" name="Line 1290"/>
              <p:cNvSpPr>
                <a:spLocks noChangeShapeType="1"/>
              </p:cNvSpPr>
              <p:nvPr/>
            </p:nvSpPr>
            <p:spPr bwMode="auto">
              <a:xfrm flipH="1">
                <a:off x="2866" y="3386"/>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20" name="Line 1291"/>
              <p:cNvSpPr>
                <a:spLocks noChangeShapeType="1"/>
              </p:cNvSpPr>
              <p:nvPr/>
            </p:nvSpPr>
            <p:spPr bwMode="auto">
              <a:xfrm flipH="1">
                <a:off x="2872" y="3383"/>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21" name="Line 1292"/>
              <p:cNvSpPr>
                <a:spLocks noChangeShapeType="1"/>
              </p:cNvSpPr>
              <p:nvPr/>
            </p:nvSpPr>
            <p:spPr bwMode="auto">
              <a:xfrm>
                <a:off x="2875" y="3383"/>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22" name="Line 1293"/>
              <p:cNvSpPr>
                <a:spLocks noChangeShapeType="1"/>
              </p:cNvSpPr>
              <p:nvPr/>
            </p:nvSpPr>
            <p:spPr bwMode="auto">
              <a:xfrm flipH="1">
                <a:off x="2875" y="3383"/>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23" name="Line 1294"/>
              <p:cNvSpPr>
                <a:spLocks noChangeShapeType="1"/>
              </p:cNvSpPr>
              <p:nvPr/>
            </p:nvSpPr>
            <p:spPr bwMode="auto">
              <a:xfrm flipH="1">
                <a:off x="2877" y="3383"/>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24" name="Line 1295"/>
              <p:cNvSpPr>
                <a:spLocks noChangeShapeType="1"/>
              </p:cNvSpPr>
              <p:nvPr/>
            </p:nvSpPr>
            <p:spPr bwMode="auto">
              <a:xfrm flipH="1">
                <a:off x="2880" y="3383"/>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25" name="Line 1296"/>
              <p:cNvSpPr>
                <a:spLocks noChangeShapeType="1"/>
              </p:cNvSpPr>
              <p:nvPr/>
            </p:nvSpPr>
            <p:spPr bwMode="auto">
              <a:xfrm flipH="1">
                <a:off x="2886" y="3380"/>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26" name="Line 1297"/>
              <p:cNvSpPr>
                <a:spLocks noChangeShapeType="1"/>
              </p:cNvSpPr>
              <p:nvPr/>
            </p:nvSpPr>
            <p:spPr bwMode="auto">
              <a:xfrm flipH="1">
                <a:off x="2888" y="3380"/>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27" name="Line 1298"/>
              <p:cNvSpPr>
                <a:spLocks noChangeShapeType="1"/>
              </p:cNvSpPr>
              <p:nvPr/>
            </p:nvSpPr>
            <p:spPr bwMode="auto">
              <a:xfrm>
                <a:off x="2891" y="3380"/>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28" name="Line 1299"/>
              <p:cNvSpPr>
                <a:spLocks noChangeShapeType="1"/>
              </p:cNvSpPr>
              <p:nvPr/>
            </p:nvSpPr>
            <p:spPr bwMode="auto">
              <a:xfrm flipH="1">
                <a:off x="2891" y="3380"/>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29" name="Line 1300"/>
              <p:cNvSpPr>
                <a:spLocks noChangeShapeType="1"/>
              </p:cNvSpPr>
              <p:nvPr/>
            </p:nvSpPr>
            <p:spPr bwMode="auto">
              <a:xfrm flipH="1">
                <a:off x="2894" y="3380"/>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30" name="Line 1301"/>
              <p:cNvSpPr>
                <a:spLocks noChangeShapeType="1"/>
              </p:cNvSpPr>
              <p:nvPr/>
            </p:nvSpPr>
            <p:spPr bwMode="auto">
              <a:xfrm flipH="1">
                <a:off x="2897" y="3378"/>
                <a:ext cx="5"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31" name="Line 1302"/>
              <p:cNvSpPr>
                <a:spLocks noChangeShapeType="1"/>
              </p:cNvSpPr>
              <p:nvPr/>
            </p:nvSpPr>
            <p:spPr bwMode="auto">
              <a:xfrm flipH="1">
                <a:off x="2902" y="3378"/>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32" name="Line 1303"/>
              <p:cNvSpPr>
                <a:spLocks noChangeShapeType="1"/>
              </p:cNvSpPr>
              <p:nvPr/>
            </p:nvSpPr>
            <p:spPr bwMode="auto">
              <a:xfrm flipH="1">
                <a:off x="2905" y="3378"/>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33" name="Line 1304"/>
              <p:cNvSpPr>
                <a:spLocks noChangeShapeType="1"/>
              </p:cNvSpPr>
              <p:nvPr/>
            </p:nvSpPr>
            <p:spPr bwMode="auto">
              <a:xfrm>
                <a:off x="2908" y="3378"/>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34" name="Line 1305"/>
              <p:cNvSpPr>
                <a:spLocks noChangeShapeType="1"/>
              </p:cNvSpPr>
              <p:nvPr/>
            </p:nvSpPr>
            <p:spPr bwMode="auto">
              <a:xfrm flipH="1">
                <a:off x="2908" y="3378"/>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35" name="Line 1306"/>
              <p:cNvSpPr>
                <a:spLocks noChangeShapeType="1"/>
              </p:cNvSpPr>
              <p:nvPr/>
            </p:nvSpPr>
            <p:spPr bwMode="auto">
              <a:xfrm flipH="1">
                <a:off x="2910" y="3375"/>
                <a:ext cx="6"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36" name="Line 1307"/>
              <p:cNvSpPr>
                <a:spLocks noChangeShapeType="1"/>
              </p:cNvSpPr>
              <p:nvPr/>
            </p:nvSpPr>
            <p:spPr bwMode="auto">
              <a:xfrm flipH="1">
                <a:off x="2916" y="3375"/>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37" name="Line 1308"/>
              <p:cNvSpPr>
                <a:spLocks noChangeShapeType="1"/>
              </p:cNvSpPr>
              <p:nvPr/>
            </p:nvSpPr>
            <p:spPr bwMode="auto">
              <a:xfrm flipH="1">
                <a:off x="2919" y="3375"/>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38" name="Line 1309"/>
              <p:cNvSpPr>
                <a:spLocks noChangeShapeType="1"/>
              </p:cNvSpPr>
              <p:nvPr/>
            </p:nvSpPr>
            <p:spPr bwMode="auto">
              <a:xfrm flipH="1">
                <a:off x="2921" y="3372"/>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39" name="Line 1310"/>
              <p:cNvSpPr>
                <a:spLocks noChangeShapeType="1"/>
              </p:cNvSpPr>
              <p:nvPr/>
            </p:nvSpPr>
            <p:spPr bwMode="auto">
              <a:xfrm>
                <a:off x="2924" y="3372"/>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40" name="Line 1311"/>
              <p:cNvSpPr>
                <a:spLocks noChangeShapeType="1"/>
              </p:cNvSpPr>
              <p:nvPr/>
            </p:nvSpPr>
            <p:spPr bwMode="auto">
              <a:xfrm flipH="1">
                <a:off x="2924" y="3372"/>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41" name="Line 1312"/>
              <p:cNvSpPr>
                <a:spLocks noChangeShapeType="1"/>
              </p:cNvSpPr>
              <p:nvPr/>
            </p:nvSpPr>
            <p:spPr bwMode="auto">
              <a:xfrm flipH="1">
                <a:off x="2927" y="3372"/>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42" name="Line 1313"/>
              <p:cNvSpPr>
                <a:spLocks noChangeShapeType="1"/>
              </p:cNvSpPr>
              <p:nvPr/>
            </p:nvSpPr>
            <p:spPr bwMode="auto">
              <a:xfrm flipH="1">
                <a:off x="2932" y="3372"/>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43" name="Line 1314"/>
              <p:cNvSpPr>
                <a:spLocks noChangeShapeType="1"/>
              </p:cNvSpPr>
              <p:nvPr/>
            </p:nvSpPr>
            <p:spPr bwMode="auto">
              <a:xfrm flipH="1">
                <a:off x="2935" y="3369"/>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44" name="Line 1315"/>
              <p:cNvSpPr>
                <a:spLocks noChangeShapeType="1"/>
              </p:cNvSpPr>
              <p:nvPr/>
            </p:nvSpPr>
            <p:spPr bwMode="auto">
              <a:xfrm flipH="1">
                <a:off x="2938" y="3369"/>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45" name="Line 1316"/>
              <p:cNvSpPr>
                <a:spLocks noChangeShapeType="1"/>
              </p:cNvSpPr>
              <p:nvPr/>
            </p:nvSpPr>
            <p:spPr bwMode="auto">
              <a:xfrm>
                <a:off x="2941" y="3369"/>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46" name="Line 1317"/>
              <p:cNvSpPr>
                <a:spLocks noChangeShapeType="1"/>
              </p:cNvSpPr>
              <p:nvPr/>
            </p:nvSpPr>
            <p:spPr bwMode="auto">
              <a:xfrm flipH="1">
                <a:off x="2941" y="3369"/>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47" name="Line 1318"/>
              <p:cNvSpPr>
                <a:spLocks noChangeShapeType="1"/>
              </p:cNvSpPr>
              <p:nvPr/>
            </p:nvSpPr>
            <p:spPr bwMode="auto">
              <a:xfrm flipH="1">
                <a:off x="2943" y="3367"/>
                <a:ext cx="6"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48" name="Line 1319"/>
              <p:cNvSpPr>
                <a:spLocks noChangeShapeType="1"/>
              </p:cNvSpPr>
              <p:nvPr/>
            </p:nvSpPr>
            <p:spPr bwMode="auto">
              <a:xfrm flipH="1">
                <a:off x="2949" y="3367"/>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49" name="Line 1320"/>
              <p:cNvSpPr>
                <a:spLocks noChangeShapeType="1"/>
              </p:cNvSpPr>
              <p:nvPr/>
            </p:nvSpPr>
            <p:spPr bwMode="auto">
              <a:xfrm flipH="1">
                <a:off x="2951" y="3367"/>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50" name="Line 1321"/>
              <p:cNvSpPr>
                <a:spLocks noChangeShapeType="1"/>
              </p:cNvSpPr>
              <p:nvPr/>
            </p:nvSpPr>
            <p:spPr bwMode="auto">
              <a:xfrm flipH="1">
                <a:off x="2954" y="3367"/>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51" name="Line 1322"/>
              <p:cNvSpPr>
                <a:spLocks noChangeShapeType="1"/>
              </p:cNvSpPr>
              <p:nvPr/>
            </p:nvSpPr>
            <p:spPr bwMode="auto">
              <a:xfrm>
                <a:off x="2957" y="3367"/>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52" name="Line 1323"/>
              <p:cNvSpPr>
                <a:spLocks noChangeShapeType="1"/>
              </p:cNvSpPr>
              <p:nvPr/>
            </p:nvSpPr>
            <p:spPr bwMode="auto">
              <a:xfrm flipH="1">
                <a:off x="2957" y="3364"/>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53" name="Line 1324"/>
              <p:cNvSpPr>
                <a:spLocks noChangeShapeType="1"/>
              </p:cNvSpPr>
              <p:nvPr/>
            </p:nvSpPr>
            <p:spPr bwMode="auto">
              <a:xfrm flipH="1">
                <a:off x="2960" y="3364"/>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54" name="Line 1325"/>
              <p:cNvSpPr>
                <a:spLocks noChangeShapeType="1"/>
              </p:cNvSpPr>
              <p:nvPr/>
            </p:nvSpPr>
            <p:spPr bwMode="auto">
              <a:xfrm flipH="1">
                <a:off x="2965" y="3361"/>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55" name="Line 1326"/>
              <p:cNvSpPr>
                <a:spLocks noChangeShapeType="1"/>
              </p:cNvSpPr>
              <p:nvPr/>
            </p:nvSpPr>
            <p:spPr bwMode="auto">
              <a:xfrm flipH="1">
                <a:off x="2968" y="3361"/>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56" name="Line 1327"/>
              <p:cNvSpPr>
                <a:spLocks noChangeShapeType="1"/>
              </p:cNvSpPr>
              <p:nvPr/>
            </p:nvSpPr>
            <p:spPr bwMode="auto">
              <a:xfrm flipH="1">
                <a:off x="2971" y="3361"/>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57" name="Line 1328"/>
              <p:cNvSpPr>
                <a:spLocks noChangeShapeType="1"/>
              </p:cNvSpPr>
              <p:nvPr/>
            </p:nvSpPr>
            <p:spPr bwMode="auto">
              <a:xfrm>
                <a:off x="2973" y="3361"/>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58" name="Line 1329"/>
              <p:cNvSpPr>
                <a:spLocks noChangeShapeType="1"/>
              </p:cNvSpPr>
              <p:nvPr/>
            </p:nvSpPr>
            <p:spPr bwMode="auto">
              <a:xfrm flipH="1">
                <a:off x="2973" y="3358"/>
                <a:ext cx="6"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59" name="Line 1330"/>
              <p:cNvSpPr>
                <a:spLocks noChangeShapeType="1"/>
              </p:cNvSpPr>
              <p:nvPr/>
            </p:nvSpPr>
            <p:spPr bwMode="auto">
              <a:xfrm flipH="1">
                <a:off x="2979" y="3358"/>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60" name="Line 1331"/>
              <p:cNvSpPr>
                <a:spLocks noChangeShapeType="1"/>
              </p:cNvSpPr>
              <p:nvPr/>
            </p:nvSpPr>
            <p:spPr bwMode="auto">
              <a:xfrm flipH="1">
                <a:off x="2982" y="3358"/>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61" name="Line 1332"/>
              <p:cNvSpPr>
                <a:spLocks noChangeShapeType="1"/>
              </p:cNvSpPr>
              <p:nvPr/>
            </p:nvSpPr>
            <p:spPr bwMode="auto">
              <a:xfrm flipH="1">
                <a:off x="2984" y="3356"/>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62" name="Line 1333"/>
              <p:cNvSpPr>
                <a:spLocks noChangeShapeType="1"/>
              </p:cNvSpPr>
              <p:nvPr/>
            </p:nvSpPr>
            <p:spPr bwMode="auto">
              <a:xfrm flipH="1">
                <a:off x="2987" y="3356"/>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63" name="Line 1334"/>
              <p:cNvSpPr>
                <a:spLocks noChangeShapeType="1"/>
              </p:cNvSpPr>
              <p:nvPr/>
            </p:nvSpPr>
            <p:spPr bwMode="auto">
              <a:xfrm>
                <a:off x="2993" y="3356"/>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64" name="Line 1335"/>
              <p:cNvSpPr>
                <a:spLocks noChangeShapeType="1"/>
              </p:cNvSpPr>
              <p:nvPr/>
            </p:nvSpPr>
            <p:spPr bwMode="auto">
              <a:xfrm flipH="1">
                <a:off x="2993" y="3353"/>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65" name="Line 1336"/>
              <p:cNvSpPr>
                <a:spLocks noChangeShapeType="1"/>
              </p:cNvSpPr>
              <p:nvPr/>
            </p:nvSpPr>
            <p:spPr bwMode="auto">
              <a:xfrm flipH="1">
                <a:off x="2995" y="3353"/>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66" name="Line 1337"/>
              <p:cNvSpPr>
                <a:spLocks noChangeShapeType="1"/>
              </p:cNvSpPr>
              <p:nvPr/>
            </p:nvSpPr>
            <p:spPr bwMode="auto">
              <a:xfrm flipH="1">
                <a:off x="2998" y="3353"/>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67" name="Line 1338"/>
              <p:cNvSpPr>
                <a:spLocks noChangeShapeType="1"/>
              </p:cNvSpPr>
              <p:nvPr/>
            </p:nvSpPr>
            <p:spPr bwMode="auto">
              <a:xfrm flipH="1">
                <a:off x="3001" y="3350"/>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68" name="Line 1339"/>
              <p:cNvSpPr>
                <a:spLocks noChangeShapeType="1"/>
              </p:cNvSpPr>
              <p:nvPr/>
            </p:nvSpPr>
            <p:spPr bwMode="auto">
              <a:xfrm flipH="1">
                <a:off x="3004" y="3350"/>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69" name="Line 1340"/>
              <p:cNvSpPr>
                <a:spLocks noChangeShapeType="1"/>
              </p:cNvSpPr>
              <p:nvPr/>
            </p:nvSpPr>
            <p:spPr bwMode="auto">
              <a:xfrm>
                <a:off x="3009" y="3350"/>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70" name="Line 1341"/>
              <p:cNvSpPr>
                <a:spLocks noChangeShapeType="1"/>
              </p:cNvSpPr>
              <p:nvPr/>
            </p:nvSpPr>
            <p:spPr bwMode="auto">
              <a:xfrm flipH="1">
                <a:off x="3009" y="3347"/>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71" name="Line 1342"/>
              <p:cNvSpPr>
                <a:spLocks noChangeShapeType="1"/>
              </p:cNvSpPr>
              <p:nvPr/>
            </p:nvSpPr>
            <p:spPr bwMode="auto">
              <a:xfrm flipH="1">
                <a:off x="3012" y="3347"/>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72" name="Line 1343"/>
              <p:cNvSpPr>
                <a:spLocks noChangeShapeType="1"/>
              </p:cNvSpPr>
              <p:nvPr/>
            </p:nvSpPr>
            <p:spPr bwMode="auto">
              <a:xfrm flipH="1">
                <a:off x="3015" y="3347"/>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73" name="Line 1344"/>
              <p:cNvSpPr>
                <a:spLocks noChangeShapeType="1"/>
              </p:cNvSpPr>
              <p:nvPr/>
            </p:nvSpPr>
            <p:spPr bwMode="auto">
              <a:xfrm flipH="1">
                <a:off x="3017" y="3345"/>
                <a:ext cx="6"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74" name="Line 1345"/>
              <p:cNvSpPr>
                <a:spLocks noChangeShapeType="1"/>
              </p:cNvSpPr>
              <p:nvPr/>
            </p:nvSpPr>
            <p:spPr bwMode="auto">
              <a:xfrm flipH="1">
                <a:off x="3023" y="3345"/>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75" name="Line 1346"/>
              <p:cNvSpPr>
                <a:spLocks noChangeShapeType="1"/>
              </p:cNvSpPr>
              <p:nvPr/>
            </p:nvSpPr>
            <p:spPr bwMode="auto">
              <a:xfrm>
                <a:off x="3026" y="3345"/>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76" name="Line 1347"/>
              <p:cNvSpPr>
                <a:spLocks noChangeShapeType="1"/>
              </p:cNvSpPr>
              <p:nvPr/>
            </p:nvSpPr>
            <p:spPr bwMode="auto">
              <a:xfrm flipH="1">
                <a:off x="3026" y="3342"/>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77" name="Line 1348"/>
              <p:cNvSpPr>
                <a:spLocks noChangeShapeType="1"/>
              </p:cNvSpPr>
              <p:nvPr/>
            </p:nvSpPr>
            <p:spPr bwMode="auto">
              <a:xfrm flipH="1">
                <a:off x="3028" y="3342"/>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78" name="Line 1349"/>
              <p:cNvSpPr>
                <a:spLocks noChangeShapeType="1"/>
              </p:cNvSpPr>
              <p:nvPr/>
            </p:nvSpPr>
            <p:spPr bwMode="auto">
              <a:xfrm flipH="1">
                <a:off x="3031" y="3339"/>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79" name="Line 1350"/>
              <p:cNvSpPr>
                <a:spLocks noChangeShapeType="1"/>
              </p:cNvSpPr>
              <p:nvPr/>
            </p:nvSpPr>
            <p:spPr bwMode="auto">
              <a:xfrm flipH="1">
                <a:off x="3034" y="3339"/>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80" name="Line 1351"/>
              <p:cNvSpPr>
                <a:spLocks noChangeShapeType="1"/>
              </p:cNvSpPr>
              <p:nvPr/>
            </p:nvSpPr>
            <p:spPr bwMode="auto">
              <a:xfrm flipH="1">
                <a:off x="3039" y="3337"/>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81" name="Line 1352"/>
              <p:cNvSpPr>
                <a:spLocks noChangeShapeType="1"/>
              </p:cNvSpPr>
              <p:nvPr/>
            </p:nvSpPr>
            <p:spPr bwMode="auto">
              <a:xfrm>
                <a:off x="3042" y="3337"/>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82" name="Line 1353"/>
              <p:cNvSpPr>
                <a:spLocks noChangeShapeType="1"/>
              </p:cNvSpPr>
              <p:nvPr/>
            </p:nvSpPr>
            <p:spPr bwMode="auto">
              <a:xfrm flipH="1">
                <a:off x="3042" y="3337"/>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83" name="Line 1354"/>
              <p:cNvSpPr>
                <a:spLocks noChangeShapeType="1"/>
              </p:cNvSpPr>
              <p:nvPr/>
            </p:nvSpPr>
            <p:spPr bwMode="auto">
              <a:xfrm flipH="1">
                <a:off x="3045" y="3334"/>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84" name="Line 1355"/>
              <p:cNvSpPr>
                <a:spLocks noChangeShapeType="1"/>
              </p:cNvSpPr>
              <p:nvPr/>
            </p:nvSpPr>
            <p:spPr bwMode="auto">
              <a:xfrm flipH="1">
                <a:off x="3048" y="3334"/>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85" name="Line 1356"/>
              <p:cNvSpPr>
                <a:spLocks noChangeShapeType="1"/>
              </p:cNvSpPr>
              <p:nvPr/>
            </p:nvSpPr>
            <p:spPr bwMode="auto">
              <a:xfrm flipH="1">
                <a:off x="3053" y="3331"/>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86" name="Line 1357"/>
              <p:cNvSpPr>
                <a:spLocks noChangeShapeType="1"/>
              </p:cNvSpPr>
              <p:nvPr/>
            </p:nvSpPr>
            <p:spPr bwMode="auto">
              <a:xfrm flipH="1">
                <a:off x="3056" y="3331"/>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87" name="Line 1358"/>
              <p:cNvSpPr>
                <a:spLocks noChangeShapeType="1"/>
              </p:cNvSpPr>
              <p:nvPr/>
            </p:nvSpPr>
            <p:spPr bwMode="auto">
              <a:xfrm>
                <a:off x="3059" y="3331"/>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88" name="Line 1359"/>
              <p:cNvSpPr>
                <a:spLocks noChangeShapeType="1"/>
              </p:cNvSpPr>
              <p:nvPr/>
            </p:nvSpPr>
            <p:spPr bwMode="auto">
              <a:xfrm flipH="1">
                <a:off x="3059" y="3328"/>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89" name="Line 1360"/>
              <p:cNvSpPr>
                <a:spLocks noChangeShapeType="1"/>
              </p:cNvSpPr>
              <p:nvPr/>
            </p:nvSpPr>
            <p:spPr bwMode="auto">
              <a:xfrm flipH="1">
                <a:off x="3061" y="3328"/>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90" name="Line 1361"/>
              <p:cNvSpPr>
                <a:spLocks noChangeShapeType="1"/>
              </p:cNvSpPr>
              <p:nvPr/>
            </p:nvSpPr>
            <p:spPr bwMode="auto">
              <a:xfrm flipH="1">
                <a:off x="3064" y="3326"/>
                <a:ext cx="5"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91" name="Line 1362"/>
              <p:cNvSpPr>
                <a:spLocks noChangeShapeType="1"/>
              </p:cNvSpPr>
              <p:nvPr/>
            </p:nvSpPr>
            <p:spPr bwMode="auto">
              <a:xfrm flipH="1">
                <a:off x="3069" y="332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92" name="Line 1363"/>
              <p:cNvSpPr>
                <a:spLocks noChangeShapeType="1"/>
              </p:cNvSpPr>
              <p:nvPr/>
            </p:nvSpPr>
            <p:spPr bwMode="auto">
              <a:xfrm flipH="1">
                <a:off x="3072" y="3323"/>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93" name="Line 1364"/>
              <p:cNvSpPr>
                <a:spLocks noChangeShapeType="1"/>
              </p:cNvSpPr>
              <p:nvPr/>
            </p:nvSpPr>
            <p:spPr bwMode="auto">
              <a:xfrm>
                <a:off x="3075" y="3323"/>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94" name="Line 1365"/>
              <p:cNvSpPr>
                <a:spLocks noChangeShapeType="1"/>
              </p:cNvSpPr>
              <p:nvPr/>
            </p:nvSpPr>
            <p:spPr bwMode="auto">
              <a:xfrm flipH="1">
                <a:off x="3075" y="3323"/>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95" name="Line 1366"/>
              <p:cNvSpPr>
                <a:spLocks noChangeShapeType="1"/>
              </p:cNvSpPr>
              <p:nvPr/>
            </p:nvSpPr>
            <p:spPr bwMode="auto">
              <a:xfrm flipH="1">
                <a:off x="3078" y="3320"/>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96" name="Line 1367"/>
              <p:cNvSpPr>
                <a:spLocks noChangeShapeType="1"/>
              </p:cNvSpPr>
              <p:nvPr/>
            </p:nvSpPr>
            <p:spPr bwMode="auto">
              <a:xfrm flipH="1">
                <a:off x="3080" y="3320"/>
                <a:ext cx="6"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97" name="Line 1368"/>
              <p:cNvSpPr>
                <a:spLocks noChangeShapeType="1"/>
              </p:cNvSpPr>
              <p:nvPr/>
            </p:nvSpPr>
            <p:spPr bwMode="auto">
              <a:xfrm flipH="1">
                <a:off x="3086" y="3317"/>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98" name="Line 1369"/>
              <p:cNvSpPr>
                <a:spLocks noChangeShapeType="1"/>
              </p:cNvSpPr>
              <p:nvPr/>
            </p:nvSpPr>
            <p:spPr bwMode="auto">
              <a:xfrm flipH="1">
                <a:off x="3089" y="3317"/>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299" name="Line 1370"/>
              <p:cNvSpPr>
                <a:spLocks noChangeShapeType="1"/>
              </p:cNvSpPr>
              <p:nvPr/>
            </p:nvSpPr>
            <p:spPr bwMode="auto">
              <a:xfrm>
                <a:off x="3091" y="3317"/>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00" name="Line 1371"/>
              <p:cNvSpPr>
                <a:spLocks noChangeShapeType="1"/>
              </p:cNvSpPr>
              <p:nvPr/>
            </p:nvSpPr>
            <p:spPr bwMode="auto">
              <a:xfrm flipH="1">
                <a:off x="3091" y="3315"/>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01" name="Line 1372"/>
              <p:cNvSpPr>
                <a:spLocks noChangeShapeType="1"/>
              </p:cNvSpPr>
              <p:nvPr/>
            </p:nvSpPr>
            <p:spPr bwMode="auto">
              <a:xfrm flipH="1">
                <a:off x="3094" y="3312"/>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02" name="Line 1373"/>
              <p:cNvSpPr>
                <a:spLocks noChangeShapeType="1"/>
              </p:cNvSpPr>
              <p:nvPr/>
            </p:nvSpPr>
            <p:spPr bwMode="auto">
              <a:xfrm flipH="1">
                <a:off x="3097" y="3312"/>
                <a:ext cx="5"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03" name="Line 1374"/>
              <p:cNvSpPr>
                <a:spLocks noChangeShapeType="1"/>
              </p:cNvSpPr>
              <p:nvPr/>
            </p:nvSpPr>
            <p:spPr bwMode="auto">
              <a:xfrm flipH="1">
                <a:off x="3102" y="3309"/>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04" name="Line 1375"/>
              <p:cNvSpPr>
                <a:spLocks noChangeShapeType="1"/>
              </p:cNvSpPr>
              <p:nvPr/>
            </p:nvSpPr>
            <p:spPr bwMode="auto">
              <a:xfrm flipH="1">
                <a:off x="3105" y="3309"/>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05" name="Line 1376"/>
              <p:cNvSpPr>
                <a:spLocks noChangeShapeType="1"/>
              </p:cNvSpPr>
              <p:nvPr/>
            </p:nvSpPr>
            <p:spPr bwMode="auto">
              <a:xfrm>
                <a:off x="3108" y="3309"/>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06" name="Line 1377"/>
              <p:cNvSpPr>
                <a:spLocks noChangeShapeType="1"/>
              </p:cNvSpPr>
              <p:nvPr/>
            </p:nvSpPr>
            <p:spPr bwMode="auto">
              <a:xfrm flipH="1">
                <a:off x="3108" y="3306"/>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07" name="Line 1378"/>
              <p:cNvSpPr>
                <a:spLocks noChangeShapeType="1"/>
              </p:cNvSpPr>
              <p:nvPr/>
            </p:nvSpPr>
            <p:spPr bwMode="auto">
              <a:xfrm flipH="1">
                <a:off x="3111" y="3304"/>
                <a:ext cx="5"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08" name="Line 1379"/>
              <p:cNvSpPr>
                <a:spLocks noChangeShapeType="1"/>
              </p:cNvSpPr>
              <p:nvPr/>
            </p:nvSpPr>
            <p:spPr bwMode="auto">
              <a:xfrm flipH="1">
                <a:off x="3116" y="3304"/>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09" name="Line 1380"/>
              <p:cNvSpPr>
                <a:spLocks noChangeShapeType="1"/>
              </p:cNvSpPr>
              <p:nvPr/>
            </p:nvSpPr>
            <p:spPr bwMode="auto">
              <a:xfrm flipH="1">
                <a:off x="3119" y="3301"/>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10" name="Line 1381"/>
              <p:cNvSpPr>
                <a:spLocks noChangeShapeType="1"/>
              </p:cNvSpPr>
              <p:nvPr/>
            </p:nvSpPr>
            <p:spPr bwMode="auto">
              <a:xfrm flipH="1">
                <a:off x="3122" y="3298"/>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11" name="Line 1382"/>
              <p:cNvSpPr>
                <a:spLocks noChangeShapeType="1"/>
              </p:cNvSpPr>
              <p:nvPr/>
            </p:nvSpPr>
            <p:spPr bwMode="auto">
              <a:xfrm>
                <a:off x="3124" y="3298"/>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12" name="Line 1383"/>
              <p:cNvSpPr>
                <a:spLocks noChangeShapeType="1"/>
              </p:cNvSpPr>
              <p:nvPr/>
            </p:nvSpPr>
            <p:spPr bwMode="auto">
              <a:xfrm flipH="1">
                <a:off x="3124" y="3298"/>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13" name="Line 1384"/>
              <p:cNvSpPr>
                <a:spLocks noChangeShapeType="1"/>
              </p:cNvSpPr>
              <p:nvPr/>
            </p:nvSpPr>
            <p:spPr bwMode="auto">
              <a:xfrm flipH="1">
                <a:off x="3127" y="3295"/>
                <a:ext cx="6"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14" name="Line 1385"/>
              <p:cNvSpPr>
                <a:spLocks noChangeShapeType="1"/>
              </p:cNvSpPr>
              <p:nvPr/>
            </p:nvSpPr>
            <p:spPr bwMode="auto">
              <a:xfrm flipH="1">
                <a:off x="3133" y="3293"/>
                <a:ext cx="2"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15" name="Line 1386"/>
              <p:cNvSpPr>
                <a:spLocks noChangeShapeType="1"/>
              </p:cNvSpPr>
              <p:nvPr/>
            </p:nvSpPr>
            <p:spPr bwMode="auto">
              <a:xfrm flipH="1">
                <a:off x="3135" y="3293"/>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16" name="Line 1387"/>
              <p:cNvSpPr>
                <a:spLocks noChangeShapeType="1"/>
              </p:cNvSpPr>
              <p:nvPr/>
            </p:nvSpPr>
            <p:spPr bwMode="auto">
              <a:xfrm flipH="1">
                <a:off x="3138" y="3290"/>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17" name="Line 1388"/>
              <p:cNvSpPr>
                <a:spLocks noChangeShapeType="1"/>
              </p:cNvSpPr>
              <p:nvPr/>
            </p:nvSpPr>
            <p:spPr bwMode="auto">
              <a:xfrm>
                <a:off x="3141" y="3290"/>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18" name="Line 1389"/>
              <p:cNvSpPr>
                <a:spLocks noChangeShapeType="1"/>
              </p:cNvSpPr>
              <p:nvPr/>
            </p:nvSpPr>
            <p:spPr bwMode="auto">
              <a:xfrm flipH="1">
                <a:off x="3141" y="3287"/>
                <a:ext cx="5"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19" name="Line 1390"/>
              <p:cNvSpPr>
                <a:spLocks noChangeShapeType="1"/>
              </p:cNvSpPr>
              <p:nvPr/>
            </p:nvSpPr>
            <p:spPr bwMode="auto">
              <a:xfrm flipH="1">
                <a:off x="3146" y="3285"/>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20" name="Line 1391"/>
              <p:cNvSpPr>
                <a:spLocks noChangeShapeType="1"/>
              </p:cNvSpPr>
              <p:nvPr/>
            </p:nvSpPr>
            <p:spPr bwMode="auto">
              <a:xfrm flipH="1">
                <a:off x="3149" y="3285"/>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21" name="Line 1392"/>
              <p:cNvSpPr>
                <a:spLocks noChangeShapeType="1"/>
              </p:cNvSpPr>
              <p:nvPr/>
            </p:nvSpPr>
            <p:spPr bwMode="auto">
              <a:xfrm flipH="1">
                <a:off x="3152" y="3282"/>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22" name="Line 1393"/>
              <p:cNvSpPr>
                <a:spLocks noChangeShapeType="1"/>
              </p:cNvSpPr>
              <p:nvPr/>
            </p:nvSpPr>
            <p:spPr bwMode="auto">
              <a:xfrm flipH="1">
                <a:off x="3155" y="3279"/>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23" name="Line 1394"/>
              <p:cNvSpPr>
                <a:spLocks noChangeShapeType="1"/>
              </p:cNvSpPr>
              <p:nvPr/>
            </p:nvSpPr>
            <p:spPr bwMode="auto">
              <a:xfrm>
                <a:off x="3157" y="3279"/>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24" name="Line 1395"/>
              <p:cNvSpPr>
                <a:spLocks noChangeShapeType="1"/>
              </p:cNvSpPr>
              <p:nvPr/>
            </p:nvSpPr>
            <p:spPr bwMode="auto">
              <a:xfrm flipH="1">
                <a:off x="3157" y="3276"/>
                <a:ext cx="6"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25" name="Line 1396"/>
              <p:cNvSpPr>
                <a:spLocks noChangeShapeType="1"/>
              </p:cNvSpPr>
              <p:nvPr/>
            </p:nvSpPr>
            <p:spPr bwMode="auto">
              <a:xfrm flipH="1">
                <a:off x="3163" y="3276"/>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26" name="Line 1397"/>
              <p:cNvSpPr>
                <a:spLocks noChangeShapeType="1"/>
              </p:cNvSpPr>
              <p:nvPr/>
            </p:nvSpPr>
            <p:spPr bwMode="auto">
              <a:xfrm flipH="1">
                <a:off x="3166" y="3274"/>
                <a:ext cx="2"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27" name="Line 1398"/>
              <p:cNvSpPr>
                <a:spLocks noChangeShapeType="1"/>
              </p:cNvSpPr>
              <p:nvPr/>
            </p:nvSpPr>
            <p:spPr bwMode="auto">
              <a:xfrm flipH="1">
                <a:off x="3168" y="3271"/>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28" name="Line 1399"/>
              <p:cNvSpPr>
                <a:spLocks noChangeShapeType="1"/>
              </p:cNvSpPr>
              <p:nvPr/>
            </p:nvSpPr>
            <p:spPr bwMode="auto">
              <a:xfrm flipH="1">
                <a:off x="3171" y="3268"/>
                <a:ext cx="6"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29" name="Line 1400"/>
              <p:cNvSpPr>
                <a:spLocks noChangeShapeType="1"/>
              </p:cNvSpPr>
              <p:nvPr/>
            </p:nvSpPr>
            <p:spPr bwMode="auto">
              <a:xfrm>
                <a:off x="3177" y="3268"/>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30" name="Line 1401"/>
              <p:cNvSpPr>
                <a:spLocks noChangeShapeType="1"/>
              </p:cNvSpPr>
              <p:nvPr/>
            </p:nvSpPr>
            <p:spPr bwMode="auto">
              <a:xfrm flipH="1">
                <a:off x="3177" y="3268"/>
                <a:ext cx="2"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31" name="Line 1402"/>
              <p:cNvSpPr>
                <a:spLocks noChangeShapeType="1"/>
              </p:cNvSpPr>
              <p:nvPr/>
            </p:nvSpPr>
            <p:spPr bwMode="auto">
              <a:xfrm flipH="1">
                <a:off x="3179" y="3265"/>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32" name="Line 1403"/>
              <p:cNvSpPr>
                <a:spLocks noChangeShapeType="1"/>
              </p:cNvSpPr>
              <p:nvPr/>
            </p:nvSpPr>
            <p:spPr bwMode="auto">
              <a:xfrm flipH="1">
                <a:off x="3182" y="3263"/>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33" name="Line 1404"/>
              <p:cNvSpPr>
                <a:spLocks noChangeShapeType="1"/>
              </p:cNvSpPr>
              <p:nvPr/>
            </p:nvSpPr>
            <p:spPr bwMode="auto">
              <a:xfrm flipH="1">
                <a:off x="3185" y="3260"/>
                <a:ext cx="5"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34" name="Line 1405"/>
              <p:cNvSpPr>
                <a:spLocks noChangeShapeType="1"/>
              </p:cNvSpPr>
              <p:nvPr/>
            </p:nvSpPr>
            <p:spPr bwMode="auto">
              <a:xfrm flipH="1">
                <a:off x="3190" y="3257"/>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35" name="Line 1406"/>
              <p:cNvSpPr>
                <a:spLocks noChangeShapeType="1"/>
              </p:cNvSpPr>
              <p:nvPr/>
            </p:nvSpPr>
            <p:spPr bwMode="auto">
              <a:xfrm>
                <a:off x="3193" y="3257"/>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36" name="Line 1407"/>
              <p:cNvSpPr>
                <a:spLocks noChangeShapeType="1"/>
              </p:cNvSpPr>
              <p:nvPr/>
            </p:nvSpPr>
            <p:spPr bwMode="auto">
              <a:xfrm flipH="1">
                <a:off x="3193" y="3254"/>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37" name="Line 1408"/>
              <p:cNvSpPr>
                <a:spLocks noChangeShapeType="1"/>
              </p:cNvSpPr>
              <p:nvPr/>
            </p:nvSpPr>
            <p:spPr bwMode="auto">
              <a:xfrm flipH="1">
                <a:off x="3196" y="3252"/>
                <a:ext cx="2"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38" name="Line 1409"/>
              <p:cNvSpPr>
                <a:spLocks noChangeShapeType="1"/>
              </p:cNvSpPr>
              <p:nvPr/>
            </p:nvSpPr>
            <p:spPr bwMode="auto">
              <a:xfrm flipH="1">
                <a:off x="3198" y="3252"/>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39" name="Line 1410"/>
              <p:cNvSpPr>
                <a:spLocks noChangeShapeType="1"/>
              </p:cNvSpPr>
              <p:nvPr/>
            </p:nvSpPr>
            <p:spPr bwMode="auto">
              <a:xfrm flipH="1">
                <a:off x="3201" y="3249"/>
                <a:ext cx="6"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40" name="Line 1411"/>
              <p:cNvSpPr>
                <a:spLocks noChangeShapeType="1"/>
              </p:cNvSpPr>
              <p:nvPr/>
            </p:nvSpPr>
            <p:spPr bwMode="auto">
              <a:xfrm flipH="1">
                <a:off x="3207" y="3246"/>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341" name="Line 1412"/>
              <p:cNvSpPr>
                <a:spLocks noChangeShapeType="1"/>
              </p:cNvSpPr>
              <p:nvPr/>
            </p:nvSpPr>
            <p:spPr bwMode="auto">
              <a:xfrm>
                <a:off x="3209" y="3246"/>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4587" name="Group 1614"/>
            <p:cNvGrpSpPr>
              <a:grpSpLocks/>
            </p:cNvGrpSpPr>
            <p:nvPr/>
          </p:nvGrpSpPr>
          <p:grpSpPr bwMode="auto">
            <a:xfrm>
              <a:off x="3209" y="2408"/>
              <a:ext cx="557" cy="838"/>
              <a:chOff x="3209" y="2408"/>
              <a:chExt cx="557" cy="838"/>
            </a:xfrm>
          </p:grpSpPr>
          <p:sp>
            <p:nvSpPr>
              <p:cNvPr id="24942" name="Line 1414"/>
              <p:cNvSpPr>
                <a:spLocks noChangeShapeType="1"/>
              </p:cNvSpPr>
              <p:nvPr/>
            </p:nvSpPr>
            <p:spPr bwMode="auto">
              <a:xfrm flipH="1">
                <a:off x="3209" y="3243"/>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43" name="Line 1415"/>
              <p:cNvSpPr>
                <a:spLocks noChangeShapeType="1"/>
              </p:cNvSpPr>
              <p:nvPr/>
            </p:nvSpPr>
            <p:spPr bwMode="auto">
              <a:xfrm flipH="1">
                <a:off x="3212" y="3241"/>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44" name="Line 1416"/>
              <p:cNvSpPr>
                <a:spLocks noChangeShapeType="1"/>
              </p:cNvSpPr>
              <p:nvPr/>
            </p:nvSpPr>
            <p:spPr bwMode="auto">
              <a:xfrm flipH="1">
                <a:off x="3215" y="3238"/>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45" name="Line 1417"/>
              <p:cNvSpPr>
                <a:spLocks noChangeShapeType="1"/>
              </p:cNvSpPr>
              <p:nvPr/>
            </p:nvSpPr>
            <p:spPr bwMode="auto">
              <a:xfrm flipH="1">
                <a:off x="3218" y="3235"/>
                <a:ext cx="5"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46" name="Line 1418"/>
              <p:cNvSpPr>
                <a:spLocks noChangeShapeType="1"/>
              </p:cNvSpPr>
              <p:nvPr/>
            </p:nvSpPr>
            <p:spPr bwMode="auto">
              <a:xfrm flipH="1">
                <a:off x="3223" y="3232"/>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47" name="Line 1419"/>
              <p:cNvSpPr>
                <a:spLocks noChangeShapeType="1"/>
              </p:cNvSpPr>
              <p:nvPr/>
            </p:nvSpPr>
            <p:spPr bwMode="auto">
              <a:xfrm>
                <a:off x="3226" y="3232"/>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48" name="Line 1420"/>
              <p:cNvSpPr>
                <a:spLocks noChangeShapeType="1"/>
              </p:cNvSpPr>
              <p:nvPr/>
            </p:nvSpPr>
            <p:spPr bwMode="auto">
              <a:xfrm flipH="1">
                <a:off x="3226" y="3232"/>
                <a:ext cx="3"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49" name="Line 1421"/>
              <p:cNvSpPr>
                <a:spLocks noChangeShapeType="1"/>
              </p:cNvSpPr>
              <p:nvPr/>
            </p:nvSpPr>
            <p:spPr bwMode="auto">
              <a:xfrm flipH="1">
                <a:off x="3229" y="3230"/>
                <a:ext cx="2"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50" name="Line 1422"/>
              <p:cNvSpPr>
                <a:spLocks noChangeShapeType="1"/>
              </p:cNvSpPr>
              <p:nvPr/>
            </p:nvSpPr>
            <p:spPr bwMode="auto">
              <a:xfrm flipH="1">
                <a:off x="3231" y="3227"/>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51" name="Line 1423"/>
              <p:cNvSpPr>
                <a:spLocks noChangeShapeType="1"/>
              </p:cNvSpPr>
              <p:nvPr/>
            </p:nvSpPr>
            <p:spPr bwMode="auto">
              <a:xfrm flipH="1">
                <a:off x="3234" y="3224"/>
                <a:ext cx="6"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52" name="Line 1424"/>
              <p:cNvSpPr>
                <a:spLocks noChangeShapeType="1"/>
              </p:cNvSpPr>
              <p:nvPr/>
            </p:nvSpPr>
            <p:spPr bwMode="auto">
              <a:xfrm flipH="1">
                <a:off x="3240" y="3222"/>
                <a:ext cx="2"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53" name="Line 1425"/>
              <p:cNvSpPr>
                <a:spLocks noChangeShapeType="1"/>
              </p:cNvSpPr>
              <p:nvPr/>
            </p:nvSpPr>
            <p:spPr bwMode="auto">
              <a:xfrm>
                <a:off x="3242" y="3222"/>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54" name="Line 1426"/>
              <p:cNvSpPr>
                <a:spLocks noChangeShapeType="1"/>
              </p:cNvSpPr>
              <p:nvPr/>
            </p:nvSpPr>
            <p:spPr bwMode="auto">
              <a:xfrm flipH="1">
                <a:off x="3242" y="3219"/>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55" name="Line 1427"/>
              <p:cNvSpPr>
                <a:spLocks noChangeShapeType="1"/>
              </p:cNvSpPr>
              <p:nvPr/>
            </p:nvSpPr>
            <p:spPr bwMode="auto">
              <a:xfrm flipH="1">
                <a:off x="3245" y="3216"/>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56" name="Line 1428"/>
              <p:cNvSpPr>
                <a:spLocks noChangeShapeType="1"/>
              </p:cNvSpPr>
              <p:nvPr/>
            </p:nvSpPr>
            <p:spPr bwMode="auto">
              <a:xfrm flipH="1">
                <a:off x="3248" y="3213"/>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57" name="Line 1429"/>
              <p:cNvSpPr>
                <a:spLocks noChangeShapeType="1"/>
              </p:cNvSpPr>
              <p:nvPr/>
            </p:nvSpPr>
            <p:spPr bwMode="auto">
              <a:xfrm flipH="1">
                <a:off x="3251" y="3211"/>
                <a:ext cx="5"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58" name="Line 1430"/>
              <p:cNvSpPr>
                <a:spLocks noChangeShapeType="1"/>
              </p:cNvSpPr>
              <p:nvPr/>
            </p:nvSpPr>
            <p:spPr bwMode="auto">
              <a:xfrm flipH="1">
                <a:off x="3256" y="3208"/>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59" name="Line 1431"/>
              <p:cNvSpPr>
                <a:spLocks noChangeShapeType="1"/>
              </p:cNvSpPr>
              <p:nvPr/>
            </p:nvSpPr>
            <p:spPr bwMode="auto">
              <a:xfrm>
                <a:off x="3259" y="3208"/>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60" name="Line 1432"/>
              <p:cNvSpPr>
                <a:spLocks noChangeShapeType="1"/>
              </p:cNvSpPr>
              <p:nvPr/>
            </p:nvSpPr>
            <p:spPr bwMode="auto">
              <a:xfrm flipH="1">
                <a:off x="3259" y="3205"/>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61" name="Line 1433"/>
              <p:cNvSpPr>
                <a:spLocks noChangeShapeType="1"/>
              </p:cNvSpPr>
              <p:nvPr/>
            </p:nvSpPr>
            <p:spPr bwMode="auto">
              <a:xfrm flipH="1">
                <a:off x="3262" y="3202"/>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62" name="Line 1434"/>
              <p:cNvSpPr>
                <a:spLocks noChangeShapeType="1"/>
              </p:cNvSpPr>
              <p:nvPr/>
            </p:nvSpPr>
            <p:spPr bwMode="auto">
              <a:xfrm flipH="1">
                <a:off x="3264" y="3197"/>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63" name="Line 1435"/>
              <p:cNvSpPr>
                <a:spLocks noChangeShapeType="1"/>
              </p:cNvSpPr>
              <p:nvPr/>
            </p:nvSpPr>
            <p:spPr bwMode="auto">
              <a:xfrm flipH="1">
                <a:off x="3267" y="3194"/>
                <a:ext cx="6"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64" name="Line 1436"/>
              <p:cNvSpPr>
                <a:spLocks noChangeShapeType="1"/>
              </p:cNvSpPr>
              <p:nvPr/>
            </p:nvSpPr>
            <p:spPr bwMode="auto">
              <a:xfrm flipH="1">
                <a:off x="3273" y="3191"/>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65" name="Line 1437"/>
              <p:cNvSpPr>
                <a:spLocks noChangeShapeType="1"/>
              </p:cNvSpPr>
              <p:nvPr/>
            </p:nvSpPr>
            <p:spPr bwMode="auto">
              <a:xfrm>
                <a:off x="3275" y="3191"/>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66" name="Line 1438"/>
              <p:cNvSpPr>
                <a:spLocks noChangeShapeType="1"/>
              </p:cNvSpPr>
              <p:nvPr/>
            </p:nvSpPr>
            <p:spPr bwMode="auto">
              <a:xfrm flipH="1">
                <a:off x="3275" y="3189"/>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67" name="Line 1439"/>
              <p:cNvSpPr>
                <a:spLocks noChangeShapeType="1"/>
              </p:cNvSpPr>
              <p:nvPr/>
            </p:nvSpPr>
            <p:spPr bwMode="auto">
              <a:xfrm flipH="1">
                <a:off x="3278" y="3186"/>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68" name="Line 1440"/>
              <p:cNvSpPr>
                <a:spLocks noChangeShapeType="1"/>
              </p:cNvSpPr>
              <p:nvPr/>
            </p:nvSpPr>
            <p:spPr bwMode="auto">
              <a:xfrm flipH="1">
                <a:off x="3281" y="3183"/>
                <a:ext cx="5"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69" name="Line 1441"/>
              <p:cNvSpPr>
                <a:spLocks noChangeShapeType="1"/>
              </p:cNvSpPr>
              <p:nvPr/>
            </p:nvSpPr>
            <p:spPr bwMode="auto">
              <a:xfrm flipH="1">
                <a:off x="3286" y="3180"/>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70" name="Line 1442"/>
              <p:cNvSpPr>
                <a:spLocks noChangeShapeType="1"/>
              </p:cNvSpPr>
              <p:nvPr/>
            </p:nvSpPr>
            <p:spPr bwMode="auto">
              <a:xfrm flipH="1">
                <a:off x="3289" y="3178"/>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71" name="Line 1443"/>
              <p:cNvSpPr>
                <a:spLocks noChangeShapeType="1"/>
              </p:cNvSpPr>
              <p:nvPr/>
            </p:nvSpPr>
            <p:spPr bwMode="auto">
              <a:xfrm>
                <a:off x="3292" y="3178"/>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72" name="Line 1444"/>
              <p:cNvSpPr>
                <a:spLocks noChangeShapeType="1"/>
              </p:cNvSpPr>
              <p:nvPr/>
            </p:nvSpPr>
            <p:spPr bwMode="auto">
              <a:xfrm flipH="1">
                <a:off x="3292" y="3172"/>
                <a:ext cx="2"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73" name="Line 1445"/>
              <p:cNvSpPr>
                <a:spLocks noChangeShapeType="1"/>
              </p:cNvSpPr>
              <p:nvPr/>
            </p:nvSpPr>
            <p:spPr bwMode="auto">
              <a:xfrm flipH="1">
                <a:off x="3294" y="3169"/>
                <a:ext cx="6"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74" name="Line 1446"/>
              <p:cNvSpPr>
                <a:spLocks noChangeShapeType="1"/>
              </p:cNvSpPr>
              <p:nvPr/>
            </p:nvSpPr>
            <p:spPr bwMode="auto">
              <a:xfrm flipH="1">
                <a:off x="3300" y="3167"/>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75" name="Line 1447"/>
              <p:cNvSpPr>
                <a:spLocks noChangeShapeType="1"/>
              </p:cNvSpPr>
              <p:nvPr/>
            </p:nvSpPr>
            <p:spPr bwMode="auto">
              <a:xfrm flipH="1">
                <a:off x="3303" y="3164"/>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76" name="Line 1448"/>
              <p:cNvSpPr>
                <a:spLocks noChangeShapeType="1"/>
              </p:cNvSpPr>
              <p:nvPr/>
            </p:nvSpPr>
            <p:spPr bwMode="auto">
              <a:xfrm flipH="1">
                <a:off x="3305" y="3161"/>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77" name="Line 1449"/>
              <p:cNvSpPr>
                <a:spLocks noChangeShapeType="1"/>
              </p:cNvSpPr>
              <p:nvPr/>
            </p:nvSpPr>
            <p:spPr bwMode="auto">
              <a:xfrm>
                <a:off x="3308" y="3161"/>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78" name="Line 1450"/>
              <p:cNvSpPr>
                <a:spLocks noChangeShapeType="1"/>
              </p:cNvSpPr>
              <p:nvPr/>
            </p:nvSpPr>
            <p:spPr bwMode="auto">
              <a:xfrm flipH="1">
                <a:off x="3308" y="3156"/>
                <a:ext cx="6"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79" name="Line 1451"/>
              <p:cNvSpPr>
                <a:spLocks noChangeShapeType="1"/>
              </p:cNvSpPr>
              <p:nvPr/>
            </p:nvSpPr>
            <p:spPr bwMode="auto">
              <a:xfrm flipH="1">
                <a:off x="3314" y="3153"/>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80" name="Line 1452"/>
              <p:cNvSpPr>
                <a:spLocks noChangeShapeType="1"/>
              </p:cNvSpPr>
              <p:nvPr/>
            </p:nvSpPr>
            <p:spPr bwMode="auto">
              <a:xfrm flipH="1">
                <a:off x="3316" y="3150"/>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81" name="Line 1453"/>
              <p:cNvSpPr>
                <a:spLocks noChangeShapeType="1"/>
              </p:cNvSpPr>
              <p:nvPr/>
            </p:nvSpPr>
            <p:spPr bwMode="auto">
              <a:xfrm flipH="1">
                <a:off x="3319" y="3148"/>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82" name="Line 1454"/>
              <p:cNvSpPr>
                <a:spLocks noChangeShapeType="1"/>
              </p:cNvSpPr>
              <p:nvPr/>
            </p:nvSpPr>
            <p:spPr bwMode="auto">
              <a:xfrm flipH="1">
                <a:off x="3322" y="3142"/>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83" name="Line 1455"/>
              <p:cNvSpPr>
                <a:spLocks noChangeShapeType="1"/>
              </p:cNvSpPr>
              <p:nvPr/>
            </p:nvSpPr>
            <p:spPr bwMode="auto">
              <a:xfrm>
                <a:off x="3325" y="3142"/>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84" name="Line 1456"/>
              <p:cNvSpPr>
                <a:spLocks noChangeShapeType="1"/>
              </p:cNvSpPr>
              <p:nvPr/>
            </p:nvSpPr>
            <p:spPr bwMode="auto">
              <a:xfrm flipH="1">
                <a:off x="3325" y="3139"/>
                <a:ext cx="5"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85" name="Line 1457"/>
              <p:cNvSpPr>
                <a:spLocks noChangeShapeType="1"/>
              </p:cNvSpPr>
              <p:nvPr/>
            </p:nvSpPr>
            <p:spPr bwMode="auto">
              <a:xfrm flipH="1">
                <a:off x="3330" y="3137"/>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86" name="Line 1458"/>
              <p:cNvSpPr>
                <a:spLocks noChangeShapeType="1"/>
              </p:cNvSpPr>
              <p:nvPr/>
            </p:nvSpPr>
            <p:spPr bwMode="auto">
              <a:xfrm flipH="1">
                <a:off x="3333" y="3134"/>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87" name="Line 1459"/>
              <p:cNvSpPr>
                <a:spLocks noChangeShapeType="1"/>
              </p:cNvSpPr>
              <p:nvPr/>
            </p:nvSpPr>
            <p:spPr bwMode="auto">
              <a:xfrm flipH="1">
                <a:off x="3336" y="3128"/>
                <a:ext cx="2"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88" name="Line 1460"/>
              <p:cNvSpPr>
                <a:spLocks noChangeShapeType="1"/>
              </p:cNvSpPr>
              <p:nvPr/>
            </p:nvSpPr>
            <p:spPr bwMode="auto">
              <a:xfrm flipH="1">
                <a:off x="3338" y="3126"/>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89" name="Line 1461"/>
              <p:cNvSpPr>
                <a:spLocks noChangeShapeType="1"/>
              </p:cNvSpPr>
              <p:nvPr/>
            </p:nvSpPr>
            <p:spPr bwMode="auto">
              <a:xfrm>
                <a:off x="3341" y="3126"/>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90" name="Line 1462"/>
              <p:cNvSpPr>
                <a:spLocks noChangeShapeType="1"/>
              </p:cNvSpPr>
              <p:nvPr/>
            </p:nvSpPr>
            <p:spPr bwMode="auto">
              <a:xfrm flipH="1">
                <a:off x="3341" y="3123"/>
                <a:ext cx="6"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91" name="Line 1463"/>
              <p:cNvSpPr>
                <a:spLocks noChangeShapeType="1"/>
              </p:cNvSpPr>
              <p:nvPr/>
            </p:nvSpPr>
            <p:spPr bwMode="auto">
              <a:xfrm flipH="1">
                <a:off x="3347" y="3117"/>
                <a:ext cx="2"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92" name="Line 1464"/>
              <p:cNvSpPr>
                <a:spLocks noChangeShapeType="1"/>
              </p:cNvSpPr>
              <p:nvPr/>
            </p:nvSpPr>
            <p:spPr bwMode="auto">
              <a:xfrm flipH="1">
                <a:off x="3349" y="3115"/>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93" name="Line 1465"/>
              <p:cNvSpPr>
                <a:spLocks noChangeShapeType="1"/>
              </p:cNvSpPr>
              <p:nvPr/>
            </p:nvSpPr>
            <p:spPr bwMode="auto">
              <a:xfrm flipH="1">
                <a:off x="3352" y="3112"/>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94" name="Line 1466"/>
              <p:cNvSpPr>
                <a:spLocks noChangeShapeType="1"/>
              </p:cNvSpPr>
              <p:nvPr/>
            </p:nvSpPr>
            <p:spPr bwMode="auto">
              <a:xfrm flipH="1">
                <a:off x="3355" y="3106"/>
                <a:ext cx="5"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95" name="Line 1467"/>
              <p:cNvSpPr>
                <a:spLocks noChangeShapeType="1"/>
              </p:cNvSpPr>
              <p:nvPr/>
            </p:nvSpPr>
            <p:spPr bwMode="auto">
              <a:xfrm>
                <a:off x="3360" y="3106"/>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96" name="Line 1468"/>
              <p:cNvSpPr>
                <a:spLocks noChangeShapeType="1"/>
              </p:cNvSpPr>
              <p:nvPr/>
            </p:nvSpPr>
            <p:spPr bwMode="auto">
              <a:xfrm flipH="1">
                <a:off x="3360" y="3104"/>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97" name="Line 1469"/>
              <p:cNvSpPr>
                <a:spLocks noChangeShapeType="1"/>
              </p:cNvSpPr>
              <p:nvPr/>
            </p:nvSpPr>
            <p:spPr bwMode="auto">
              <a:xfrm flipH="1">
                <a:off x="3363" y="3098"/>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98" name="Line 1470"/>
              <p:cNvSpPr>
                <a:spLocks noChangeShapeType="1"/>
              </p:cNvSpPr>
              <p:nvPr/>
            </p:nvSpPr>
            <p:spPr bwMode="auto">
              <a:xfrm flipH="1">
                <a:off x="3366" y="3096"/>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99" name="Line 1471"/>
              <p:cNvSpPr>
                <a:spLocks noChangeShapeType="1"/>
              </p:cNvSpPr>
              <p:nvPr/>
            </p:nvSpPr>
            <p:spPr bwMode="auto">
              <a:xfrm flipH="1">
                <a:off x="3369" y="3093"/>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00" name="Line 1472"/>
              <p:cNvSpPr>
                <a:spLocks noChangeShapeType="1"/>
              </p:cNvSpPr>
              <p:nvPr/>
            </p:nvSpPr>
            <p:spPr bwMode="auto">
              <a:xfrm flipH="1">
                <a:off x="3371" y="3087"/>
                <a:ext cx="6"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01" name="Line 1473"/>
              <p:cNvSpPr>
                <a:spLocks noChangeShapeType="1"/>
              </p:cNvSpPr>
              <p:nvPr/>
            </p:nvSpPr>
            <p:spPr bwMode="auto">
              <a:xfrm>
                <a:off x="3377" y="3087"/>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02" name="Line 1474"/>
              <p:cNvSpPr>
                <a:spLocks noChangeShapeType="1"/>
              </p:cNvSpPr>
              <p:nvPr/>
            </p:nvSpPr>
            <p:spPr bwMode="auto">
              <a:xfrm flipH="1">
                <a:off x="3377" y="3085"/>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03" name="Line 1475"/>
              <p:cNvSpPr>
                <a:spLocks noChangeShapeType="1"/>
              </p:cNvSpPr>
              <p:nvPr/>
            </p:nvSpPr>
            <p:spPr bwMode="auto">
              <a:xfrm flipH="1">
                <a:off x="3380" y="3079"/>
                <a:ext cx="2"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04" name="Line 1476"/>
              <p:cNvSpPr>
                <a:spLocks noChangeShapeType="1"/>
              </p:cNvSpPr>
              <p:nvPr/>
            </p:nvSpPr>
            <p:spPr bwMode="auto">
              <a:xfrm flipH="1">
                <a:off x="3382" y="3076"/>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05" name="Line 1477"/>
              <p:cNvSpPr>
                <a:spLocks noChangeShapeType="1"/>
              </p:cNvSpPr>
              <p:nvPr/>
            </p:nvSpPr>
            <p:spPr bwMode="auto">
              <a:xfrm flipH="1">
                <a:off x="3385" y="3071"/>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06" name="Line 1478"/>
              <p:cNvSpPr>
                <a:spLocks noChangeShapeType="1"/>
              </p:cNvSpPr>
              <p:nvPr/>
            </p:nvSpPr>
            <p:spPr bwMode="auto">
              <a:xfrm flipH="1">
                <a:off x="3388" y="3068"/>
                <a:ext cx="5"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07" name="Line 1479"/>
              <p:cNvSpPr>
                <a:spLocks noChangeShapeType="1"/>
              </p:cNvSpPr>
              <p:nvPr/>
            </p:nvSpPr>
            <p:spPr bwMode="auto">
              <a:xfrm>
                <a:off x="3393" y="3068"/>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08" name="Line 1480"/>
              <p:cNvSpPr>
                <a:spLocks noChangeShapeType="1"/>
              </p:cNvSpPr>
              <p:nvPr/>
            </p:nvSpPr>
            <p:spPr bwMode="auto">
              <a:xfrm flipH="1">
                <a:off x="3393" y="3063"/>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09" name="Line 1481"/>
              <p:cNvSpPr>
                <a:spLocks noChangeShapeType="1"/>
              </p:cNvSpPr>
              <p:nvPr/>
            </p:nvSpPr>
            <p:spPr bwMode="auto">
              <a:xfrm flipH="1">
                <a:off x="3396" y="3060"/>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10" name="Line 1482"/>
              <p:cNvSpPr>
                <a:spLocks noChangeShapeType="1"/>
              </p:cNvSpPr>
              <p:nvPr/>
            </p:nvSpPr>
            <p:spPr bwMode="auto">
              <a:xfrm flipH="1">
                <a:off x="3399" y="3054"/>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11" name="Line 1483"/>
              <p:cNvSpPr>
                <a:spLocks noChangeShapeType="1"/>
              </p:cNvSpPr>
              <p:nvPr/>
            </p:nvSpPr>
            <p:spPr bwMode="auto">
              <a:xfrm flipH="1">
                <a:off x="3402" y="3052"/>
                <a:ext cx="2"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12" name="Line 1484"/>
              <p:cNvSpPr>
                <a:spLocks noChangeShapeType="1"/>
              </p:cNvSpPr>
              <p:nvPr/>
            </p:nvSpPr>
            <p:spPr bwMode="auto">
              <a:xfrm flipH="1">
                <a:off x="3404" y="3046"/>
                <a:ext cx="6"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13" name="Line 1485"/>
              <p:cNvSpPr>
                <a:spLocks noChangeShapeType="1"/>
              </p:cNvSpPr>
              <p:nvPr/>
            </p:nvSpPr>
            <p:spPr bwMode="auto">
              <a:xfrm>
                <a:off x="3410" y="3046"/>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14" name="Line 1486"/>
              <p:cNvSpPr>
                <a:spLocks noChangeShapeType="1"/>
              </p:cNvSpPr>
              <p:nvPr/>
            </p:nvSpPr>
            <p:spPr bwMode="auto">
              <a:xfrm flipH="1">
                <a:off x="3410" y="3044"/>
                <a:ext cx="2"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15" name="Line 1487"/>
              <p:cNvSpPr>
                <a:spLocks noChangeShapeType="1"/>
              </p:cNvSpPr>
              <p:nvPr/>
            </p:nvSpPr>
            <p:spPr bwMode="auto">
              <a:xfrm flipH="1">
                <a:off x="3412" y="3038"/>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16" name="Line 1488"/>
              <p:cNvSpPr>
                <a:spLocks noChangeShapeType="1"/>
              </p:cNvSpPr>
              <p:nvPr/>
            </p:nvSpPr>
            <p:spPr bwMode="auto">
              <a:xfrm flipH="1">
                <a:off x="3415" y="3033"/>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17" name="Line 1489"/>
              <p:cNvSpPr>
                <a:spLocks noChangeShapeType="1"/>
              </p:cNvSpPr>
              <p:nvPr/>
            </p:nvSpPr>
            <p:spPr bwMode="auto">
              <a:xfrm flipH="1">
                <a:off x="3418" y="3030"/>
                <a:ext cx="5"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18" name="Line 1490"/>
              <p:cNvSpPr>
                <a:spLocks noChangeShapeType="1"/>
              </p:cNvSpPr>
              <p:nvPr/>
            </p:nvSpPr>
            <p:spPr bwMode="auto">
              <a:xfrm flipH="1">
                <a:off x="3423" y="3024"/>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19" name="Line 1491"/>
              <p:cNvSpPr>
                <a:spLocks noChangeShapeType="1"/>
              </p:cNvSpPr>
              <p:nvPr/>
            </p:nvSpPr>
            <p:spPr bwMode="auto">
              <a:xfrm>
                <a:off x="3426" y="3024"/>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20" name="Line 1492"/>
              <p:cNvSpPr>
                <a:spLocks noChangeShapeType="1"/>
              </p:cNvSpPr>
              <p:nvPr/>
            </p:nvSpPr>
            <p:spPr bwMode="auto">
              <a:xfrm flipH="1">
                <a:off x="3426" y="3022"/>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21" name="Line 1493"/>
              <p:cNvSpPr>
                <a:spLocks noChangeShapeType="1"/>
              </p:cNvSpPr>
              <p:nvPr/>
            </p:nvSpPr>
            <p:spPr bwMode="auto">
              <a:xfrm flipH="1">
                <a:off x="3429" y="3016"/>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22" name="Line 1494"/>
              <p:cNvSpPr>
                <a:spLocks noChangeShapeType="1"/>
              </p:cNvSpPr>
              <p:nvPr/>
            </p:nvSpPr>
            <p:spPr bwMode="auto">
              <a:xfrm flipH="1">
                <a:off x="3432" y="3011"/>
                <a:ext cx="2"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23" name="Line 1495"/>
              <p:cNvSpPr>
                <a:spLocks noChangeShapeType="1"/>
              </p:cNvSpPr>
              <p:nvPr/>
            </p:nvSpPr>
            <p:spPr bwMode="auto">
              <a:xfrm flipH="1">
                <a:off x="3434" y="3005"/>
                <a:ext cx="6"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24" name="Line 1496"/>
              <p:cNvSpPr>
                <a:spLocks noChangeShapeType="1"/>
              </p:cNvSpPr>
              <p:nvPr/>
            </p:nvSpPr>
            <p:spPr bwMode="auto">
              <a:xfrm flipH="1">
                <a:off x="3440" y="3002"/>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25" name="Line 1497"/>
              <p:cNvSpPr>
                <a:spLocks noChangeShapeType="1"/>
              </p:cNvSpPr>
              <p:nvPr/>
            </p:nvSpPr>
            <p:spPr bwMode="auto">
              <a:xfrm>
                <a:off x="3443" y="3002"/>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26" name="Line 1498"/>
              <p:cNvSpPr>
                <a:spLocks noChangeShapeType="1"/>
              </p:cNvSpPr>
              <p:nvPr/>
            </p:nvSpPr>
            <p:spPr bwMode="auto">
              <a:xfrm flipH="1">
                <a:off x="3443" y="2997"/>
                <a:ext cx="2"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27" name="Line 1499"/>
              <p:cNvSpPr>
                <a:spLocks noChangeShapeType="1"/>
              </p:cNvSpPr>
              <p:nvPr/>
            </p:nvSpPr>
            <p:spPr bwMode="auto">
              <a:xfrm flipH="1">
                <a:off x="3445" y="2991"/>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28" name="Line 1500"/>
              <p:cNvSpPr>
                <a:spLocks noChangeShapeType="1"/>
              </p:cNvSpPr>
              <p:nvPr/>
            </p:nvSpPr>
            <p:spPr bwMode="auto">
              <a:xfrm flipH="1">
                <a:off x="3448" y="2989"/>
                <a:ext cx="6"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29" name="Line 1501"/>
              <p:cNvSpPr>
                <a:spLocks noChangeShapeType="1"/>
              </p:cNvSpPr>
              <p:nvPr/>
            </p:nvSpPr>
            <p:spPr bwMode="auto">
              <a:xfrm flipH="1">
                <a:off x="3454" y="2983"/>
                <a:ext cx="2"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30" name="Line 1502"/>
              <p:cNvSpPr>
                <a:spLocks noChangeShapeType="1"/>
              </p:cNvSpPr>
              <p:nvPr/>
            </p:nvSpPr>
            <p:spPr bwMode="auto">
              <a:xfrm flipH="1">
                <a:off x="3456" y="2978"/>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31" name="Line 1503"/>
              <p:cNvSpPr>
                <a:spLocks noChangeShapeType="1"/>
              </p:cNvSpPr>
              <p:nvPr/>
            </p:nvSpPr>
            <p:spPr bwMode="auto">
              <a:xfrm>
                <a:off x="3459" y="2978"/>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32" name="Line 1504"/>
              <p:cNvSpPr>
                <a:spLocks noChangeShapeType="1"/>
              </p:cNvSpPr>
              <p:nvPr/>
            </p:nvSpPr>
            <p:spPr bwMode="auto">
              <a:xfrm flipH="1">
                <a:off x="3459" y="2972"/>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33" name="Line 1505"/>
              <p:cNvSpPr>
                <a:spLocks noChangeShapeType="1"/>
              </p:cNvSpPr>
              <p:nvPr/>
            </p:nvSpPr>
            <p:spPr bwMode="auto">
              <a:xfrm flipH="1">
                <a:off x="3462" y="2970"/>
                <a:ext cx="5"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34" name="Line 1506"/>
              <p:cNvSpPr>
                <a:spLocks noChangeShapeType="1"/>
              </p:cNvSpPr>
              <p:nvPr/>
            </p:nvSpPr>
            <p:spPr bwMode="auto">
              <a:xfrm flipH="1">
                <a:off x="3467" y="2964"/>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35" name="Line 1507"/>
              <p:cNvSpPr>
                <a:spLocks noChangeShapeType="1"/>
              </p:cNvSpPr>
              <p:nvPr/>
            </p:nvSpPr>
            <p:spPr bwMode="auto">
              <a:xfrm flipH="1">
                <a:off x="3470" y="2959"/>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36" name="Line 1508"/>
              <p:cNvSpPr>
                <a:spLocks noChangeShapeType="1"/>
              </p:cNvSpPr>
              <p:nvPr/>
            </p:nvSpPr>
            <p:spPr bwMode="auto">
              <a:xfrm flipH="1">
                <a:off x="3473" y="2953"/>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37" name="Line 1509"/>
              <p:cNvSpPr>
                <a:spLocks noChangeShapeType="1"/>
              </p:cNvSpPr>
              <p:nvPr/>
            </p:nvSpPr>
            <p:spPr bwMode="auto">
              <a:xfrm>
                <a:off x="3476" y="2953"/>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38" name="Line 1510"/>
              <p:cNvSpPr>
                <a:spLocks noChangeShapeType="1"/>
              </p:cNvSpPr>
              <p:nvPr/>
            </p:nvSpPr>
            <p:spPr bwMode="auto">
              <a:xfrm flipH="1">
                <a:off x="3476" y="2948"/>
                <a:ext cx="2"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39" name="Line 1511"/>
              <p:cNvSpPr>
                <a:spLocks noChangeShapeType="1"/>
              </p:cNvSpPr>
              <p:nvPr/>
            </p:nvSpPr>
            <p:spPr bwMode="auto">
              <a:xfrm flipH="1">
                <a:off x="3478" y="2945"/>
                <a:ext cx="6"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40" name="Line 1512"/>
              <p:cNvSpPr>
                <a:spLocks noChangeShapeType="1"/>
              </p:cNvSpPr>
              <p:nvPr/>
            </p:nvSpPr>
            <p:spPr bwMode="auto">
              <a:xfrm flipH="1">
                <a:off x="3484" y="2939"/>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41" name="Line 1513"/>
              <p:cNvSpPr>
                <a:spLocks noChangeShapeType="1"/>
              </p:cNvSpPr>
              <p:nvPr/>
            </p:nvSpPr>
            <p:spPr bwMode="auto">
              <a:xfrm flipH="1">
                <a:off x="3487" y="2934"/>
                <a:ext cx="2"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42" name="Line 1514"/>
              <p:cNvSpPr>
                <a:spLocks noChangeShapeType="1"/>
              </p:cNvSpPr>
              <p:nvPr/>
            </p:nvSpPr>
            <p:spPr bwMode="auto">
              <a:xfrm flipH="1">
                <a:off x="3489" y="2928"/>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43" name="Line 1515"/>
              <p:cNvSpPr>
                <a:spLocks noChangeShapeType="1"/>
              </p:cNvSpPr>
              <p:nvPr/>
            </p:nvSpPr>
            <p:spPr bwMode="auto">
              <a:xfrm>
                <a:off x="3492" y="2928"/>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44" name="Line 1516"/>
              <p:cNvSpPr>
                <a:spLocks noChangeShapeType="1"/>
              </p:cNvSpPr>
              <p:nvPr/>
            </p:nvSpPr>
            <p:spPr bwMode="auto">
              <a:xfrm flipH="1">
                <a:off x="3492" y="2923"/>
                <a:ext cx="6"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45" name="Line 1517"/>
              <p:cNvSpPr>
                <a:spLocks noChangeShapeType="1"/>
              </p:cNvSpPr>
              <p:nvPr/>
            </p:nvSpPr>
            <p:spPr bwMode="auto">
              <a:xfrm flipH="1">
                <a:off x="3498" y="2918"/>
                <a:ext cx="2"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46" name="Line 1518"/>
              <p:cNvSpPr>
                <a:spLocks noChangeShapeType="1"/>
              </p:cNvSpPr>
              <p:nvPr/>
            </p:nvSpPr>
            <p:spPr bwMode="auto">
              <a:xfrm flipH="1">
                <a:off x="3500" y="2912"/>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47" name="Line 1519"/>
              <p:cNvSpPr>
                <a:spLocks noChangeShapeType="1"/>
              </p:cNvSpPr>
              <p:nvPr/>
            </p:nvSpPr>
            <p:spPr bwMode="auto">
              <a:xfrm flipH="1">
                <a:off x="3503" y="2907"/>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48" name="Line 1520"/>
              <p:cNvSpPr>
                <a:spLocks noChangeShapeType="1"/>
              </p:cNvSpPr>
              <p:nvPr/>
            </p:nvSpPr>
            <p:spPr bwMode="auto">
              <a:xfrm flipH="1">
                <a:off x="3506" y="2901"/>
                <a:ext cx="5"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49" name="Line 1521"/>
              <p:cNvSpPr>
                <a:spLocks noChangeShapeType="1"/>
              </p:cNvSpPr>
              <p:nvPr/>
            </p:nvSpPr>
            <p:spPr bwMode="auto">
              <a:xfrm>
                <a:off x="3511" y="2901"/>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50" name="Line 1522"/>
              <p:cNvSpPr>
                <a:spLocks noChangeShapeType="1"/>
              </p:cNvSpPr>
              <p:nvPr/>
            </p:nvSpPr>
            <p:spPr bwMode="auto">
              <a:xfrm flipH="1">
                <a:off x="3511" y="2896"/>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51" name="Line 1523"/>
              <p:cNvSpPr>
                <a:spLocks noChangeShapeType="1"/>
              </p:cNvSpPr>
              <p:nvPr/>
            </p:nvSpPr>
            <p:spPr bwMode="auto">
              <a:xfrm flipH="1">
                <a:off x="3514" y="2890"/>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52" name="Line 1524"/>
              <p:cNvSpPr>
                <a:spLocks noChangeShapeType="1"/>
              </p:cNvSpPr>
              <p:nvPr/>
            </p:nvSpPr>
            <p:spPr bwMode="auto">
              <a:xfrm flipH="1">
                <a:off x="3517" y="2885"/>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53" name="Line 1525"/>
              <p:cNvSpPr>
                <a:spLocks noChangeShapeType="1"/>
              </p:cNvSpPr>
              <p:nvPr/>
            </p:nvSpPr>
            <p:spPr bwMode="auto">
              <a:xfrm flipH="1">
                <a:off x="3520" y="2879"/>
                <a:ext cx="2"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54" name="Line 1526"/>
              <p:cNvSpPr>
                <a:spLocks noChangeShapeType="1"/>
              </p:cNvSpPr>
              <p:nvPr/>
            </p:nvSpPr>
            <p:spPr bwMode="auto">
              <a:xfrm flipH="1">
                <a:off x="3522" y="2874"/>
                <a:ext cx="6"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55" name="Line 1527"/>
              <p:cNvSpPr>
                <a:spLocks noChangeShapeType="1"/>
              </p:cNvSpPr>
              <p:nvPr/>
            </p:nvSpPr>
            <p:spPr bwMode="auto">
              <a:xfrm>
                <a:off x="3528" y="2874"/>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56" name="Line 1528"/>
              <p:cNvSpPr>
                <a:spLocks noChangeShapeType="1"/>
              </p:cNvSpPr>
              <p:nvPr/>
            </p:nvSpPr>
            <p:spPr bwMode="auto">
              <a:xfrm flipH="1">
                <a:off x="3528" y="2871"/>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57" name="Line 1529"/>
              <p:cNvSpPr>
                <a:spLocks noChangeShapeType="1"/>
              </p:cNvSpPr>
              <p:nvPr/>
            </p:nvSpPr>
            <p:spPr bwMode="auto">
              <a:xfrm flipH="1">
                <a:off x="3530" y="2866"/>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58" name="Line 1530"/>
              <p:cNvSpPr>
                <a:spLocks noChangeShapeType="1"/>
              </p:cNvSpPr>
              <p:nvPr/>
            </p:nvSpPr>
            <p:spPr bwMode="auto">
              <a:xfrm flipH="1">
                <a:off x="3533" y="2860"/>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59" name="Line 1531"/>
              <p:cNvSpPr>
                <a:spLocks noChangeShapeType="1"/>
              </p:cNvSpPr>
              <p:nvPr/>
            </p:nvSpPr>
            <p:spPr bwMode="auto">
              <a:xfrm flipH="1">
                <a:off x="3536" y="2855"/>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60" name="Line 1532"/>
              <p:cNvSpPr>
                <a:spLocks noChangeShapeType="1"/>
              </p:cNvSpPr>
              <p:nvPr/>
            </p:nvSpPr>
            <p:spPr bwMode="auto">
              <a:xfrm flipH="1">
                <a:off x="3539" y="2849"/>
                <a:ext cx="2"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61" name="Line 1533"/>
              <p:cNvSpPr>
                <a:spLocks noChangeShapeType="1"/>
              </p:cNvSpPr>
              <p:nvPr/>
            </p:nvSpPr>
            <p:spPr bwMode="auto">
              <a:xfrm>
                <a:off x="3541" y="2849"/>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62" name="Line 1534"/>
              <p:cNvSpPr>
                <a:spLocks noChangeShapeType="1"/>
              </p:cNvSpPr>
              <p:nvPr/>
            </p:nvSpPr>
            <p:spPr bwMode="auto">
              <a:xfrm flipH="1">
                <a:off x="3541" y="2844"/>
                <a:ext cx="6"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63" name="Line 1535"/>
              <p:cNvSpPr>
                <a:spLocks noChangeShapeType="1"/>
              </p:cNvSpPr>
              <p:nvPr/>
            </p:nvSpPr>
            <p:spPr bwMode="auto">
              <a:xfrm flipH="1">
                <a:off x="3547" y="2838"/>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64" name="Line 1536"/>
              <p:cNvSpPr>
                <a:spLocks noChangeShapeType="1"/>
              </p:cNvSpPr>
              <p:nvPr/>
            </p:nvSpPr>
            <p:spPr bwMode="auto">
              <a:xfrm flipH="1">
                <a:off x="3550" y="2830"/>
                <a:ext cx="2"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65" name="Line 1537"/>
              <p:cNvSpPr>
                <a:spLocks noChangeShapeType="1"/>
              </p:cNvSpPr>
              <p:nvPr/>
            </p:nvSpPr>
            <p:spPr bwMode="auto">
              <a:xfrm flipH="1">
                <a:off x="3552" y="2824"/>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66" name="Line 1538"/>
              <p:cNvSpPr>
                <a:spLocks noChangeShapeType="1"/>
              </p:cNvSpPr>
              <p:nvPr/>
            </p:nvSpPr>
            <p:spPr bwMode="auto">
              <a:xfrm flipH="1">
                <a:off x="3555" y="2819"/>
                <a:ext cx="6"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67" name="Line 1539"/>
              <p:cNvSpPr>
                <a:spLocks noChangeShapeType="1"/>
              </p:cNvSpPr>
              <p:nvPr/>
            </p:nvSpPr>
            <p:spPr bwMode="auto">
              <a:xfrm>
                <a:off x="3561" y="2819"/>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68" name="Line 1540"/>
              <p:cNvSpPr>
                <a:spLocks noChangeShapeType="1"/>
              </p:cNvSpPr>
              <p:nvPr/>
            </p:nvSpPr>
            <p:spPr bwMode="auto">
              <a:xfrm flipH="1">
                <a:off x="3561" y="2813"/>
                <a:ext cx="2"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69" name="Line 1541"/>
              <p:cNvSpPr>
                <a:spLocks noChangeShapeType="1"/>
              </p:cNvSpPr>
              <p:nvPr/>
            </p:nvSpPr>
            <p:spPr bwMode="auto">
              <a:xfrm flipH="1">
                <a:off x="3563" y="2808"/>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70" name="Line 1542"/>
              <p:cNvSpPr>
                <a:spLocks noChangeShapeType="1"/>
              </p:cNvSpPr>
              <p:nvPr/>
            </p:nvSpPr>
            <p:spPr bwMode="auto">
              <a:xfrm flipH="1">
                <a:off x="3566" y="2803"/>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71" name="Line 1543"/>
              <p:cNvSpPr>
                <a:spLocks noChangeShapeType="1"/>
              </p:cNvSpPr>
              <p:nvPr/>
            </p:nvSpPr>
            <p:spPr bwMode="auto">
              <a:xfrm flipH="1">
                <a:off x="3569" y="2794"/>
                <a:ext cx="5"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72" name="Line 1544"/>
              <p:cNvSpPr>
                <a:spLocks noChangeShapeType="1"/>
              </p:cNvSpPr>
              <p:nvPr/>
            </p:nvSpPr>
            <p:spPr bwMode="auto">
              <a:xfrm flipH="1">
                <a:off x="3574" y="2789"/>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73" name="Line 1545"/>
              <p:cNvSpPr>
                <a:spLocks noChangeShapeType="1"/>
              </p:cNvSpPr>
              <p:nvPr/>
            </p:nvSpPr>
            <p:spPr bwMode="auto">
              <a:xfrm>
                <a:off x="3577" y="2789"/>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74" name="Line 1546"/>
              <p:cNvSpPr>
                <a:spLocks noChangeShapeType="1"/>
              </p:cNvSpPr>
              <p:nvPr/>
            </p:nvSpPr>
            <p:spPr bwMode="auto">
              <a:xfrm flipH="1">
                <a:off x="3577" y="2783"/>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75" name="Line 1547"/>
              <p:cNvSpPr>
                <a:spLocks noChangeShapeType="1"/>
              </p:cNvSpPr>
              <p:nvPr/>
            </p:nvSpPr>
            <p:spPr bwMode="auto">
              <a:xfrm flipH="1">
                <a:off x="3580" y="2778"/>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76" name="Line 1548"/>
              <p:cNvSpPr>
                <a:spLocks noChangeShapeType="1"/>
              </p:cNvSpPr>
              <p:nvPr/>
            </p:nvSpPr>
            <p:spPr bwMode="auto">
              <a:xfrm flipH="1">
                <a:off x="3583" y="2772"/>
                <a:ext cx="2"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77" name="Line 1549"/>
              <p:cNvSpPr>
                <a:spLocks noChangeShapeType="1"/>
              </p:cNvSpPr>
              <p:nvPr/>
            </p:nvSpPr>
            <p:spPr bwMode="auto">
              <a:xfrm flipH="1">
                <a:off x="3585" y="2767"/>
                <a:ext cx="6"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78" name="Line 1550"/>
              <p:cNvSpPr>
                <a:spLocks noChangeShapeType="1"/>
              </p:cNvSpPr>
              <p:nvPr/>
            </p:nvSpPr>
            <p:spPr bwMode="auto">
              <a:xfrm flipH="1">
                <a:off x="3591" y="2759"/>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79" name="Line 1551"/>
              <p:cNvSpPr>
                <a:spLocks noChangeShapeType="1"/>
              </p:cNvSpPr>
              <p:nvPr/>
            </p:nvSpPr>
            <p:spPr bwMode="auto">
              <a:xfrm>
                <a:off x="3594" y="2759"/>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80" name="Line 1552"/>
              <p:cNvSpPr>
                <a:spLocks noChangeShapeType="1"/>
              </p:cNvSpPr>
              <p:nvPr/>
            </p:nvSpPr>
            <p:spPr bwMode="auto">
              <a:xfrm flipH="1">
                <a:off x="3594" y="2753"/>
                <a:ext cx="2"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81" name="Line 1553"/>
              <p:cNvSpPr>
                <a:spLocks noChangeShapeType="1"/>
              </p:cNvSpPr>
              <p:nvPr/>
            </p:nvSpPr>
            <p:spPr bwMode="auto">
              <a:xfrm flipH="1">
                <a:off x="3596" y="2748"/>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82" name="Line 1554"/>
              <p:cNvSpPr>
                <a:spLocks noChangeShapeType="1"/>
              </p:cNvSpPr>
              <p:nvPr/>
            </p:nvSpPr>
            <p:spPr bwMode="auto">
              <a:xfrm flipH="1">
                <a:off x="3599" y="2742"/>
                <a:ext cx="6"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83" name="Line 1555"/>
              <p:cNvSpPr>
                <a:spLocks noChangeShapeType="1"/>
              </p:cNvSpPr>
              <p:nvPr/>
            </p:nvSpPr>
            <p:spPr bwMode="auto">
              <a:xfrm flipH="1">
                <a:off x="3605" y="2734"/>
                <a:ext cx="2"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84" name="Line 1556"/>
              <p:cNvSpPr>
                <a:spLocks noChangeShapeType="1"/>
              </p:cNvSpPr>
              <p:nvPr/>
            </p:nvSpPr>
            <p:spPr bwMode="auto">
              <a:xfrm flipH="1">
                <a:off x="3607" y="2729"/>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85" name="Line 1557"/>
              <p:cNvSpPr>
                <a:spLocks noChangeShapeType="1"/>
              </p:cNvSpPr>
              <p:nvPr/>
            </p:nvSpPr>
            <p:spPr bwMode="auto">
              <a:xfrm>
                <a:off x="3610" y="2729"/>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86" name="Line 1558"/>
              <p:cNvSpPr>
                <a:spLocks noChangeShapeType="1"/>
              </p:cNvSpPr>
              <p:nvPr/>
            </p:nvSpPr>
            <p:spPr bwMode="auto">
              <a:xfrm flipH="1">
                <a:off x="3610" y="2723"/>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87" name="Line 1559"/>
              <p:cNvSpPr>
                <a:spLocks noChangeShapeType="1"/>
              </p:cNvSpPr>
              <p:nvPr/>
            </p:nvSpPr>
            <p:spPr bwMode="auto">
              <a:xfrm flipH="1">
                <a:off x="3613" y="2718"/>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88" name="Line 1560"/>
              <p:cNvSpPr>
                <a:spLocks noChangeShapeType="1"/>
              </p:cNvSpPr>
              <p:nvPr/>
            </p:nvSpPr>
            <p:spPr bwMode="auto">
              <a:xfrm flipH="1">
                <a:off x="3616" y="2709"/>
                <a:ext cx="5"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89" name="Line 1561"/>
              <p:cNvSpPr>
                <a:spLocks noChangeShapeType="1"/>
              </p:cNvSpPr>
              <p:nvPr/>
            </p:nvSpPr>
            <p:spPr bwMode="auto">
              <a:xfrm flipH="1">
                <a:off x="3621" y="2704"/>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90" name="Line 1562"/>
              <p:cNvSpPr>
                <a:spLocks noChangeShapeType="1"/>
              </p:cNvSpPr>
              <p:nvPr/>
            </p:nvSpPr>
            <p:spPr bwMode="auto">
              <a:xfrm flipH="1">
                <a:off x="3624" y="2698"/>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91" name="Line 1563"/>
              <p:cNvSpPr>
                <a:spLocks noChangeShapeType="1"/>
              </p:cNvSpPr>
              <p:nvPr/>
            </p:nvSpPr>
            <p:spPr bwMode="auto">
              <a:xfrm>
                <a:off x="3627" y="2698"/>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92" name="Line 1564"/>
              <p:cNvSpPr>
                <a:spLocks noChangeShapeType="1"/>
              </p:cNvSpPr>
              <p:nvPr/>
            </p:nvSpPr>
            <p:spPr bwMode="auto">
              <a:xfrm flipH="1">
                <a:off x="3627" y="2690"/>
                <a:ext cx="2"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93" name="Line 1565"/>
              <p:cNvSpPr>
                <a:spLocks noChangeShapeType="1"/>
              </p:cNvSpPr>
              <p:nvPr/>
            </p:nvSpPr>
            <p:spPr bwMode="auto">
              <a:xfrm flipH="1">
                <a:off x="3629" y="2685"/>
                <a:ext cx="6"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94" name="Line 1566"/>
              <p:cNvSpPr>
                <a:spLocks noChangeShapeType="1"/>
              </p:cNvSpPr>
              <p:nvPr/>
            </p:nvSpPr>
            <p:spPr bwMode="auto">
              <a:xfrm flipH="1">
                <a:off x="3635" y="2679"/>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95" name="Line 1567"/>
              <p:cNvSpPr>
                <a:spLocks noChangeShapeType="1"/>
              </p:cNvSpPr>
              <p:nvPr/>
            </p:nvSpPr>
            <p:spPr bwMode="auto">
              <a:xfrm flipH="1">
                <a:off x="3638" y="2671"/>
                <a:ext cx="2"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96" name="Line 1568"/>
              <p:cNvSpPr>
                <a:spLocks noChangeShapeType="1"/>
              </p:cNvSpPr>
              <p:nvPr/>
            </p:nvSpPr>
            <p:spPr bwMode="auto">
              <a:xfrm flipH="1">
                <a:off x="3640" y="2666"/>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97" name="Line 1569"/>
              <p:cNvSpPr>
                <a:spLocks noChangeShapeType="1"/>
              </p:cNvSpPr>
              <p:nvPr/>
            </p:nvSpPr>
            <p:spPr bwMode="auto">
              <a:xfrm>
                <a:off x="3643" y="2666"/>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98" name="Line 1570"/>
              <p:cNvSpPr>
                <a:spLocks noChangeShapeType="1"/>
              </p:cNvSpPr>
              <p:nvPr/>
            </p:nvSpPr>
            <p:spPr bwMode="auto">
              <a:xfrm flipH="1">
                <a:off x="3643" y="2657"/>
                <a:ext cx="3"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099" name="Line 1571"/>
              <p:cNvSpPr>
                <a:spLocks noChangeShapeType="1"/>
              </p:cNvSpPr>
              <p:nvPr/>
            </p:nvSpPr>
            <p:spPr bwMode="auto">
              <a:xfrm flipH="1">
                <a:off x="3646" y="2652"/>
                <a:ext cx="5"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00" name="Line 1572"/>
              <p:cNvSpPr>
                <a:spLocks noChangeShapeType="1"/>
              </p:cNvSpPr>
              <p:nvPr/>
            </p:nvSpPr>
            <p:spPr bwMode="auto">
              <a:xfrm flipH="1">
                <a:off x="3651" y="2644"/>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01" name="Line 1573"/>
              <p:cNvSpPr>
                <a:spLocks noChangeShapeType="1"/>
              </p:cNvSpPr>
              <p:nvPr/>
            </p:nvSpPr>
            <p:spPr bwMode="auto">
              <a:xfrm flipH="1">
                <a:off x="3654" y="2638"/>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02" name="Line 1574"/>
              <p:cNvSpPr>
                <a:spLocks noChangeShapeType="1"/>
              </p:cNvSpPr>
              <p:nvPr/>
            </p:nvSpPr>
            <p:spPr bwMode="auto">
              <a:xfrm flipH="1">
                <a:off x="3657" y="2633"/>
                <a:ext cx="2"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03" name="Line 1575"/>
              <p:cNvSpPr>
                <a:spLocks noChangeShapeType="1"/>
              </p:cNvSpPr>
              <p:nvPr/>
            </p:nvSpPr>
            <p:spPr bwMode="auto">
              <a:xfrm>
                <a:off x="3659" y="2633"/>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04" name="Line 1576"/>
              <p:cNvSpPr>
                <a:spLocks noChangeShapeType="1"/>
              </p:cNvSpPr>
              <p:nvPr/>
            </p:nvSpPr>
            <p:spPr bwMode="auto">
              <a:xfrm flipH="1">
                <a:off x="3659" y="2625"/>
                <a:ext cx="6"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05" name="Line 1577"/>
              <p:cNvSpPr>
                <a:spLocks noChangeShapeType="1"/>
              </p:cNvSpPr>
              <p:nvPr/>
            </p:nvSpPr>
            <p:spPr bwMode="auto">
              <a:xfrm flipH="1">
                <a:off x="3665" y="2619"/>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06" name="Line 1578"/>
              <p:cNvSpPr>
                <a:spLocks noChangeShapeType="1"/>
              </p:cNvSpPr>
              <p:nvPr/>
            </p:nvSpPr>
            <p:spPr bwMode="auto">
              <a:xfrm flipH="1">
                <a:off x="3668" y="2614"/>
                <a:ext cx="2"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07" name="Line 1579"/>
              <p:cNvSpPr>
                <a:spLocks noChangeShapeType="1"/>
              </p:cNvSpPr>
              <p:nvPr/>
            </p:nvSpPr>
            <p:spPr bwMode="auto">
              <a:xfrm flipH="1">
                <a:off x="3670" y="2605"/>
                <a:ext cx="3"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08" name="Line 1580"/>
              <p:cNvSpPr>
                <a:spLocks noChangeShapeType="1"/>
              </p:cNvSpPr>
              <p:nvPr/>
            </p:nvSpPr>
            <p:spPr bwMode="auto">
              <a:xfrm flipH="1">
                <a:off x="3673" y="2600"/>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09" name="Line 1581"/>
              <p:cNvSpPr>
                <a:spLocks noChangeShapeType="1"/>
              </p:cNvSpPr>
              <p:nvPr/>
            </p:nvSpPr>
            <p:spPr bwMode="auto">
              <a:xfrm>
                <a:off x="3676" y="2600"/>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10" name="Line 1582"/>
              <p:cNvSpPr>
                <a:spLocks noChangeShapeType="1"/>
              </p:cNvSpPr>
              <p:nvPr/>
            </p:nvSpPr>
            <p:spPr bwMode="auto">
              <a:xfrm flipH="1">
                <a:off x="3676" y="2592"/>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11" name="Line 1583"/>
              <p:cNvSpPr>
                <a:spLocks noChangeShapeType="1"/>
              </p:cNvSpPr>
              <p:nvPr/>
            </p:nvSpPr>
            <p:spPr bwMode="auto">
              <a:xfrm flipH="1">
                <a:off x="3679" y="2586"/>
                <a:ext cx="5"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12" name="Line 1584"/>
              <p:cNvSpPr>
                <a:spLocks noChangeShapeType="1"/>
              </p:cNvSpPr>
              <p:nvPr/>
            </p:nvSpPr>
            <p:spPr bwMode="auto">
              <a:xfrm flipH="1">
                <a:off x="3684" y="2578"/>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13" name="Line 1585"/>
              <p:cNvSpPr>
                <a:spLocks noChangeShapeType="1"/>
              </p:cNvSpPr>
              <p:nvPr/>
            </p:nvSpPr>
            <p:spPr bwMode="auto">
              <a:xfrm flipH="1">
                <a:off x="3687" y="2572"/>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14" name="Line 1586"/>
              <p:cNvSpPr>
                <a:spLocks noChangeShapeType="1"/>
              </p:cNvSpPr>
              <p:nvPr/>
            </p:nvSpPr>
            <p:spPr bwMode="auto">
              <a:xfrm flipH="1">
                <a:off x="3690" y="2564"/>
                <a:ext cx="2"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15" name="Line 1587"/>
              <p:cNvSpPr>
                <a:spLocks noChangeShapeType="1"/>
              </p:cNvSpPr>
              <p:nvPr/>
            </p:nvSpPr>
            <p:spPr bwMode="auto">
              <a:xfrm>
                <a:off x="3692" y="2564"/>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16" name="Line 1588"/>
              <p:cNvSpPr>
                <a:spLocks noChangeShapeType="1"/>
              </p:cNvSpPr>
              <p:nvPr/>
            </p:nvSpPr>
            <p:spPr bwMode="auto">
              <a:xfrm flipH="1">
                <a:off x="3692" y="2559"/>
                <a:ext cx="6"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17" name="Line 1589"/>
              <p:cNvSpPr>
                <a:spLocks noChangeShapeType="1"/>
              </p:cNvSpPr>
              <p:nvPr/>
            </p:nvSpPr>
            <p:spPr bwMode="auto">
              <a:xfrm flipH="1">
                <a:off x="3698" y="2551"/>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18" name="Line 1590"/>
              <p:cNvSpPr>
                <a:spLocks noChangeShapeType="1"/>
              </p:cNvSpPr>
              <p:nvPr/>
            </p:nvSpPr>
            <p:spPr bwMode="auto">
              <a:xfrm flipH="1">
                <a:off x="3701" y="2545"/>
                <a:ext cx="2"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19" name="Line 1591"/>
              <p:cNvSpPr>
                <a:spLocks noChangeShapeType="1"/>
              </p:cNvSpPr>
              <p:nvPr/>
            </p:nvSpPr>
            <p:spPr bwMode="auto">
              <a:xfrm flipH="1">
                <a:off x="3703" y="2537"/>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20" name="Line 1592"/>
              <p:cNvSpPr>
                <a:spLocks noChangeShapeType="1"/>
              </p:cNvSpPr>
              <p:nvPr/>
            </p:nvSpPr>
            <p:spPr bwMode="auto">
              <a:xfrm flipH="1">
                <a:off x="3706" y="2531"/>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21" name="Line 1593"/>
              <p:cNvSpPr>
                <a:spLocks noChangeShapeType="1"/>
              </p:cNvSpPr>
              <p:nvPr/>
            </p:nvSpPr>
            <p:spPr bwMode="auto">
              <a:xfrm>
                <a:off x="3709" y="2531"/>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22" name="Line 1594"/>
              <p:cNvSpPr>
                <a:spLocks noChangeShapeType="1"/>
              </p:cNvSpPr>
              <p:nvPr/>
            </p:nvSpPr>
            <p:spPr bwMode="auto">
              <a:xfrm flipH="1">
                <a:off x="3709" y="2523"/>
                <a:ext cx="5"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23" name="Line 1595"/>
              <p:cNvSpPr>
                <a:spLocks noChangeShapeType="1"/>
              </p:cNvSpPr>
              <p:nvPr/>
            </p:nvSpPr>
            <p:spPr bwMode="auto">
              <a:xfrm flipH="1">
                <a:off x="3714" y="2518"/>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24" name="Line 1596"/>
              <p:cNvSpPr>
                <a:spLocks noChangeShapeType="1"/>
              </p:cNvSpPr>
              <p:nvPr/>
            </p:nvSpPr>
            <p:spPr bwMode="auto">
              <a:xfrm flipH="1">
                <a:off x="3717" y="2509"/>
                <a:ext cx="3"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25" name="Line 1597"/>
              <p:cNvSpPr>
                <a:spLocks noChangeShapeType="1"/>
              </p:cNvSpPr>
              <p:nvPr/>
            </p:nvSpPr>
            <p:spPr bwMode="auto">
              <a:xfrm flipH="1">
                <a:off x="3720" y="2501"/>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26" name="Line 1598"/>
              <p:cNvSpPr>
                <a:spLocks noChangeShapeType="1"/>
              </p:cNvSpPr>
              <p:nvPr/>
            </p:nvSpPr>
            <p:spPr bwMode="auto">
              <a:xfrm flipH="1">
                <a:off x="3723" y="2496"/>
                <a:ext cx="5"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27" name="Line 1599"/>
              <p:cNvSpPr>
                <a:spLocks noChangeShapeType="1"/>
              </p:cNvSpPr>
              <p:nvPr/>
            </p:nvSpPr>
            <p:spPr bwMode="auto">
              <a:xfrm>
                <a:off x="3728" y="2496"/>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28" name="Line 1600"/>
              <p:cNvSpPr>
                <a:spLocks noChangeShapeType="1"/>
              </p:cNvSpPr>
              <p:nvPr/>
            </p:nvSpPr>
            <p:spPr bwMode="auto">
              <a:xfrm flipH="1">
                <a:off x="3728" y="2488"/>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29" name="Line 1601"/>
              <p:cNvSpPr>
                <a:spLocks noChangeShapeType="1"/>
              </p:cNvSpPr>
              <p:nvPr/>
            </p:nvSpPr>
            <p:spPr bwMode="auto">
              <a:xfrm flipH="1">
                <a:off x="3731" y="2479"/>
                <a:ext cx="3"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30" name="Line 1602"/>
              <p:cNvSpPr>
                <a:spLocks noChangeShapeType="1"/>
              </p:cNvSpPr>
              <p:nvPr/>
            </p:nvSpPr>
            <p:spPr bwMode="auto">
              <a:xfrm flipH="1">
                <a:off x="3734" y="2471"/>
                <a:ext cx="2"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31" name="Line 1603"/>
              <p:cNvSpPr>
                <a:spLocks noChangeShapeType="1"/>
              </p:cNvSpPr>
              <p:nvPr/>
            </p:nvSpPr>
            <p:spPr bwMode="auto">
              <a:xfrm flipH="1">
                <a:off x="3736" y="2466"/>
                <a:ext cx="6"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32" name="Line 1604"/>
              <p:cNvSpPr>
                <a:spLocks noChangeShapeType="1"/>
              </p:cNvSpPr>
              <p:nvPr/>
            </p:nvSpPr>
            <p:spPr bwMode="auto">
              <a:xfrm flipH="1">
                <a:off x="3742" y="2457"/>
                <a:ext cx="3"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33" name="Line 1605"/>
              <p:cNvSpPr>
                <a:spLocks noChangeShapeType="1"/>
              </p:cNvSpPr>
              <p:nvPr/>
            </p:nvSpPr>
            <p:spPr bwMode="auto">
              <a:xfrm>
                <a:off x="3745" y="2457"/>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34" name="Line 1606"/>
              <p:cNvSpPr>
                <a:spLocks noChangeShapeType="1"/>
              </p:cNvSpPr>
              <p:nvPr/>
            </p:nvSpPr>
            <p:spPr bwMode="auto">
              <a:xfrm flipH="1">
                <a:off x="3745" y="2449"/>
                <a:ext cx="2"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35" name="Line 1607"/>
              <p:cNvSpPr>
                <a:spLocks noChangeShapeType="1"/>
              </p:cNvSpPr>
              <p:nvPr/>
            </p:nvSpPr>
            <p:spPr bwMode="auto">
              <a:xfrm flipH="1">
                <a:off x="3747" y="2444"/>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36" name="Line 1608"/>
              <p:cNvSpPr>
                <a:spLocks noChangeShapeType="1"/>
              </p:cNvSpPr>
              <p:nvPr/>
            </p:nvSpPr>
            <p:spPr bwMode="auto">
              <a:xfrm flipH="1">
                <a:off x="3750" y="2436"/>
                <a:ext cx="5"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37" name="Line 1609"/>
              <p:cNvSpPr>
                <a:spLocks noChangeShapeType="1"/>
              </p:cNvSpPr>
              <p:nvPr/>
            </p:nvSpPr>
            <p:spPr bwMode="auto">
              <a:xfrm flipH="1">
                <a:off x="3755" y="2430"/>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38" name="Line 1610"/>
              <p:cNvSpPr>
                <a:spLocks noChangeShapeType="1"/>
              </p:cNvSpPr>
              <p:nvPr/>
            </p:nvSpPr>
            <p:spPr bwMode="auto">
              <a:xfrm flipH="1">
                <a:off x="3758" y="2422"/>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39" name="Line 1611"/>
              <p:cNvSpPr>
                <a:spLocks noChangeShapeType="1"/>
              </p:cNvSpPr>
              <p:nvPr/>
            </p:nvSpPr>
            <p:spPr bwMode="auto">
              <a:xfrm>
                <a:off x="3761" y="2422"/>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40" name="Line 1612"/>
              <p:cNvSpPr>
                <a:spLocks noChangeShapeType="1"/>
              </p:cNvSpPr>
              <p:nvPr/>
            </p:nvSpPr>
            <p:spPr bwMode="auto">
              <a:xfrm flipH="1">
                <a:off x="3761" y="2416"/>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141" name="Line 1613"/>
              <p:cNvSpPr>
                <a:spLocks noChangeShapeType="1"/>
              </p:cNvSpPr>
              <p:nvPr/>
            </p:nvSpPr>
            <p:spPr bwMode="auto">
              <a:xfrm flipH="1">
                <a:off x="3764" y="2408"/>
                <a:ext cx="2"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4588" name="Group 1815"/>
            <p:cNvGrpSpPr>
              <a:grpSpLocks/>
            </p:cNvGrpSpPr>
            <p:nvPr/>
          </p:nvGrpSpPr>
          <p:grpSpPr bwMode="auto">
            <a:xfrm>
              <a:off x="3766" y="1277"/>
              <a:ext cx="560" cy="1131"/>
              <a:chOff x="3766" y="1277"/>
              <a:chExt cx="560" cy="1131"/>
            </a:xfrm>
          </p:grpSpPr>
          <p:sp>
            <p:nvSpPr>
              <p:cNvPr id="24742" name="Line 1615"/>
              <p:cNvSpPr>
                <a:spLocks noChangeShapeType="1"/>
              </p:cNvSpPr>
              <p:nvPr/>
            </p:nvSpPr>
            <p:spPr bwMode="auto">
              <a:xfrm flipH="1">
                <a:off x="3766" y="2403"/>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43" name="Line 1616"/>
              <p:cNvSpPr>
                <a:spLocks noChangeShapeType="1"/>
              </p:cNvSpPr>
              <p:nvPr/>
            </p:nvSpPr>
            <p:spPr bwMode="auto">
              <a:xfrm flipH="1">
                <a:off x="3769" y="2394"/>
                <a:ext cx="3"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44" name="Line 1617"/>
              <p:cNvSpPr>
                <a:spLocks noChangeShapeType="1"/>
              </p:cNvSpPr>
              <p:nvPr/>
            </p:nvSpPr>
            <p:spPr bwMode="auto">
              <a:xfrm flipH="1">
                <a:off x="3772" y="2389"/>
                <a:ext cx="5"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45" name="Line 1618"/>
              <p:cNvSpPr>
                <a:spLocks noChangeShapeType="1"/>
              </p:cNvSpPr>
              <p:nvPr/>
            </p:nvSpPr>
            <p:spPr bwMode="auto">
              <a:xfrm>
                <a:off x="3777" y="2389"/>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46" name="Line 1619"/>
              <p:cNvSpPr>
                <a:spLocks noChangeShapeType="1"/>
              </p:cNvSpPr>
              <p:nvPr/>
            </p:nvSpPr>
            <p:spPr bwMode="auto">
              <a:xfrm flipH="1">
                <a:off x="3777" y="2381"/>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47" name="Line 1620"/>
              <p:cNvSpPr>
                <a:spLocks noChangeShapeType="1"/>
              </p:cNvSpPr>
              <p:nvPr/>
            </p:nvSpPr>
            <p:spPr bwMode="auto">
              <a:xfrm flipH="1">
                <a:off x="3780" y="2373"/>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48" name="Line 1621"/>
              <p:cNvSpPr>
                <a:spLocks noChangeShapeType="1"/>
              </p:cNvSpPr>
              <p:nvPr/>
            </p:nvSpPr>
            <p:spPr bwMode="auto">
              <a:xfrm flipH="1">
                <a:off x="3783" y="2367"/>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49" name="Line 1622"/>
              <p:cNvSpPr>
                <a:spLocks noChangeShapeType="1"/>
              </p:cNvSpPr>
              <p:nvPr/>
            </p:nvSpPr>
            <p:spPr bwMode="auto">
              <a:xfrm flipH="1">
                <a:off x="3786" y="2359"/>
                <a:ext cx="2"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50" name="Line 1623"/>
              <p:cNvSpPr>
                <a:spLocks noChangeShapeType="1"/>
              </p:cNvSpPr>
              <p:nvPr/>
            </p:nvSpPr>
            <p:spPr bwMode="auto">
              <a:xfrm flipH="1">
                <a:off x="3788" y="2353"/>
                <a:ext cx="6"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51" name="Line 1624"/>
              <p:cNvSpPr>
                <a:spLocks noChangeShapeType="1"/>
              </p:cNvSpPr>
              <p:nvPr/>
            </p:nvSpPr>
            <p:spPr bwMode="auto">
              <a:xfrm>
                <a:off x="3794" y="2353"/>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52" name="Line 1625"/>
              <p:cNvSpPr>
                <a:spLocks noChangeShapeType="1"/>
              </p:cNvSpPr>
              <p:nvPr/>
            </p:nvSpPr>
            <p:spPr bwMode="auto">
              <a:xfrm flipH="1">
                <a:off x="3794" y="2345"/>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53" name="Line 1626"/>
              <p:cNvSpPr>
                <a:spLocks noChangeShapeType="1"/>
              </p:cNvSpPr>
              <p:nvPr/>
            </p:nvSpPr>
            <p:spPr bwMode="auto">
              <a:xfrm flipH="1">
                <a:off x="3797" y="2337"/>
                <a:ext cx="2"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54" name="Line 1627"/>
              <p:cNvSpPr>
                <a:spLocks noChangeShapeType="1"/>
              </p:cNvSpPr>
              <p:nvPr/>
            </p:nvSpPr>
            <p:spPr bwMode="auto">
              <a:xfrm flipH="1">
                <a:off x="3799" y="2329"/>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55" name="Line 1628"/>
              <p:cNvSpPr>
                <a:spLocks noChangeShapeType="1"/>
              </p:cNvSpPr>
              <p:nvPr/>
            </p:nvSpPr>
            <p:spPr bwMode="auto">
              <a:xfrm flipH="1">
                <a:off x="3802" y="2323"/>
                <a:ext cx="6"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56" name="Line 1629"/>
              <p:cNvSpPr>
                <a:spLocks noChangeShapeType="1"/>
              </p:cNvSpPr>
              <p:nvPr/>
            </p:nvSpPr>
            <p:spPr bwMode="auto">
              <a:xfrm flipH="1">
                <a:off x="3808" y="2315"/>
                <a:ext cx="2"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57" name="Line 1630"/>
              <p:cNvSpPr>
                <a:spLocks noChangeShapeType="1"/>
              </p:cNvSpPr>
              <p:nvPr/>
            </p:nvSpPr>
            <p:spPr bwMode="auto">
              <a:xfrm>
                <a:off x="3810" y="2315"/>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58" name="Line 1631"/>
              <p:cNvSpPr>
                <a:spLocks noChangeShapeType="1"/>
              </p:cNvSpPr>
              <p:nvPr/>
            </p:nvSpPr>
            <p:spPr bwMode="auto">
              <a:xfrm flipH="1">
                <a:off x="3810" y="2307"/>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59" name="Line 1632"/>
              <p:cNvSpPr>
                <a:spLocks noChangeShapeType="1"/>
              </p:cNvSpPr>
              <p:nvPr/>
            </p:nvSpPr>
            <p:spPr bwMode="auto">
              <a:xfrm flipH="1">
                <a:off x="3813" y="2299"/>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60" name="Line 1633"/>
              <p:cNvSpPr>
                <a:spLocks noChangeShapeType="1"/>
              </p:cNvSpPr>
              <p:nvPr/>
            </p:nvSpPr>
            <p:spPr bwMode="auto">
              <a:xfrm flipH="1">
                <a:off x="3816" y="2290"/>
                <a:ext cx="5"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61" name="Line 1634"/>
              <p:cNvSpPr>
                <a:spLocks noChangeShapeType="1"/>
              </p:cNvSpPr>
              <p:nvPr/>
            </p:nvSpPr>
            <p:spPr bwMode="auto">
              <a:xfrm flipH="1">
                <a:off x="3821" y="2282"/>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62" name="Line 1635"/>
              <p:cNvSpPr>
                <a:spLocks noChangeShapeType="1"/>
              </p:cNvSpPr>
              <p:nvPr/>
            </p:nvSpPr>
            <p:spPr bwMode="auto">
              <a:xfrm flipH="1">
                <a:off x="3824" y="2274"/>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63" name="Line 1636"/>
              <p:cNvSpPr>
                <a:spLocks noChangeShapeType="1"/>
              </p:cNvSpPr>
              <p:nvPr/>
            </p:nvSpPr>
            <p:spPr bwMode="auto">
              <a:xfrm>
                <a:off x="3827" y="2274"/>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64" name="Line 1637"/>
              <p:cNvSpPr>
                <a:spLocks noChangeShapeType="1"/>
              </p:cNvSpPr>
              <p:nvPr/>
            </p:nvSpPr>
            <p:spPr bwMode="auto">
              <a:xfrm flipH="1">
                <a:off x="3827" y="2266"/>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65" name="Line 1638"/>
              <p:cNvSpPr>
                <a:spLocks noChangeShapeType="1"/>
              </p:cNvSpPr>
              <p:nvPr/>
            </p:nvSpPr>
            <p:spPr bwMode="auto">
              <a:xfrm flipH="1">
                <a:off x="3830" y="2260"/>
                <a:ext cx="5"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66" name="Line 1639"/>
              <p:cNvSpPr>
                <a:spLocks noChangeShapeType="1"/>
              </p:cNvSpPr>
              <p:nvPr/>
            </p:nvSpPr>
            <p:spPr bwMode="auto">
              <a:xfrm flipH="1">
                <a:off x="3835" y="2252"/>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67" name="Line 1640"/>
              <p:cNvSpPr>
                <a:spLocks noChangeShapeType="1"/>
              </p:cNvSpPr>
              <p:nvPr/>
            </p:nvSpPr>
            <p:spPr bwMode="auto">
              <a:xfrm flipH="1">
                <a:off x="3838" y="2244"/>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68" name="Line 1641"/>
              <p:cNvSpPr>
                <a:spLocks noChangeShapeType="1"/>
              </p:cNvSpPr>
              <p:nvPr/>
            </p:nvSpPr>
            <p:spPr bwMode="auto">
              <a:xfrm flipH="1">
                <a:off x="3841" y="2236"/>
                <a:ext cx="5"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69" name="Line 1642"/>
              <p:cNvSpPr>
                <a:spLocks noChangeShapeType="1"/>
              </p:cNvSpPr>
              <p:nvPr/>
            </p:nvSpPr>
            <p:spPr bwMode="auto">
              <a:xfrm>
                <a:off x="3846" y="2236"/>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70" name="Line 1643"/>
              <p:cNvSpPr>
                <a:spLocks noChangeShapeType="1"/>
              </p:cNvSpPr>
              <p:nvPr/>
            </p:nvSpPr>
            <p:spPr bwMode="auto">
              <a:xfrm flipH="1">
                <a:off x="3846" y="2227"/>
                <a:ext cx="3"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71" name="Line 1644"/>
              <p:cNvSpPr>
                <a:spLocks noChangeShapeType="1"/>
              </p:cNvSpPr>
              <p:nvPr/>
            </p:nvSpPr>
            <p:spPr bwMode="auto">
              <a:xfrm flipH="1">
                <a:off x="3849" y="2222"/>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72" name="Line 1645"/>
              <p:cNvSpPr>
                <a:spLocks noChangeShapeType="1"/>
              </p:cNvSpPr>
              <p:nvPr/>
            </p:nvSpPr>
            <p:spPr bwMode="auto">
              <a:xfrm flipH="1">
                <a:off x="3852" y="2214"/>
                <a:ext cx="2"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73" name="Line 1646"/>
              <p:cNvSpPr>
                <a:spLocks noChangeShapeType="1"/>
              </p:cNvSpPr>
              <p:nvPr/>
            </p:nvSpPr>
            <p:spPr bwMode="auto">
              <a:xfrm flipH="1">
                <a:off x="3854" y="2205"/>
                <a:ext cx="3"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74" name="Line 1647"/>
              <p:cNvSpPr>
                <a:spLocks noChangeShapeType="1"/>
              </p:cNvSpPr>
              <p:nvPr/>
            </p:nvSpPr>
            <p:spPr bwMode="auto">
              <a:xfrm flipH="1">
                <a:off x="3857" y="2197"/>
                <a:ext cx="6"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75" name="Line 1648"/>
              <p:cNvSpPr>
                <a:spLocks noChangeShapeType="1"/>
              </p:cNvSpPr>
              <p:nvPr/>
            </p:nvSpPr>
            <p:spPr bwMode="auto">
              <a:xfrm>
                <a:off x="3863" y="2197"/>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76" name="Line 1649"/>
              <p:cNvSpPr>
                <a:spLocks noChangeShapeType="1"/>
              </p:cNvSpPr>
              <p:nvPr/>
            </p:nvSpPr>
            <p:spPr bwMode="auto">
              <a:xfrm flipH="1">
                <a:off x="3863" y="2192"/>
                <a:ext cx="2"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77" name="Line 1650"/>
              <p:cNvSpPr>
                <a:spLocks noChangeShapeType="1"/>
              </p:cNvSpPr>
              <p:nvPr/>
            </p:nvSpPr>
            <p:spPr bwMode="auto">
              <a:xfrm flipH="1">
                <a:off x="3865" y="2184"/>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78" name="Line 1651"/>
              <p:cNvSpPr>
                <a:spLocks noChangeShapeType="1"/>
              </p:cNvSpPr>
              <p:nvPr/>
            </p:nvSpPr>
            <p:spPr bwMode="auto">
              <a:xfrm flipH="1">
                <a:off x="3868" y="2178"/>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79" name="Line 1652"/>
              <p:cNvSpPr>
                <a:spLocks noChangeShapeType="1"/>
              </p:cNvSpPr>
              <p:nvPr/>
            </p:nvSpPr>
            <p:spPr bwMode="auto">
              <a:xfrm flipH="1">
                <a:off x="3871" y="2170"/>
                <a:ext cx="2"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80" name="Line 1653"/>
              <p:cNvSpPr>
                <a:spLocks noChangeShapeType="1"/>
              </p:cNvSpPr>
              <p:nvPr/>
            </p:nvSpPr>
            <p:spPr bwMode="auto">
              <a:xfrm flipH="1">
                <a:off x="3873" y="2162"/>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81" name="Line 1654"/>
              <p:cNvSpPr>
                <a:spLocks noChangeShapeType="1"/>
              </p:cNvSpPr>
              <p:nvPr/>
            </p:nvSpPr>
            <p:spPr bwMode="auto">
              <a:xfrm>
                <a:off x="3876" y="2162"/>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82" name="Line 1655"/>
              <p:cNvSpPr>
                <a:spLocks noChangeShapeType="1"/>
              </p:cNvSpPr>
              <p:nvPr/>
            </p:nvSpPr>
            <p:spPr bwMode="auto">
              <a:xfrm flipH="1">
                <a:off x="3876" y="2156"/>
                <a:ext cx="6"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83" name="Line 1656"/>
              <p:cNvSpPr>
                <a:spLocks noChangeShapeType="1"/>
              </p:cNvSpPr>
              <p:nvPr/>
            </p:nvSpPr>
            <p:spPr bwMode="auto">
              <a:xfrm flipH="1">
                <a:off x="3882" y="2148"/>
                <a:ext cx="2"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84" name="Line 1657"/>
              <p:cNvSpPr>
                <a:spLocks noChangeShapeType="1"/>
              </p:cNvSpPr>
              <p:nvPr/>
            </p:nvSpPr>
            <p:spPr bwMode="auto">
              <a:xfrm flipH="1">
                <a:off x="3884" y="2140"/>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85" name="Line 1658"/>
              <p:cNvSpPr>
                <a:spLocks noChangeShapeType="1"/>
              </p:cNvSpPr>
              <p:nvPr/>
            </p:nvSpPr>
            <p:spPr bwMode="auto">
              <a:xfrm flipH="1">
                <a:off x="3887" y="2132"/>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86" name="Line 1659"/>
              <p:cNvSpPr>
                <a:spLocks noChangeShapeType="1"/>
              </p:cNvSpPr>
              <p:nvPr/>
            </p:nvSpPr>
            <p:spPr bwMode="auto">
              <a:xfrm flipH="1">
                <a:off x="3890" y="2123"/>
                <a:ext cx="3"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87" name="Line 1660"/>
              <p:cNvSpPr>
                <a:spLocks noChangeShapeType="1"/>
              </p:cNvSpPr>
              <p:nvPr/>
            </p:nvSpPr>
            <p:spPr bwMode="auto">
              <a:xfrm>
                <a:off x="3893" y="2123"/>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88" name="Line 1661"/>
              <p:cNvSpPr>
                <a:spLocks noChangeShapeType="1"/>
              </p:cNvSpPr>
              <p:nvPr/>
            </p:nvSpPr>
            <p:spPr bwMode="auto">
              <a:xfrm flipH="1">
                <a:off x="3893" y="2118"/>
                <a:ext cx="5"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89" name="Line 1662"/>
              <p:cNvSpPr>
                <a:spLocks noChangeShapeType="1"/>
              </p:cNvSpPr>
              <p:nvPr/>
            </p:nvSpPr>
            <p:spPr bwMode="auto">
              <a:xfrm flipH="1">
                <a:off x="3898" y="2110"/>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90" name="Line 1663"/>
              <p:cNvSpPr>
                <a:spLocks noChangeShapeType="1"/>
              </p:cNvSpPr>
              <p:nvPr/>
            </p:nvSpPr>
            <p:spPr bwMode="auto">
              <a:xfrm flipH="1">
                <a:off x="3901" y="2101"/>
                <a:ext cx="3"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91" name="Line 1664"/>
              <p:cNvSpPr>
                <a:spLocks noChangeShapeType="1"/>
              </p:cNvSpPr>
              <p:nvPr/>
            </p:nvSpPr>
            <p:spPr bwMode="auto">
              <a:xfrm flipH="1">
                <a:off x="3904" y="2093"/>
                <a:ext cx="5"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92" name="Line 1665"/>
              <p:cNvSpPr>
                <a:spLocks noChangeShapeType="1"/>
              </p:cNvSpPr>
              <p:nvPr/>
            </p:nvSpPr>
            <p:spPr bwMode="auto">
              <a:xfrm flipH="1">
                <a:off x="3909" y="2085"/>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93" name="Line 1666"/>
              <p:cNvSpPr>
                <a:spLocks noChangeShapeType="1"/>
              </p:cNvSpPr>
              <p:nvPr/>
            </p:nvSpPr>
            <p:spPr bwMode="auto">
              <a:xfrm>
                <a:off x="3912" y="2085"/>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94" name="Line 1667"/>
              <p:cNvSpPr>
                <a:spLocks noChangeShapeType="1"/>
              </p:cNvSpPr>
              <p:nvPr/>
            </p:nvSpPr>
            <p:spPr bwMode="auto">
              <a:xfrm flipH="1">
                <a:off x="3912" y="2077"/>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95" name="Line 1668"/>
              <p:cNvSpPr>
                <a:spLocks noChangeShapeType="1"/>
              </p:cNvSpPr>
              <p:nvPr/>
            </p:nvSpPr>
            <p:spPr bwMode="auto">
              <a:xfrm flipH="1">
                <a:off x="3915" y="2069"/>
                <a:ext cx="2"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96" name="Line 1669"/>
              <p:cNvSpPr>
                <a:spLocks noChangeShapeType="1"/>
              </p:cNvSpPr>
              <p:nvPr/>
            </p:nvSpPr>
            <p:spPr bwMode="auto">
              <a:xfrm flipH="1">
                <a:off x="3917" y="2063"/>
                <a:ext cx="6"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97" name="Line 1670"/>
              <p:cNvSpPr>
                <a:spLocks noChangeShapeType="1"/>
              </p:cNvSpPr>
              <p:nvPr/>
            </p:nvSpPr>
            <p:spPr bwMode="auto">
              <a:xfrm flipH="1">
                <a:off x="3923" y="2055"/>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98" name="Line 1671"/>
              <p:cNvSpPr>
                <a:spLocks noChangeShapeType="1"/>
              </p:cNvSpPr>
              <p:nvPr/>
            </p:nvSpPr>
            <p:spPr bwMode="auto">
              <a:xfrm flipH="1">
                <a:off x="3926" y="2047"/>
                <a:ext cx="2"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99" name="Line 1672"/>
              <p:cNvSpPr>
                <a:spLocks noChangeShapeType="1"/>
              </p:cNvSpPr>
              <p:nvPr/>
            </p:nvSpPr>
            <p:spPr bwMode="auto">
              <a:xfrm>
                <a:off x="3928" y="2047"/>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00" name="Line 1673"/>
              <p:cNvSpPr>
                <a:spLocks noChangeShapeType="1"/>
              </p:cNvSpPr>
              <p:nvPr/>
            </p:nvSpPr>
            <p:spPr bwMode="auto">
              <a:xfrm flipH="1">
                <a:off x="3928" y="2038"/>
                <a:ext cx="3"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01" name="Line 1674"/>
              <p:cNvSpPr>
                <a:spLocks noChangeShapeType="1"/>
              </p:cNvSpPr>
              <p:nvPr/>
            </p:nvSpPr>
            <p:spPr bwMode="auto">
              <a:xfrm flipH="1">
                <a:off x="3931" y="2033"/>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02" name="Line 1675"/>
              <p:cNvSpPr>
                <a:spLocks noChangeShapeType="1"/>
              </p:cNvSpPr>
              <p:nvPr/>
            </p:nvSpPr>
            <p:spPr bwMode="auto">
              <a:xfrm flipH="1">
                <a:off x="3934" y="2025"/>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03" name="Line 1676"/>
              <p:cNvSpPr>
                <a:spLocks noChangeShapeType="1"/>
              </p:cNvSpPr>
              <p:nvPr/>
            </p:nvSpPr>
            <p:spPr bwMode="auto">
              <a:xfrm flipH="1">
                <a:off x="3937" y="2019"/>
                <a:ext cx="5"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04" name="Line 1677"/>
              <p:cNvSpPr>
                <a:spLocks noChangeShapeType="1"/>
              </p:cNvSpPr>
              <p:nvPr/>
            </p:nvSpPr>
            <p:spPr bwMode="auto">
              <a:xfrm flipH="1">
                <a:off x="3942" y="2011"/>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05" name="Line 1678"/>
              <p:cNvSpPr>
                <a:spLocks noChangeShapeType="1"/>
              </p:cNvSpPr>
              <p:nvPr/>
            </p:nvSpPr>
            <p:spPr bwMode="auto">
              <a:xfrm>
                <a:off x="3945" y="2011"/>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06" name="Line 1679"/>
              <p:cNvSpPr>
                <a:spLocks noChangeShapeType="1"/>
              </p:cNvSpPr>
              <p:nvPr/>
            </p:nvSpPr>
            <p:spPr bwMode="auto">
              <a:xfrm flipH="1">
                <a:off x="3945" y="2003"/>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07" name="Line 1680"/>
              <p:cNvSpPr>
                <a:spLocks noChangeShapeType="1"/>
              </p:cNvSpPr>
              <p:nvPr/>
            </p:nvSpPr>
            <p:spPr bwMode="auto">
              <a:xfrm flipH="1">
                <a:off x="3948" y="1995"/>
                <a:ext cx="2"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08" name="Line 1681"/>
              <p:cNvSpPr>
                <a:spLocks noChangeShapeType="1"/>
              </p:cNvSpPr>
              <p:nvPr/>
            </p:nvSpPr>
            <p:spPr bwMode="auto">
              <a:xfrm flipH="1">
                <a:off x="3950" y="1989"/>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09" name="Line 1682"/>
              <p:cNvSpPr>
                <a:spLocks noChangeShapeType="1"/>
              </p:cNvSpPr>
              <p:nvPr/>
            </p:nvSpPr>
            <p:spPr bwMode="auto">
              <a:xfrm flipH="1">
                <a:off x="3953" y="1981"/>
                <a:ext cx="6"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10" name="Line 1683"/>
              <p:cNvSpPr>
                <a:spLocks noChangeShapeType="1"/>
              </p:cNvSpPr>
              <p:nvPr/>
            </p:nvSpPr>
            <p:spPr bwMode="auto">
              <a:xfrm flipH="1">
                <a:off x="3959" y="1973"/>
                <a:ext cx="2"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11" name="Line 1684"/>
              <p:cNvSpPr>
                <a:spLocks noChangeShapeType="1"/>
              </p:cNvSpPr>
              <p:nvPr/>
            </p:nvSpPr>
            <p:spPr bwMode="auto">
              <a:xfrm>
                <a:off x="3961" y="1973"/>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12" name="Line 1685"/>
              <p:cNvSpPr>
                <a:spLocks noChangeShapeType="1"/>
              </p:cNvSpPr>
              <p:nvPr/>
            </p:nvSpPr>
            <p:spPr bwMode="auto">
              <a:xfrm flipH="1">
                <a:off x="3961" y="1965"/>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13" name="Line 1686"/>
              <p:cNvSpPr>
                <a:spLocks noChangeShapeType="1"/>
              </p:cNvSpPr>
              <p:nvPr/>
            </p:nvSpPr>
            <p:spPr bwMode="auto">
              <a:xfrm flipH="1">
                <a:off x="3964" y="1959"/>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14" name="Line 1687"/>
              <p:cNvSpPr>
                <a:spLocks noChangeShapeType="1"/>
              </p:cNvSpPr>
              <p:nvPr/>
            </p:nvSpPr>
            <p:spPr bwMode="auto">
              <a:xfrm flipH="1">
                <a:off x="3967" y="1951"/>
                <a:ext cx="5"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15" name="Line 1688"/>
              <p:cNvSpPr>
                <a:spLocks noChangeShapeType="1"/>
              </p:cNvSpPr>
              <p:nvPr/>
            </p:nvSpPr>
            <p:spPr bwMode="auto">
              <a:xfrm flipH="1">
                <a:off x="3972" y="1943"/>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16" name="Line 1689"/>
              <p:cNvSpPr>
                <a:spLocks noChangeShapeType="1"/>
              </p:cNvSpPr>
              <p:nvPr/>
            </p:nvSpPr>
            <p:spPr bwMode="auto">
              <a:xfrm flipH="1">
                <a:off x="3975" y="1934"/>
                <a:ext cx="3"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17" name="Line 1690"/>
              <p:cNvSpPr>
                <a:spLocks noChangeShapeType="1"/>
              </p:cNvSpPr>
              <p:nvPr/>
            </p:nvSpPr>
            <p:spPr bwMode="auto">
              <a:xfrm>
                <a:off x="3978" y="1934"/>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18" name="Line 1691"/>
              <p:cNvSpPr>
                <a:spLocks noChangeShapeType="1"/>
              </p:cNvSpPr>
              <p:nvPr/>
            </p:nvSpPr>
            <p:spPr bwMode="auto">
              <a:xfrm flipH="1">
                <a:off x="3978" y="1926"/>
                <a:ext cx="5"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19" name="Line 1692"/>
              <p:cNvSpPr>
                <a:spLocks noChangeShapeType="1"/>
              </p:cNvSpPr>
              <p:nvPr/>
            </p:nvSpPr>
            <p:spPr bwMode="auto">
              <a:xfrm flipH="1">
                <a:off x="3983" y="1921"/>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20" name="Line 1693"/>
              <p:cNvSpPr>
                <a:spLocks noChangeShapeType="1"/>
              </p:cNvSpPr>
              <p:nvPr/>
            </p:nvSpPr>
            <p:spPr bwMode="auto">
              <a:xfrm flipH="1">
                <a:off x="3986" y="1912"/>
                <a:ext cx="3"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21" name="Line 1694"/>
              <p:cNvSpPr>
                <a:spLocks noChangeShapeType="1"/>
              </p:cNvSpPr>
              <p:nvPr/>
            </p:nvSpPr>
            <p:spPr bwMode="auto">
              <a:xfrm flipH="1">
                <a:off x="3989" y="1904"/>
                <a:ext cx="2"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22" name="Line 1695"/>
              <p:cNvSpPr>
                <a:spLocks noChangeShapeType="1"/>
              </p:cNvSpPr>
              <p:nvPr/>
            </p:nvSpPr>
            <p:spPr bwMode="auto">
              <a:xfrm flipH="1">
                <a:off x="3991" y="1896"/>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23" name="Line 1696"/>
              <p:cNvSpPr>
                <a:spLocks noChangeShapeType="1"/>
              </p:cNvSpPr>
              <p:nvPr/>
            </p:nvSpPr>
            <p:spPr bwMode="auto">
              <a:xfrm>
                <a:off x="3994" y="1896"/>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24" name="Line 1697"/>
              <p:cNvSpPr>
                <a:spLocks noChangeShapeType="1"/>
              </p:cNvSpPr>
              <p:nvPr/>
            </p:nvSpPr>
            <p:spPr bwMode="auto">
              <a:xfrm flipH="1">
                <a:off x="3994" y="1891"/>
                <a:ext cx="6"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25" name="Line 1698"/>
              <p:cNvSpPr>
                <a:spLocks noChangeShapeType="1"/>
              </p:cNvSpPr>
              <p:nvPr/>
            </p:nvSpPr>
            <p:spPr bwMode="auto">
              <a:xfrm flipH="1">
                <a:off x="4000" y="1882"/>
                <a:ext cx="2"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26" name="Line 1699"/>
              <p:cNvSpPr>
                <a:spLocks noChangeShapeType="1"/>
              </p:cNvSpPr>
              <p:nvPr/>
            </p:nvSpPr>
            <p:spPr bwMode="auto">
              <a:xfrm flipH="1">
                <a:off x="4002" y="1874"/>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27" name="Line 1700"/>
              <p:cNvSpPr>
                <a:spLocks noChangeShapeType="1"/>
              </p:cNvSpPr>
              <p:nvPr/>
            </p:nvSpPr>
            <p:spPr bwMode="auto">
              <a:xfrm flipH="1">
                <a:off x="4005" y="1866"/>
                <a:ext cx="6"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28" name="Line 1701"/>
              <p:cNvSpPr>
                <a:spLocks noChangeShapeType="1"/>
              </p:cNvSpPr>
              <p:nvPr/>
            </p:nvSpPr>
            <p:spPr bwMode="auto">
              <a:xfrm flipH="1">
                <a:off x="4011" y="1858"/>
                <a:ext cx="2"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29" name="Line 1702"/>
              <p:cNvSpPr>
                <a:spLocks noChangeShapeType="1"/>
              </p:cNvSpPr>
              <p:nvPr/>
            </p:nvSpPr>
            <p:spPr bwMode="auto">
              <a:xfrm>
                <a:off x="4013" y="1858"/>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30" name="Line 1703"/>
              <p:cNvSpPr>
                <a:spLocks noChangeShapeType="1"/>
              </p:cNvSpPr>
              <p:nvPr/>
            </p:nvSpPr>
            <p:spPr bwMode="auto">
              <a:xfrm flipH="1">
                <a:off x="4013" y="1852"/>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31" name="Line 1704"/>
              <p:cNvSpPr>
                <a:spLocks noChangeShapeType="1"/>
              </p:cNvSpPr>
              <p:nvPr/>
            </p:nvSpPr>
            <p:spPr bwMode="auto">
              <a:xfrm flipH="1">
                <a:off x="4016" y="1844"/>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32" name="Line 1705"/>
              <p:cNvSpPr>
                <a:spLocks noChangeShapeType="1"/>
              </p:cNvSpPr>
              <p:nvPr/>
            </p:nvSpPr>
            <p:spPr bwMode="auto">
              <a:xfrm flipH="1">
                <a:off x="4019" y="1839"/>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33" name="Line 1706"/>
              <p:cNvSpPr>
                <a:spLocks noChangeShapeType="1"/>
              </p:cNvSpPr>
              <p:nvPr/>
            </p:nvSpPr>
            <p:spPr bwMode="auto">
              <a:xfrm flipH="1">
                <a:off x="4022" y="1830"/>
                <a:ext cx="5"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34" name="Line 1707"/>
              <p:cNvSpPr>
                <a:spLocks noChangeShapeType="1"/>
              </p:cNvSpPr>
              <p:nvPr/>
            </p:nvSpPr>
            <p:spPr bwMode="auto">
              <a:xfrm flipH="1">
                <a:off x="4027" y="1822"/>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35" name="Line 1708"/>
              <p:cNvSpPr>
                <a:spLocks noChangeShapeType="1"/>
              </p:cNvSpPr>
              <p:nvPr/>
            </p:nvSpPr>
            <p:spPr bwMode="auto">
              <a:xfrm>
                <a:off x="4030" y="1822"/>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36" name="Line 1709"/>
              <p:cNvSpPr>
                <a:spLocks noChangeShapeType="1"/>
              </p:cNvSpPr>
              <p:nvPr/>
            </p:nvSpPr>
            <p:spPr bwMode="auto">
              <a:xfrm flipH="1">
                <a:off x="4030" y="1817"/>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37" name="Line 1710"/>
              <p:cNvSpPr>
                <a:spLocks noChangeShapeType="1"/>
              </p:cNvSpPr>
              <p:nvPr/>
            </p:nvSpPr>
            <p:spPr bwMode="auto">
              <a:xfrm flipH="1">
                <a:off x="4033" y="1811"/>
                <a:ext cx="2"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38" name="Line 1711"/>
              <p:cNvSpPr>
                <a:spLocks noChangeShapeType="1"/>
              </p:cNvSpPr>
              <p:nvPr/>
            </p:nvSpPr>
            <p:spPr bwMode="auto">
              <a:xfrm flipH="1">
                <a:off x="4035" y="1803"/>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39" name="Line 1712"/>
              <p:cNvSpPr>
                <a:spLocks noChangeShapeType="1"/>
              </p:cNvSpPr>
              <p:nvPr/>
            </p:nvSpPr>
            <p:spPr bwMode="auto">
              <a:xfrm flipH="1">
                <a:off x="4038" y="1797"/>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40" name="Line 1713"/>
              <p:cNvSpPr>
                <a:spLocks noChangeShapeType="1"/>
              </p:cNvSpPr>
              <p:nvPr/>
            </p:nvSpPr>
            <p:spPr bwMode="auto">
              <a:xfrm flipH="1">
                <a:off x="4041" y="1792"/>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41" name="Line 1714"/>
              <p:cNvSpPr>
                <a:spLocks noChangeShapeType="1"/>
              </p:cNvSpPr>
              <p:nvPr/>
            </p:nvSpPr>
            <p:spPr bwMode="auto">
              <a:xfrm>
                <a:off x="4044" y="1792"/>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42" name="Line 1715"/>
              <p:cNvSpPr>
                <a:spLocks noChangeShapeType="1"/>
              </p:cNvSpPr>
              <p:nvPr/>
            </p:nvSpPr>
            <p:spPr bwMode="auto">
              <a:xfrm flipH="1">
                <a:off x="4044" y="1784"/>
                <a:ext cx="2"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43" name="Line 1716"/>
              <p:cNvSpPr>
                <a:spLocks noChangeShapeType="1"/>
              </p:cNvSpPr>
              <p:nvPr/>
            </p:nvSpPr>
            <p:spPr bwMode="auto">
              <a:xfrm flipH="1">
                <a:off x="4046" y="1778"/>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44" name="Line 1717"/>
              <p:cNvSpPr>
                <a:spLocks noChangeShapeType="1"/>
              </p:cNvSpPr>
              <p:nvPr/>
            </p:nvSpPr>
            <p:spPr bwMode="auto">
              <a:xfrm flipH="1">
                <a:off x="4049" y="1773"/>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45" name="Line 1718"/>
              <p:cNvSpPr>
                <a:spLocks noChangeShapeType="1"/>
              </p:cNvSpPr>
              <p:nvPr/>
            </p:nvSpPr>
            <p:spPr bwMode="auto">
              <a:xfrm flipH="1">
                <a:off x="4052" y="1765"/>
                <a:ext cx="5"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46" name="Line 1719"/>
              <p:cNvSpPr>
                <a:spLocks noChangeShapeType="1"/>
              </p:cNvSpPr>
              <p:nvPr/>
            </p:nvSpPr>
            <p:spPr bwMode="auto">
              <a:xfrm flipH="1">
                <a:off x="4057" y="1759"/>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47" name="Line 1720"/>
              <p:cNvSpPr>
                <a:spLocks noChangeShapeType="1"/>
              </p:cNvSpPr>
              <p:nvPr/>
            </p:nvSpPr>
            <p:spPr bwMode="auto">
              <a:xfrm>
                <a:off x="4060" y="1759"/>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48" name="Line 1721"/>
              <p:cNvSpPr>
                <a:spLocks noChangeShapeType="1"/>
              </p:cNvSpPr>
              <p:nvPr/>
            </p:nvSpPr>
            <p:spPr bwMode="auto">
              <a:xfrm flipH="1">
                <a:off x="4060" y="1751"/>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49" name="Line 1722"/>
              <p:cNvSpPr>
                <a:spLocks noChangeShapeType="1"/>
              </p:cNvSpPr>
              <p:nvPr/>
            </p:nvSpPr>
            <p:spPr bwMode="auto">
              <a:xfrm flipH="1">
                <a:off x="4063" y="1745"/>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50" name="Line 1723"/>
              <p:cNvSpPr>
                <a:spLocks noChangeShapeType="1"/>
              </p:cNvSpPr>
              <p:nvPr/>
            </p:nvSpPr>
            <p:spPr bwMode="auto">
              <a:xfrm flipH="1">
                <a:off x="4066" y="1737"/>
                <a:ext cx="2"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51" name="Line 1724"/>
              <p:cNvSpPr>
                <a:spLocks noChangeShapeType="1"/>
              </p:cNvSpPr>
              <p:nvPr/>
            </p:nvSpPr>
            <p:spPr bwMode="auto">
              <a:xfrm flipH="1">
                <a:off x="4068" y="1732"/>
                <a:ext cx="6"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52" name="Line 1725"/>
              <p:cNvSpPr>
                <a:spLocks noChangeShapeType="1"/>
              </p:cNvSpPr>
              <p:nvPr/>
            </p:nvSpPr>
            <p:spPr bwMode="auto">
              <a:xfrm flipH="1">
                <a:off x="4074" y="1724"/>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53" name="Line 1726"/>
              <p:cNvSpPr>
                <a:spLocks noChangeShapeType="1"/>
              </p:cNvSpPr>
              <p:nvPr/>
            </p:nvSpPr>
            <p:spPr bwMode="auto">
              <a:xfrm>
                <a:off x="4077" y="1724"/>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54" name="Line 1727"/>
              <p:cNvSpPr>
                <a:spLocks noChangeShapeType="1"/>
              </p:cNvSpPr>
              <p:nvPr/>
            </p:nvSpPr>
            <p:spPr bwMode="auto">
              <a:xfrm flipH="1">
                <a:off x="4077" y="1715"/>
                <a:ext cx="2"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55" name="Line 1728"/>
              <p:cNvSpPr>
                <a:spLocks noChangeShapeType="1"/>
              </p:cNvSpPr>
              <p:nvPr/>
            </p:nvSpPr>
            <p:spPr bwMode="auto">
              <a:xfrm flipH="1">
                <a:off x="4079" y="1710"/>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56" name="Line 1729"/>
              <p:cNvSpPr>
                <a:spLocks noChangeShapeType="1"/>
              </p:cNvSpPr>
              <p:nvPr/>
            </p:nvSpPr>
            <p:spPr bwMode="auto">
              <a:xfrm flipH="1">
                <a:off x="4082" y="1702"/>
                <a:ext cx="6"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57" name="Line 1730"/>
              <p:cNvSpPr>
                <a:spLocks noChangeShapeType="1"/>
              </p:cNvSpPr>
              <p:nvPr/>
            </p:nvSpPr>
            <p:spPr bwMode="auto">
              <a:xfrm flipH="1">
                <a:off x="4088" y="1693"/>
                <a:ext cx="2"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58" name="Line 1731"/>
              <p:cNvSpPr>
                <a:spLocks noChangeShapeType="1"/>
              </p:cNvSpPr>
              <p:nvPr/>
            </p:nvSpPr>
            <p:spPr bwMode="auto">
              <a:xfrm flipH="1">
                <a:off x="4090" y="1688"/>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59" name="Line 1732"/>
              <p:cNvSpPr>
                <a:spLocks noChangeShapeType="1"/>
              </p:cNvSpPr>
              <p:nvPr/>
            </p:nvSpPr>
            <p:spPr bwMode="auto">
              <a:xfrm>
                <a:off x="4093" y="1688"/>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60" name="Line 1733"/>
              <p:cNvSpPr>
                <a:spLocks noChangeShapeType="1"/>
              </p:cNvSpPr>
              <p:nvPr/>
            </p:nvSpPr>
            <p:spPr bwMode="auto">
              <a:xfrm flipH="1">
                <a:off x="4093" y="1680"/>
                <a:ext cx="6"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61" name="Line 1734"/>
              <p:cNvSpPr>
                <a:spLocks noChangeShapeType="1"/>
              </p:cNvSpPr>
              <p:nvPr/>
            </p:nvSpPr>
            <p:spPr bwMode="auto">
              <a:xfrm flipH="1">
                <a:off x="4099" y="1671"/>
                <a:ext cx="2"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62" name="Line 1735"/>
              <p:cNvSpPr>
                <a:spLocks noChangeShapeType="1"/>
              </p:cNvSpPr>
              <p:nvPr/>
            </p:nvSpPr>
            <p:spPr bwMode="auto">
              <a:xfrm flipH="1">
                <a:off x="4101" y="1663"/>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63" name="Line 1736"/>
              <p:cNvSpPr>
                <a:spLocks noChangeShapeType="1"/>
              </p:cNvSpPr>
              <p:nvPr/>
            </p:nvSpPr>
            <p:spPr bwMode="auto">
              <a:xfrm flipH="1">
                <a:off x="4104" y="1658"/>
                <a:ext cx="5"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64" name="Line 1737"/>
              <p:cNvSpPr>
                <a:spLocks noChangeShapeType="1"/>
              </p:cNvSpPr>
              <p:nvPr/>
            </p:nvSpPr>
            <p:spPr bwMode="auto">
              <a:xfrm flipH="1">
                <a:off x="4109" y="1650"/>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65" name="Line 1738"/>
              <p:cNvSpPr>
                <a:spLocks noChangeShapeType="1"/>
              </p:cNvSpPr>
              <p:nvPr/>
            </p:nvSpPr>
            <p:spPr bwMode="auto">
              <a:xfrm>
                <a:off x="4112" y="1650"/>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66" name="Line 1739"/>
              <p:cNvSpPr>
                <a:spLocks noChangeShapeType="1"/>
              </p:cNvSpPr>
              <p:nvPr/>
            </p:nvSpPr>
            <p:spPr bwMode="auto">
              <a:xfrm flipH="1">
                <a:off x="4112" y="1641"/>
                <a:ext cx="3"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67" name="Line 1740"/>
              <p:cNvSpPr>
                <a:spLocks noChangeShapeType="1"/>
              </p:cNvSpPr>
              <p:nvPr/>
            </p:nvSpPr>
            <p:spPr bwMode="auto">
              <a:xfrm flipH="1">
                <a:off x="4115" y="1636"/>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68" name="Line 1741"/>
              <p:cNvSpPr>
                <a:spLocks noChangeShapeType="1"/>
              </p:cNvSpPr>
              <p:nvPr/>
            </p:nvSpPr>
            <p:spPr bwMode="auto">
              <a:xfrm flipH="1">
                <a:off x="4118" y="1630"/>
                <a:ext cx="5"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69" name="Line 1742"/>
              <p:cNvSpPr>
                <a:spLocks noChangeShapeType="1"/>
              </p:cNvSpPr>
              <p:nvPr/>
            </p:nvSpPr>
            <p:spPr bwMode="auto">
              <a:xfrm flipH="1">
                <a:off x="4123" y="1622"/>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70" name="Line 1743"/>
              <p:cNvSpPr>
                <a:spLocks noChangeShapeType="1"/>
              </p:cNvSpPr>
              <p:nvPr/>
            </p:nvSpPr>
            <p:spPr bwMode="auto">
              <a:xfrm flipH="1">
                <a:off x="4126" y="1617"/>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71" name="Line 1744"/>
              <p:cNvSpPr>
                <a:spLocks noChangeShapeType="1"/>
              </p:cNvSpPr>
              <p:nvPr/>
            </p:nvSpPr>
            <p:spPr bwMode="auto">
              <a:xfrm>
                <a:off x="4129" y="1617"/>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72" name="Line 1745"/>
              <p:cNvSpPr>
                <a:spLocks noChangeShapeType="1"/>
              </p:cNvSpPr>
              <p:nvPr/>
            </p:nvSpPr>
            <p:spPr bwMode="auto">
              <a:xfrm flipH="1">
                <a:off x="4129" y="1611"/>
                <a:ext cx="2"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73" name="Line 1746"/>
              <p:cNvSpPr>
                <a:spLocks noChangeShapeType="1"/>
              </p:cNvSpPr>
              <p:nvPr/>
            </p:nvSpPr>
            <p:spPr bwMode="auto">
              <a:xfrm flipH="1">
                <a:off x="4131" y="1606"/>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74" name="Line 1747"/>
              <p:cNvSpPr>
                <a:spLocks noChangeShapeType="1"/>
              </p:cNvSpPr>
              <p:nvPr/>
            </p:nvSpPr>
            <p:spPr bwMode="auto">
              <a:xfrm flipH="1">
                <a:off x="4134" y="1598"/>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75" name="Line 1748"/>
              <p:cNvSpPr>
                <a:spLocks noChangeShapeType="1"/>
              </p:cNvSpPr>
              <p:nvPr/>
            </p:nvSpPr>
            <p:spPr bwMode="auto">
              <a:xfrm flipH="1">
                <a:off x="4137" y="1592"/>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76" name="Line 1749"/>
              <p:cNvSpPr>
                <a:spLocks noChangeShapeType="1"/>
              </p:cNvSpPr>
              <p:nvPr/>
            </p:nvSpPr>
            <p:spPr bwMode="auto">
              <a:xfrm flipH="1">
                <a:off x="4140" y="1587"/>
                <a:ext cx="2"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77" name="Line 1750"/>
              <p:cNvSpPr>
                <a:spLocks noChangeShapeType="1"/>
              </p:cNvSpPr>
              <p:nvPr/>
            </p:nvSpPr>
            <p:spPr bwMode="auto">
              <a:xfrm>
                <a:off x="4142" y="1587"/>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78" name="Line 1751"/>
              <p:cNvSpPr>
                <a:spLocks noChangeShapeType="1"/>
              </p:cNvSpPr>
              <p:nvPr/>
            </p:nvSpPr>
            <p:spPr bwMode="auto">
              <a:xfrm flipH="1">
                <a:off x="4142" y="1581"/>
                <a:ext cx="6"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79" name="Line 1752"/>
              <p:cNvSpPr>
                <a:spLocks noChangeShapeType="1"/>
              </p:cNvSpPr>
              <p:nvPr/>
            </p:nvSpPr>
            <p:spPr bwMode="auto">
              <a:xfrm flipH="1">
                <a:off x="4148" y="1573"/>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80" name="Line 1753"/>
              <p:cNvSpPr>
                <a:spLocks noChangeShapeType="1"/>
              </p:cNvSpPr>
              <p:nvPr/>
            </p:nvSpPr>
            <p:spPr bwMode="auto">
              <a:xfrm flipH="1">
                <a:off x="4151" y="1565"/>
                <a:ext cx="2"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81" name="Line 1754"/>
              <p:cNvSpPr>
                <a:spLocks noChangeShapeType="1"/>
              </p:cNvSpPr>
              <p:nvPr/>
            </p:nvSpPr>
            <p:spPr bwMode="auto">
              <a:xfrm flipH="1">
                <a:off x="4153" y="1559"/>
                <a:ext cx="6"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82" name="Line 1755"/>
              <p:cNvSpPr>
                <a:spLocks noChangeShapeType="1"/>
              </p:cNvSpPr>
              <p:nvPr/>
            </p:nvSpPr>
            <p:spPr bwMode="auto">
              <a:xfrm flipH="1">
                <a:off x="4159" y="1551"/>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83" name="Line 1756"/>
              <p:cNvSpPr>
                <a:spLocks noChangeShapeType="1"/>
              </p:cNvSpPr>
              <p:nvPr/>
            </p:nvSpPr>
            <p:spPr bwMode="auto">
              <a:xfrm>
                <a:off x="4162" y="1551"/>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84" name="Line 1757"/>
              <p:cNvSpPr>
                <a:spLocks noChangeShapeType="1"/>
              </p:cNvSpPr>
              <p:nvPr/>
            </p:nvSpPr>
            <p:spPr bwMode="auto">
              <a:xfrm flipH="1">
                <a:off x="4162" y="1545"/>
                <a:ext cx="2"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85" name="Line 1758"/>
              <p:cNvSpPr>
                <a:spLocks noChangeShapeType="1"/>
              </p:cNvSpPr>
              <p:nvPr/>
            </p:nvSpPr>
            <p:spPr bwMode="auto">
              <a:xfrm flipH="1">
                <a:off x="4164" y="1540"/>
                <a:ext cx="6"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86" name="Line 1759"/>
              <p:cNvSpPr>
                <a:spLocks noChangeShapeType="1"/>
              </p:cNvSpPr>
              <p:nvPr/>
            </p:nvSpPr>
            <p:spPr bwMode="auto">
              <a:xfrm flipH="1">
                <a:off x="4170" y="1532"/>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87" name="Line 1760"/>
              <p:cNvSpPr>
                <a:spLocks noChangeShapeType="1"/>
              </p:cNvSpPr>
              <p:nvPr/>
            </p:nvSpPr>
            <p:spPr bwMode="auto">
              <a:xfrm flipH="1">
                <a:off x="4173" y="1526"/>
                <a:ext cx="2"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88" name="Line 1761"/>
              <p:cNvSpPr>
                <a:spLocks noChangeShapeType="1"/>
              </p:cNvSpPr>
              <p:nvPr/>
            </p:nvSpPr>
            <p:spPr bwMode="auto">
              <a:xfrm flipH="1">
                <a:off x="4175" y="1521"/>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89" name="Line 1762"/>
              <p:cNvSpPr>
                <a:spLocks noChangeShapeType="1"/>
              </p:cNvSpPr>
              <p:nvPr/>
            </p:nvSpPr>
            <p:spPr bwMode="auto">
              <a:xfrm>
                <a:off x="4178" y="1521"/>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90" name="Line 1763"/>
              <p:cNvSpPr>
                <a:spLocks noChangeShapeType="1"/>
              </p:cNvSpPr>
              <p:nvPr/>
            </p:nvSpPr>
            <p:spPr bwMode="auto">
              <a:xfrm flipH="1">
                <a:off x="4178" y="1515"/>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91" name="Line 1764"/>
              <p:cNvSpPr>
                <a:spLocks noChangeShapeType="1"/>
              </p:cNvSpPr>
              <p:nvPr/>
            </p:nvSpPr>
            <p:spPr bwMode="auto">
              <a:xfrm flipH="1">
                <a:off x="4181" y="1510"/>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92" name="Line 1765"/>
              <p:cNvSpPr>
                <a:spLocks noChangeShapeType="1"/>
              </p:cNvSpPr>
              <p:nvPr/>
            </p:nvSpPr>
            <p:spPr bwMode="auto">
              <a:xfrm flipH="1">
                <a:off x="4184" y="1507"/>
                <a:ext cx="2"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93" name="Line 1766"/>
              <p:cNvSpPr>
                <a:spLocks noChangeShapeType="1"/>
              </p:cNvSpPr>
              <p:nvPr/>
            </p:nvSpPr>
            <p:spPr bwMode="auto">
              <a:xfrm flipH="1">
                <a:off x="4186" y="1502"/>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94" name="Line 1767"/>
              <p:cNvSpPr>
                <a:spLocks noChangeShapeType="1"/>
              </p:cNvSpPr>
              <p:nvPr/>
            </p:nvSpPr>
            <p:spPr bwMode="auto">
              <a:xfrm flipH="1">
                <a:off x="4189" y="1496"/>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95" name="Line 1768"/>
              <p:cNvSpPr>
                <a:spLocks noChangeShapeType="1"/>
              </p:cNvSpPr>
              <p:nvPr/>
            </p:nvSpPr>
            <p:spPr bwMode="auto">
              <a:xfrm>
                <a:off x="4192" y="1496"/>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96" name="Line 1769"/>
              <p:cNvSpPr>
                <a:spLocks noChangeShapeType="1"/>
              </p:cNvSpPr>
              <p:nvPr/>
            </p:nvSpPr>
            <p:spPr bwMode="auto">
              <a:xfrm flipH="1">
                <a:off x="4192" y="1491"/>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97" name="Line 1770"/>
              <p:cNvSpPr>
                <a:spLocks noChangeShapeType="1"/>
              </p:cNvSpPr>
              <p:nvPr/>
            </p:nvSpPr>
            <p:spPr bwMode="auto">
              <a:xfrm flipH="1">
                <a:off x="4195" y="1483"/>
                <a:ext cx="5"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98" name="Line 1771"/>
              <p:cNvSpPr>
                <a:spLocks noChangeShapeType="1"/>
              </p:cNvSpPr>
              <p:nvPr/>
            </p:nvSpPr>
            <p:spPr bwMode="auto">
              <a:xfrm flipH="1">
                <a:off x="4200" y="1477"/>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899" name="Line 1772"/>
              <p:cNvSpPr>
                <a:spLocks noChangeShapeType="1"/>
              </p:cNvSpPr>
              <p:nvPr/>
            </p:nvSpPr>
            <p:spPr bwMode="auto">
              <a:xfrm flipH="1">
                <a:off x="4203" y="1469"/>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00" name="Line 1773"/>
              <p:cNvSpPr>
                <a:spLocks noChangeShapeType="1"/>
              </p:cNvSpPr>
              <p:nvPr/>
            </p:nvSpPr>
            <p:spPr bwMode="auto">
              <a:xfrm flipH="1">
                <a:off x="4206" y="1463"/>
                <a:ext cx="5"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01" name="Line 1774"/>
              <p:cNvSpPr>
                <a:spLocks noChangeShapeType="1"/>
              </p:cNvSpPr>
              <p:nvPr/>
            </p:nvSpPr>
            <p:spPr bwMode="auto">
              <a:xfrm>
                <a:off x="4211" y="1463"/>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02" name="Line 1775"/>
              <p:cNvSpPr>
                <a:spLocks noChangeShapeType="1"/>
              </p:cNvSpPr>
              <p:nvPr/>
            </p:nvSpPr>
            <p:spPr bwMode="auto">
              <a:xfrm flipH="1">
                <a:off x="4211" y="1455"/>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03" name="Line 1776"/>
              <p:cNvSpPr>
                <a:spLocks noChangeShapeType="1"/>
              </p:cNvSpPr>
              <p:nvPr/>
            </p:nvSpPr>
            <p:spPr bwMode="auto">
              <a:xfrm flipH="1">
                <a:off x="4214" y="1450"/>
                <a:ext cx="5"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04" name="Line 1777"/>
              <p:cNvSpPr>
                <a:spLocks noChangeShapeType="1"/>
              </p:cNvSpPr>
              <p:nvPr/>
            </p:nvSpPr>
            <p:spPr bwMode="auto">
              <a:xfrm flipH="1">
                <a:off x="4219" y="1441"/>
                <a:ext cx="3"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05" name="Line 1778"/>
              <p:cNvSpPr>
                <a:spLocks noChangeShapeType="1"/>
              </p:cNvSpPr>
              <p:nvPr/>
            </p:nvSpPr>
            <p:spPr bwMode="auto">
              <a:xfrm flipH="1">
                <a:off x="4222" y="1436"/>
                <a:ext cx="5"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06" name="Line 1779"/>
              <p:cNvSpPr>
                <a:spLocks noChangeShapeType="1"/>
              </p:cNvSpPr>
              <p:nvPr/>
            </p:nvSpPr>
            <p:spPr bwMode="auto">
              <a:xfrm flipH="1">
                <a:off x="4227" y="1428"/>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07" name="Line 1780"/>
              <p:cNvSpPr>
                <a:spLocks noChangeShapeType="1"/>
              </p:cNvSpPr>
              <p:nvPr/>
            </p:nvSpPr>
            <p:spPr bwMode="auto">
              <a:xfrm>
                <a:off x="4230" y="1428"/>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08" name="Line 1781"/>
              <p:cNvSpPr>
                <a:spLocks noChangeShapeType="1"/>
              </p:cNvSpPr>
              <p:nvPr/>
            </p:nvSpPr>
            <p:spPr bwMode="auto">
              <a:xfrm flipH="1">
                <a:off x="4230" y="1422"/>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09" name="Line 1782"/>
              <p:cNvSpPr>
                <a:spLocks noChangeShapeType="1"/>
              </p:cNvSpPr>
              <p:nvPr/>
            </p:nvSpPr>
            <p:spPr bwMode="auto">
              <a:xfrm flipH="1">
                <a:off x="4233" y="1417"/>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10" name="Line 1783"/>
              <p:cNvSpPr>
                <a:spLocks noChangeShapeType="1"/>
              </p:cNvSpPr>
              <p:nvPr/>
            </p:nvSpPr>
            <p:spPr bwMode="auto">
              <a:xfrm flipH="1">
                <a:off x="4236" y="1411"/>
                <a:ext cx="5"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11" name="Line 1784"/>
              <p:cNvSpPr>
                <a:spLocks noChangeShapeType="1"/>
              </p:cNvSpPr>
              <p:nvPr/>
            </p:nvSpPr>
            <p:spPr bwMode="auto">
              <a:xfrm flipH="1">
                <a:off x="4241" y="1406"/>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12" name="Line 1785"/>
              <p:cNvSpPr>
                <a:spLocks noChangeShapeType="1"/>
              </p:cNvSpPr>
              <p:nvPr/>
            </p:nvSpPr>
            <p:spPr bwMode="auto">
              <a:xfrm flipH="1">
                <a:off x="4244" y="1400"/>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13" name="Line 1786"/>
              <p:cNvSpPr>
                <a:spLocks noChangeShapeType="1"/>
              </p:cNvSpPr>
              <p:nvPr/>
            </p:nvSpPr>
            <p:spPr bwMode="auto">
              <a:xfrm>
                <a:off x="4247" y="1400"/>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14" name="Line 1787"/>
              <p:cNvSpPr>
                <a:spLocks noChangeShapeType="1"/>
              </p:cNvSpPr>
              <p:nvPr/>
            </p:nvSpPr>
            <p:spPr bwMode="auto">
              <a:xfrm flipH="1">
                <a:off x="4247" y="1395"/>
                <a:ext cx="2"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15" name="Line 1788"/>
              <p:cNvSpPr>
                <a:spLocks noChangeShapeType="1"/>
              </p:cNvSpPr>
              <p:nvPr/>
            </p:nvSpPr>
            <p:spPr bwMode="auto">
              <a:xfrm flipH="1">
                <a:off x="4249" y="1392"/>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16" name="Line 1789"/>
              <p:cNvSpPr>
                <a:spLocks noChangeShapeType="1"/>
              </p:cNvSpPr>
              <p:nvPr/>
            </p:nvSpPr>
            <p:spPr bwMode="auto">
              <a:xfrm flipH="1">
                <a:off x="4252" y="1389"/>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17" name="Line 1790"/>
              <p:cNvSpPr>
                <a:spLocks noChangeShapeType="1"/>
              </p:cNvSpPr>
              <p:nvPr/>
            </p:nvSpPr>
            <p:spPr bwMode="auto">
              <a:xfrm>
                <a:off x="4255" y="1384"/>
                <a:ext cx="0"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18" name="Line 1791"/>
              <p:cNvSpPr>
                <a:spLocks noChangeShapeType="1"/>
              </p:cNvSpPr>
              <p:nvPr/>
            </p:nvSpPr>
            <p:spPr bwMode="auto">
              <a:xfrm flipH="1">
                <a:off x="4255" y="1381"/>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19" name="Line 1792"/>
              <p:cNvSpPr>
                <a:spLocks noChangeShapeType="1"/>
              </p:cNvSpPr>
              <p:nvPr/>
            </p:nvSpPr>
            <p:spPr bwMode="auto">
              <a:xfrm>
                <a:off x="4258" y="1381"/>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20" name="Line 1793"/>
              <p:cNvSpPr>
                <a:spLocks noChangeShapeType="1"/>
              </p:cNvSpPr>
              <p:nvPr/>
            </p:nvSpPr>
            <p:spPr bwMode="auto">
              <a:xfrm flipH="1">
                <a:off x="4258" y="1376"/>
                <a:ext cx="5"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21" name="Line 1794"/>
              <p:cNvSpPr>
                <a:spLocks noChangeShapeType="1"/>
              </p:cNvSpPr>
              <p:nvPr/>
            </p:nvSpPr>
            <p:spPr bwMode="auto">
              <a:xfrm flipH="1">
                <a:off x="4263" y="1367"/>
                <a:ext cx="3"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22" name="Line 1795"/>
              <p:cNvSpPr>
                <a:spLocks noChangeShapeType="1"/>
              </p:cNvSpPr>
              <p:nvPr/>
            </p:nvSpPr>
            <p:spPr bwMode="auto">
              <a:xfrm flipH="1">
                <a:off x="4266" y="1362"/>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23" name="Line 1796"/>
              <p:cNvSpPr>
                <a:spLocks noChangeShapeType="1"/>
              </p:cNvSpPr>
              <p:nvPr/>
            </p:nvSpPr>
            <p:spPr bwMode="auto">
              <a:xfrm flipH="1">
                <a:off x="4269" y="1357"/>
                <a:ext cx="5"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24" name="Line 1797"/>
              <p:cNvSpPr>
                <a:spLocks noChangeShapeType="1"/>
              </p:cNvSpPr>
              <p:nvPr/>
            </p:nvSpPr>
            <p:spPr bwMode="auto">
              <a:xfrm flipH="1">
                <a:off x="4274" y="1351"/>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25" name="Line 1798"/>
              <p:cNvSpPr>
                <a:spLocks noChangeShapeType="1"/>
              </p:cNvSpPr>
              <p:nvPr/>
            </p:nvSpPr>
            <p:spPr bwMode="auto">
              <a:xfrm>
                <a:off x="4277" y="1351"/>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26" name="Line 1799"/>
              <p:cNvSpPr>
                <a:spLocks noChangeShapeType="1"/>
              </p:cNvSpPr>
              <p:nvPr/>
            </p:nvSpPr>
            <p:spPr bwMode="auto">
              <a:xfrm flipH="1">
                <a:off x="4277" y="1343"/>
                <a:ext cx="5"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27" name="Line 1800"/>
              <p:cNvSpPr>
                <a:spLocks noChangeShapeType="1"/>
              </p:cNvSpPr>
              <p:nvPr/>
            </p:nvSpPr>
            <p:spPr bwMode="auto">
              <a:xfrm flipH="1">
                <a:off x="4282" y="1337"/>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28" name="Line 1801"/>
              <p:cNvSpPr>
                <a:spLocks noChangeShapeType="1"/>
              </p:cNvSpPr>
              <p:nvPr/>
            </p:nvSpPr>
            <p:spPr bwMode="auto">
              <a:xfrm flipH="1">
                <a:off x="4285" y="1332"/>
                <a:ext cx="6"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29" name="Line 1802"/>
              <p:cNvSpPr>
                <a:spLocks noChangeShapeType="1"/>
              </p:cNvSpPr>
              <p:nvPr/>
            </p:nvSpPr>
            <p:spPr bwMode="auto">
              <a:xfrm flipH="1">
                <a:off x="4291" y="1326"/>
                <a:ext cx="2"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30" name="Line 1803"/>
              <p:cNvSpPr>
                <a:spLocks noChangeShapeType="1"/>
              </p:cNvSpPr>
              <p:nvPr/>
            </p:nvSpPr>
            <p:spPr bwMode="auto">
              <a:xfrm flipH="1">
                <a:off x="4293" y="1318"/>
                <a:ext cx="3"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31" name="Line 1804"/>
              <p:cNvSpPr>
                <a:spLocks noChangeShapeType="1"/>
              </p:cNvSpPr>
              <p:nvPr/>
            </p:nvSpPr>
            <p:spPr bwMode="auto">
              <a:xfrm>
                <a:off x="4296" y="1318"/>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32" name="Line 1805"/>
              <p:cNvSpPr>
                <a:spLocks noChangeShapeType="1"/>
              </p:cNvSpPr>
              <p:nvPr/>
            </p:nvSpPr>
            <p:spPr bwMode="auto">
              <a:xfrm flipH="1">
                <a:off x="4296" y="1315"/>
                <a:ext cx="6"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33" name="Line 1806"/>
              <p:cNvSpPr>
                <a:spLocks noChangeShapeType="1"/>
              </p:cNvSpPr>
              <p:nvPr/>
            </p:nvSpPr>
            <p:spPr bwMode="auto">
              <a:xfrm flipH="1">
                <a:off x="4302" y="1310"/>
                <a:ext cx="2"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34" name="Line 1807"/>
              <p:cNvSpPr>
                <a:spLocks noChangeShapeType="1"/>
              </p:cNvSpPr>
              <p:nvPr/>
            </p:nvSpPr>
            <p:spPr bwMode="auto">
              <a:xfrm flipH="1">
                <a:off x="4304" y="1304"/>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35" name="Line 1808"/>
              <p:cNvSpPr>
                <a:spLocks noChangeShapeType="1"/>
              </p:cNvSpPr>
              <p:nvPr/>
            </p:nvSpPr>
            <p:spPr bwMode="auto">
              <a:xfrm flipH="1">
                <a:off x="4307" y="1302"/>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36" name="Line 1809"/>
              <p:cNvSpPr>
                <a:spLocks noChangeShapeType="1"/>
              </p:cNvSpPr>
              <p:nvPr/>
            </p:nvSpPr>
            <p:spPr bwMode="auto">
              <a:xfrm flipH="1">
                <a:off x="4310" y="1296"/>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37" name="Line 1810"/>
              <p:cNvSpPr>
                <a:spLocks noChangeShapeType="1"/>
              </p:cNvSpPr>
              <p:nvPr/>
            </p:nvSpPr>
            <p:spPr bwMode="auto">
              <a:xfrm>
                <a:off x="4313" y="1296"/>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38" name="Line 1811"/>
              <p:cNvSpPr>
                <a:spLocks noChangeShapeType="1"/>
              </p:cNvSpPr>
              <p:nvPr/>
            </p:nvSpPr>
            <p:spPr bwMode="auto">
              <a:xfrm flipH="1">
                <a:off x="4313" y="1294"/>
                <a:ext cx="2"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39" name="Line 1812"/>
              <p:cNvSpPr>
                <a:spLocks noChangeShapeType="1"/>
              </p:cNvSpPr>
              <p:nvPr/>
            </p:nvSpPr>
            <p:spPr bwMode="auto">
              <a:xfrm flipH="1">
                <a:off x="4315" y="1288"/>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40" name="Line 1813"/>
              <p:cNvSpPr>
                <a:spLocks noChangeShapeType="1"/>
              </p:cNvSpPr>
              <p:nvPr/>
            </p:nvSpPr>
            <p:spPr bwMode="auto">
              <a:xfrm flipH="1">
                <a:off x="4318" y="1283"/>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941" name="Line 1814"/>
              <p:cNvSpPr>
                <a:spLocks noChangeShapeType="1"/>
              </p:cNvSpPr>
              <p:nvPr/>
            </p:nvSpPr>
            <p:spPr bwMode="auto">
              <a:xfrm flipH="1">
                <a:off x="4321" y="1277"/>
                <a:ext cx="5"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4589" name="Line 1816"/>
            <p:cNvSpPr>
              <a:spLocks noChangeShapeType="1"/>
            </p:cNvSpPr>
            <p:nvPr/>
          </p:nvSpPr>
          <p:spPr bwMode="auto">
            <a:xfrm flipH="1">
              <a:off x="4326" y="1274"/>
              <a:ext cx="3"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0" name="Line 1817"/>
            <p:cNvSpPr>
              <a:spLocks noChangeShapeType="1"/>
            </p:cNvSpPr>
            <p:nvPr/>
          </p:nvSpPr>
          <p:spPr bwMode="auto">
            <a:xfrm>
              <a:off x="4329" y="1274"/>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1" name="Line 1818"/>
            <p:cNvSpPr>
              <a:spLocks noChangeShapeType="1"/>
            </p:cNvSpPr>
            <p:nvPr/>
          </p:nvSpPr>
          <p:spPr bwMode="auto">
            <a:xfrm flipH="1">
              <a:off x="4329" y="1269"/>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2" name="Line 1819"/>
            <p:cNvSpPr>
              <a:spLocks noChangeShapeType="1"/>
            </p:cNvSpPr>
            <p:nvPr/>
          </p:nvSpPr>
          <p:spPr bwMode="auto">
            <a:xfrm flipH="1">
              <a:off x="4332" y="1263"/>
              <a:ext cx="2"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3" name="Line 1820"/>
            <p:cNvSpPr>
              <a:spLocks noChangeShapeType="1"/>
            </p:cNvSpPr>
            <p:nvPr/>
          </p:nvSpPr>
          <p:spPr bwMode="auto">
            <a:xfrm flipH="1">
              <a:off x="4334" y="1258"/>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4" name="Line 1821"/>
            <p:cNvSpPr>
              <a:spLocks noChangeShapeType="1"/>
            </p:cNvSpPr>
            <p:nvPr/>
          </p:nvSpPr>
          <p:spPr bwMode="auto">
            <a:xfrm flipH="1">
              <a:off x="4337" y="1255"/>
              <a:ext cx="6" cy="3"/>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5" name="Line 1822"/>
            <p:cNvSpPr>
              <a:spLocks noChangeShapeType="1"/>
            </p:cNvSpPr>
            <p:nvPr/>
          </p:nvSpPr>
          <p:spPr bwMode="auto">
            <a:xfrm flipH="1">
              <a:off x="4343" y="1250"/>
              <a:ext cx="2"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6" name="Line 1823"/>
            <p:cNvSpPr>
              <a:spLocks noChangeShapeType="1"/>
            </p:cNvSpPr>
            <p:nvPr/>
          </p:nvSpPr>
          <p:spPr bwMode="auto">
            <a:xfrm>
              <a:off x="4345" y="1250"/>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7" name="Line 1824"/>
            <p:cNvSpPr>
              <a:spLocks noChangeShapeType="1"/>
            </p:cNvSpPr>
            <p:nvPr/>
          </p:nvSpPr>
          <p:spPr bwMode="auto">
            <a:xfrm flipH="1">
              <a:off x="4345" y="1244"/>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8" name="Line 1825"/>
            <p:cNvSpPr>
              <a:spLocks noChangeShapeType="1"/>
            </p:cNvSpPr>
            <p:nvPr/>
          </p:nvSpPr>
          <p:spPr bwMode="auto">
            <a:xfrm flipH="1">
              <a:off x="4348" y="1239"/>
              <a:ext cx="6"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9" name="Line 1826"/>
            <p:cNvSpPr>
              <a:spLocks noChangeShapeType="1"/>
            </p:cNvSpPr>
            <p:nvPr/>
          </p:nvSpPr>
          <p:spPr bwMode="auto">
            <a:xfrm flipH="1">
              <a:off x="4354" y="1233"/>
              <a:ext cx="2"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00" name="Line 1827"/>
            <p:cNvSpPr>
              <a:spLocks noChangeShapeType="1"/>
            </p:cNvSpPr>
            <p:nvPr/>
          </p:nvSpPr>
          <p:spPr bwMode="auto">
            <a:xfrm flipH="1">
              <a:off x="4356" y="1231"/>
              <a:ext cx="3" cy="2"/>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01" name="Line 1828"/>
            <p:cNvSpPr>
              <a:spLocks noChangeShapeType="1"/>
            </p:cNvSpPr>
            <p:nvPr/>
          </p:nvSpPr>
          <p:spPr bwMode="auto">
            <a:xfrm flipH="1">
              <a:off x="4359" y="1225"/>
              <a:ext cx="6"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02" name="Line 1829"/>
            <p:cNvSpPr>
              <a:spLocks noChangeShapeType="1"/>
            </p:cNvSpPr>
            <p:nvPr/>
          </p:nvSpPr>
          <p:spPr bwMode="auto">
            <a:xfrm>
              <a:off x="4365" y="1225"/>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03" name="Line 1830"/>
            <p:cNvSpPr>
              <a:spLocks noChangeShapeType="1"/>
            </p:cNvSpPr>
            <p:nvPr/>
          </p:nvSpPr>
          <p:spPr bwMode="auto">
            <a:xfrm flipH="1">
              <a:off x="4365" y="1220"/>
              <a:ext cx="2"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04" name="Line 1831"/>
            <p:cNvSpPr>
              <a:spLocks noChangeShapeType="1"/>
            </p:cNvSpPr>
            <p:nvPr/>
          </p:nvSpPr>
          <p:spPr bwMode="auto">
            <a:xfrm flipH="1">
              <a:off x="4367" y="1214"/>
              <a:ext cx="6"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05" name="Line 1832"/>
            <p:cNvSpPr>
              <a:spLocks noChangeShapeType="1"/>
            </p:cNvSpPr>
            <p:nvPr/>
          </p:nvSpPr>
          <p:spPr bwMode="auto">
            <a:xfrm flipH="1">
              <a:off x="4373" y="1209"/>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06" name="Line 1833"/>
            <p:cNvSpPr>
              <a:spLocks noChangeShapeType="1"/>
            </p:cNvSpPr>
            <p:nvPr/>
          </p:nvSpPr>
          <p:spPr bwMode="auto">
            <a:xfrm flipH="1">
              <a:off x="4376" y="1203"/>
              <a:ext cx="5"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07" name="Line 1834"/>
            <p:cNvSpPr>
              <a:spLocks noChangeShapeType="1"/>
            </p:cNvSpPr>
            <p:nvPr/>
          </p:nvSpPr>
          <p:spPr bwMode="auto">
            <a:xfrm flipH="1">
              <a:off x="4381" y="1198"/>
              <a:ext cx="3"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08" name="Line 1835"/>
            <p:cNvSpPr>
              <a:spLocks noChangeShapeType="1"/>
            </p:cNvSpPr>
            <p:nvPr/>
          </p:nvSpPr>
          <p:spPr bwMode="auto">
            <a:xfrm>
              <a:off x="4384" y="1198"/>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09" name="Line 1836"/>
            <p:cNvSpPr>
              <a:spLocks noChangeShapeType="1"/>
            </p:cNvSpPr>
            <p:nvPr/>
          </p:nvSpPr>
          <p:spPr bwMode="auto">
            <a:xfrm flipH="1">
              <a:off x="4384" y="1192"/>
              <a:ext cx="5"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10" name="Line 1837"/>
            <p:cNvSpPr>
              <a:spLocks noChangeShapeType="1"/>
            </p:cNvSpPr>
            <p:nvPr/>
          </p:nvSpPr>
          <p:spPr bwMode="auto">
            <a:xfrm flipH="1">
              <a:off x="4389" y="1187"/>
              <a:ext cx="6"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11" name="Line 1838"/>
            <p:cNvSpPr>
              <a:spLocks noChangeShapeType="1"/>
            </p:cNvSpPr>
            <p:nvPr/>
          </p:nvSpPr>
          <p:spPr bwMode="auto">
            <a:xfrm flipH="1">
              <a:off x="4395" y="1181"/>
              <a:ext cx="3"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12" name="Line 1839"/>
            <p:cNvSpPr>
              <a:spLocks noChangeShapeType="1"/>
            </p:cNvSpPr>
            <p:nvPr/>
          </p:nvSpPr>
          <p:spPr bwMode="auto">
            <a:xfrm flipH="1">
              <a:off x="4398" y="1176"/>
              <a:ext cx="5"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13" name="Line 1840"/>
            <p:cNvSpPr>
              <a:spLocks noChangeShapeType="1"/>
            </p:cNvSpPr>
            <p:nvPr/>
          </p:nvSpPr>
          <p:spPr bwMode="auto">
            <a:xfrm flipH="1">
              <a:off x="4403" y="1170"/>
              <a:ext cx="6"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14" name="Line 1841"/>
            <p:cNvSpPr>
              <a:spLocks noChangeShapeType="1"/>
            </p:cNvSpPr>
            <p:nvPr/>
          </p:nvSpPr>
          <p:spPr bwMode="auto">
            <a:xfrm>
              <a:off x="4409" y="1170"/>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15" name="Line 1842"/>
            <p:cNvSpPr>
              <a:spLocks noChangeShapeType="1"/>
            </p:cNvSpPr>
            <p:nvPr/>
          </p:nvSpPr>
          <p:spPr bwMode="auto">
            <a:xfrm flipH="1">
              <a:off x="4409" y="1162"/>
              <a:ext cx="5"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16" name="Line 1843"/>
            <p:cNvSpPr>
              <a:spLocks noChangeShapeType="1"/>
            </p:cNvSpPr>
            <p:nvPr/>
          </p:nvSpPr>
          <p:spPr bwMode="auto">
            <a:xfrm flipH="1">
              <a:off x="4414" y="1157"/>
              <a:ext cx="6"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17" name="Line 1844"/>
            <p:cNvSpPr>
              <a:spLocks noChangeShapeType="1"/>
            </p:cNvSpPr>
            <p:nvPr/>
          </p:nvSpPr>
          <p:spPr bwMode="auto">
            <a:xfrm flipH="1">
              <a:off x="4420" y="1151"/>
              <a:ext cx="2"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18" name="Line 1845"/>
            <p:cNvSpPr>
              <a:spLocks noChangeShapeType="1"/>
            </p:cNvSpPr>
            <p:nvPr/>
          </p:nvSpPr>
          <p:spPr bwMode="auto">
            <a:xfrm flipH="1">
              <a:off x="4422" y="1146"/>
              <a:ext cx="6"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19" name="Line 1846"/>
            <p:cNvSpPr>
              <a:spLocks noChangeShapeType="1"/>
            </p:cNvSpPr>
            <p:nvPr/>
          </p:nvSpPr>
          <p:spPr bwMode="auto">
            <a:xfrm flipH="1">
              <a:off x="4428" y="1140"/>
              <a:ext cx="5"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20" name="Line 1847"/>
            <p:cNvSpPr>
              <a:spLocks noChangeShapeType="1"/>
            </p:cNvSpPr>
            <p:nvPr/>
          </p:nvSpPr>
          <p:spPr bwMode="auto">
            <a:xfrm>
              <a:off x="4433" y="1140"/>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21" name="Line 1848"/>
            <p:cNvSpPr>
              <a:spLocks noChangeShapeType="1"/>
            </p:cNvSpPr>
            <p:nvPr/>
          </p:nvSpPr>
          <p:spPr bwMode="auto">
            <a:xfrm flipH="1">
              <a:off x="4433" y="1132"/>
              <a:ext cx="6"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22" name="Line 1849"/>
            <p:cNvSpPr>
              <a:spLocks noChangeShapeType="1"/>
            </p:cNvSpPr>
            <p:nvPr/>
          </p:nvSpPr>
          <p:spPr bwMode="auto">
            <a:xfrm flipH="1">
              <a:off x="4439" y="1126"/>
              <a:ext cx="8"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23" name="Line 1850"/>
            <p:cNvSpPr>
              <a:spLocks noChangeShapeType="1"/>
            </p:cNvSpPr>
            <p:nvPr/>
          </p:nvSpPr>
          <p:spPr bwMode="auto">
            <a:xfrm flipH="1">
              <a:off x="4447" y="1118"/>
              <a:ext cx="5"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24" name="Line 1851"/>
            <p:cNvSpPr>
              <a:spLocks noChangeShapeType="1"/>
            </p:cNvSpPr>
            <p:nvPr/>
          </p:nvSpPr>
          <p:spPr bwMode="auto">
            <a:xfrm flipH="1">
              <a:off x="4452" y="1113"/>
              <a:ext cx="6"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25" name="Line 1852"/>
            <p:cNvSpPr>
              <a:spLocks noChangeShapeType="1"/>
            </p:cNvSpPr>
            <p:nvPr/>
          </p:nvSpPr>
          <p:spPr bwMode="auto">
            <a:xfrm flipH="1">
              <a:off x="4458" y="1107"/>
              <a:ext cx="5"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26" name="Line 1853"/>
            <p:cNvSpPr>
              <a:spLocks noChangeShapeType="1"/>
            </p:cNvSpPr>
            <p:nvPr/>
          </p:nvSpPr>
          <p:spPr bwMode="auto">
            <a:xfrm>
              <a:off x="4463" y="1107"/>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27" name="Line 1854"/>
            <p:cNvSpPr>
              <a:spLocks noChangeShapeType="1"/>
            </p:cNvSpPr>
            <p:nvPr/>
          </p:nvSpPr>
          <p:spPr bwMode="auto">
            <a:xfrm flipH="1">
              <a:off x="4463" y="1099"/>
              <a:ext cx="9"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28" name="Line 1855"/>
            <p:cNvSpPr>
              <a:spLocks noChangeShapeType="1"/>
            </p:cNvSpPr>
            <p:nvPr/>
          </p:nvSpPr>
          <p:spPr bwMode="auto">
            <a:xfrm flipH="1">
              <a:off x="4472" y="1091"/>
              <a:ext cx="8"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29" name="Line 1856"/>
            <p:cNvSpPr>
              <a:spLocks noChangeShapeType="1"/>
            </p:cNvSpPr>
            <p:nvPr/>
          </p:nvSpPr>
          <p:spPr bwMode="auto">
            <a:xfrm flipH="1">
              <a:off x="4480" y="1085"/>
              <a:ext cx="5" cy="6"/>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30" name="Line 1857"/>
            <p:cNvSpPr>
              <a:spLocks noChangeShapeType="1"/>
            </p:cNvSpPr>
            <p:nvPr/>
          </p:nvSpPr>
          <p:spPr bwMode="auto">
            <a:xfrm flipH="1">
              <a:off x="4485" y="1077"/>
              <a:ext cx="9"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31" name="Line 1858"/>
            <p:cNvSpPr>
              <a:spLocks noChangeShapeType="1"/>
            </p:cNvSpPr>
            <p:nvPr/>
          </p:nvSpPr>
          <p:spPr bwMode="auto">
            <a:xfrm flipH="1">
              <a:off x="4494" y="1072"/>
              <a:ext cx="8" cy="5"/>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32" name="Line 1859"/>
            <p:cNvSpPr>
              <a:spLocks noChangeShapeType="1"/>
            </p:cNvSpPr>
            <p:nvPr/>
          </p:nvSpPr>
          <p:spPr bwMode="auto">
            <a:xfrm>
              <a:off x="4502" y="1072"/>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33" name="Line 1860"/>
            <p:cNvSpPr>
              <a:spLocks noChangeShapeType="1"/>
            </p:cNvSpPr>
            <p:nvPr/>
          </p:nvSpPr>
          <p:spPr bwMode="auto">
            <a:xfrm flipH="1">
              <a:off x="4502" y="1064"/>
              <a:ext cx="8"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34" name="Line 1861"/>
            <p:cNvSpPr>
              <a:spLocks noChangeShapeType="1"/>
            </p:cNvSpPr>
            <p:nvPr/>
          </p:nvSpPr>
          <p:spPr bwMode="auto">
            <a:xfrm flipH="1">
              <a:off x="4510" y="1055"/>
              <a:ext cx="8"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35" name="Line 1862"/>
            <p:cNvSpPr>
              <a:spLocks noChangeShapeType="1"/>
            </p:cNvSpPr>
            <p:nvPr/>
          </p:nvSpPr>
          <p:spPr bwMode="auto">
            <a:xfrm flipH="1">
              <a:off x="4518" y="1047"/>
              <a:ext cx="11"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36" name="Line 1863"/>
            <p:cNvSpPr>
              <a:spLocks noChangeShapeType="1"/>
            </p:cNvSpPr>
            <p:nvPr/>
          </p:nvSpPr>
          <p:spPr bwMode="auto">
            <a:xfrm flipH="1">
              <a:off x="4529" y="1039"/>
              <a:ext cx="9"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37" name="Line 1864"/>
            <p:cNvSpPr>
              <a:spLocks noChangeShapeType="1"/>
            </p:cNvSpPr>
            <p:nvPr/>
          </p:nvSpPr>
          <p:spPr bwMode="auto">
            <a:xfrm flipH="1">
              <a:off x="4538" y="1031"/>
              <a:ext cx="8"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38" name="Line 1865"/>
            <p:cNvSpPr>
              <a:spLocks noChangeShapeType="1"/>
            </p:cNvSpPr>
            <p:nvPr/>
          </p:nvSpPr>
          <p:spPr bwMode="auto">
            <a:xfrm>
              <a:off x="4546" y="1031"/>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39" name="Line 1866"/>
            <p:cNvSpPr>
              <a:spLocks noChangeShapeType="1"/>
            </p:cNvSpPr>
            <p:nvPr/>
          </p:nvSpPr>
          <p:spPr bwMode="auto">
            <a:xfrm flipH="1">
              <a:off x="4546" y="1022"/>
              <a:ext cx="14" cy="9"/>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40" name="Line 1867"/>
            <p:cNvSpPr>
              <a:spLocks noChangeShapeType="1"/>
            </p:cNvSpPr>
            <p:nvPr/>
          </p:nvSpPr>
          <p:spPr bwMode="auto">
            <a:xfrm flipH="1">
              <a:off x="4560" y="1011"/>
              <a:ext cx="10" cy="11"/>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41" name="Line 1868"/>
            <p:cNvSpPr>
              <a:spLocks noChangeShapeType="1"/>
            </p:cNvSpPr>
            <p:nvPr/>
          </p:nvSpPr>
          <p:spPr bwMode="auto">
            <a:xfrm flipH="1">
              <a:off x="4570" y="1003"/>
              <a:ext cx="14"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42" name="Line 1869"/>
            <p:cNvSpPr>
              <a:spLocks noChangeShapeType="1"/>
            </p:cNvSpPr>
            <p:nvPr/>
          </p:nvSpPr>
          <p:spPr bwMode="auto">
            <a:xfrm flipH="1">
              <a:off x="4584" y="995"/>
              <a:ext cx="11"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43" name="Line 1870"/>
            <p:cNvSpPr>
              <a:spLocks noChangeShapeType="1"/>
            </p:cNvSpPr>
            <p:nvPr/>
          </p:nvSpPr>
          <p:spPr bwMode="auto">
            <a:xfrm flipH="1">
              <a:off x="4595" y="987"/>
              <a:ext cx="14"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44" name="Line 1871"/>
            <p:cNvSpPr>
              <a:spLocks noChangeShapeType="1"/>
            </p:cNvSpPr>
            <p:nvPr/>
          </p:nvSpPr>
          <p:spPr bwMode="auto">
            <a:xfrm>
              <a:off x="4609" y="987"/>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45" name="Line 1872"/>
            <p:cNvSpPr>
              <a:spLocks noChangeShapeType="1"/>
            </p:cNvSpPr>
            <p:nvPr/>
          </p:nvSpPr>
          <p:spPr bwMode="auto">
            <a:xfrm flipH="1">
              <a:off x="4609" y="973"/>
              <a:ext cx="19" cy="14"/>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46" name="Line 1873"/>
            <p:cNvSpPr>
              <a:spLocks noChangeShapeType="1"/>
            </p:cNvSpPr>
            <p:nvPr/>
          </p:nvSpPr>
          <p:spPr bwMode="auto">
            <a:xfrm flipH="1">
              <a:off x="4628" y="962"/>
              <a:ext cx="22" cy="11"/>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47" name="Line 1874"/>
            <p:cNvSpPr>
              <a:spLocks noChangeShapeType="1"/>
            </p:cNvSpPr>
            <p:nvPr/>
          </p:nvSpPr>
          <p:spPr bwMode="auto">
            <a:xfrm flipH="1">
              <a:off x="4650" y="951"/>
              <a:ext cx="19" cy="11"/>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48" name="Line 1875"/>
            <p:cNvSpPr>
              <a:spLocks noChangeShapeType="1"/>
            </p:cNvSpPr>
            <p:nvPr/>
          </p:nvSpPr>
          <p:spPr bwMode="auto">
            <a:xfrm flipH="1">
              <a:off x="4669" y="940"/>
              <a:ext cx="22" cy="11"/>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49" name="Line 1876"/>
            <p:cNvSpPr>
              <a:spLocks noChangeShapeType="1"/>
            </p:cNvSpPr>
            <p:nvPr/>
          </p:nvSpPr>
          <p:spPr bwMode="auto">
            <a:xfrm flipH="1">
              <a:off x="4691" y="932"/>
              <a:ext cx="19" cy="8"/>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50" name="Line 1877"/>
            <p:cNvSpPr>
              <a:spLocks noChangeShapeType="1"/>
            </p:cNvSpPr>
            <p:nvPr/>
          </p:nvSpPr>
          <p:spPr bwMode="auto">
            <a:xfrm>
              <a:off x="4710" y="932"/>
              <a:ext cx="0" cy="0"/>
            </a:xfrm>
            <a:prstGeom prst="line">
              <a:avLst/>
            </a:prstGeom>
            <a:noFill/>
            <a:ln w="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51" name="Line 1878"/>
            <p:cNvSpPr>
              <a:spLocks noChangeShapeType="1"/>
            </p:cNvSpPr>
            <p:nvPr/>
          </p:nvSpPr>
          <p:spPr bwMode="auto">
            <a:xfrm>
              <a:off x="1560" y="2126"/>
              <a:ext cx="33"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52" name="Line 1879"/>
            <p:cNvSpPr>
              <a:spLocks noChangeShapeType="1"/>
            </p:cNvSpPr>
            <p:nvPr/>
          </p:nvSpPr>
          <p:spPr bwMode="auto">
            <a:xfrm>
              <a:off x="1640" y="2126"/>
              <a:ext cx="30"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53" name="Line 1880"/>
            <p:cNvSpPr>
              <a:spLocks noChangeShapeType="1"/>
            </p:cNvSpPr>
            <p:nvPr/>
          </p:nvSpPr>
          <p:spPr bwMode="auto">
            <a:xfrm>
              <a:off x="1717" y="2126"/>
              <a:ext cx="30"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54" name="Line 1881"/>
            <p:cNvSpPr>
              <a:spLocks noChangeShapeType="1"/>
            </p:cNvSpPr>
            <p:nvPr/>
          </p:nvSpPr>
          <p:spPr bwMode="auto">
            <a:xfrm>
              <a:off x="1793" y="2126"/>
              <a:ext cx="31"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55" name="Line 1882"/>
            <p:cNvSpPr>
              <a:spLocks noChangeShapeType="1"/>
            </p:cNvSpPr>
            <p:nvPr/>
          </p:nvSpPr>
          <p:spPr bwMode="auto">
            <a:xfrm>
              <a:off x="1870" y="2126"/>
              <a:ext cx="31"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56" name="Line 1883"/>
            <p:cNvSpPr>
              <a:spLocks noChangeShapeType="1"/>
            </p:cNvSpPr>
            <p:nvPr/>
          </p:nvSpPr>
          <p:spPr bwMode="auto">
            <a:xfrm>
              <a:off x="1947" y="2126"/>
              <a:ext cx="30"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57" name="Line 1884"/>
            <p:cNvSpPr>
              <a:spLocks noChangeShapeType="1"/>
            </p:cNvSpPr>
            <p:nvPr/>
          </p:nvSpPr>
          <p:spPr bwMode="auto">
            <a:xfrm>
              <a:off x="2024" y="2126"/>
              <a:ext cx="30"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58" name="Line 1885"/>
            <p:cNvSpPr>
              <a:spLocks noChangeShapeType="1"/>
            </p:cNvSpPr>
            <p:nvPr/>
          </p:nvSpPr>
          <p:spPr bwMode="auto">
            <a:xfrm>
              <a:off x="2101" y="2126"/>
              <a:ext cx="30"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59" name="Line 1886"/>
            <p:cNvSpPr>
              <a:spLocks noChangeShapeType="1"/>
            </p:cNvSpPr>
            <p:nvPr/>
          </p:nvSpPr>
          <p:spPr bwMode="auto">
            <a:xfrm>
              <a:off x="2178" y="2126"/>
              <a:ext cx="33"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60" name="Line 1887"/>
            <p:cNvSpPr>
              <a:spLocks noChangeShapeType="1"/>
            </p:cNvSpPr>
            <p:nvPr/>
          </p:nvSpPr>
          <p:spPr bwMode="auto">
            <a:xfrm>
              <a:off x="2254" y="2126"/>
              <a:ext cx="33"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61" name="Line 1888"/>
            <p:cNvSpPr>
              <a:spLocks noChangeShapeType="1"/>
            </p:cNvSpPr>
            <p:nvPr/>
          </p:nvSpPr>
          <p:spPr bwMode="auto">
            <a:xfrm>
              <a:off x="2334" y="2126"/>
              <a:ext cx="30"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62" name="Line 1889"/>
            <p:cNvSpPr>
              <a:spLocks noChangeShapeType="1"/>
            </p:cNvSpPr>
            <p:nvPr/>
          </p:nvSpPr>
          <p:spPr bwMode="auto">
            <a:xfrm>
              <a:off x="2411" y="2126"/>
              <a:ext cx="30"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63" name="Line 1890"/>
            <p:cNvSpPr>
              <a:spLocks noChangeShapeType="1"/>
            </p:cNvSpPr>
            <p:nvPr/>
          </p:nvSpPr>
          <p:spPr bwMode="auto">
            <a:xfrm>
              <a:off x="2488" y="2126"/>
              <a:ext cx="30"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64" name="Line 1891"/>
            <p:cNvSpPr>
              <a:spLocks noChangeShapeType="1"/>
            </p:cNvSpPr>
            <p:nvPr/>
          </p:nvSpPr>
          <p:spPr bwMode="auto">
            <a:xfrm>
              <a:off x="2565" y="2126"/>
              <a:ext cx="30"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65" name="Line 1892"/>
            <p:cNvSpPr>
              <a:spLocks noChangeShapeType="1"/>
            </p:cNvSpPr>
            <p:nvPr/>
          </p:nvSpPr>
          <p:spPr bwMode="auto">
            <a:xfrm>
              <a:off x="2641" y="2126"/>
              <a:ext cx="31"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66" name="Line 1893"/>
            <p:cNvSpPr>
              <a:spLocks noChangeShapeType="1"/>
            </p:cNvSpPr>
            <p:nvPr/>
          </p:nvSpPr>
          <p:spPr bwMode="auto">
            <a:xfrm>
              <a:off x="2718" y="2126"/>
              <a:ext cx="30"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67" name="Line 1894"/>
            <p:cNvSpPr>
              <a:spLocks noChangeShapeType="1"/>
            </p:cNvSpPr>
            <p:nvPr/>
          </p:nvSpPr>
          <p:spPr bwMode="auto">
            <a:xfrm>
              <a:off x="2795" y="2126"/>
              <a:ext cx="30"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68" name="Line 1895"/>
            <p:cNvSpPr>
              <a:spLocks noChangeShapeType="1"/>
            </p:cNvSpPr>
            <p:nvPr/>
          </p:nvSpPr>
          <p:spPr bwMode="auto">
            <a:xfrm>
              <a:off x="2872" y="2126"/>
              <a:ext cx="33"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69" name="Line 1896"/>
            <p:cNvSpPr>
              <a:spLocks noChangeShapeType="1"/>
            </p:cNvSpPr>
            <p:nvPr/>
          </p:nvSpPr>
          <p:spPr bwMode="auto">
            <a:xfrm>
              <a:off x="2949" y="2126"/>
              <a:ext cx="33"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70" name="Line 1897"/>
            <p:cNvSpPr>
              <a:spLocks noChangeShapeType="1"/>
            </p:cNvSpPr>
            <p:nvPr/>
          </p:nvSpPr>
          <p:spPr bwMode="auto">
            <a:xfrm>
              <a:off x="3028" y="2126"/>
              <a:ext cx="31"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71" name="Line 1898"/>
            <p:cNvSpPr>
              <a:spLocks noChangeShapeType="1"/>
            </p:cNvSpPr>
            <p:nvPr/>
          </p:nvSpPr>
          <p:spPr bwMode="auto">
            <a:xfrm>
              <a:off x="3105" y="2126"/>
              <a:ext cx="30"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72" name="Line 1899"/>
            <p:cNvSpPr>
              <a:spLocks noChangeShapeType="1"/>
            </p:cNvSpPr>
            <p:nvPr/>
          </p:nvSpPr>
          <p:spPr bwMode="auto">
            <a:xfrm>
              <a:off x="3182" y="2126"/>
              <a:ext cx="30"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73" name="Line 1900"/>
            <p:cNvSpPr>
              <a:spLocks noChangeShapeType="1"/>
            </p:cNvSpPr>
            <p:nvPr/>
          </p:nvSpPr>
          <p:spPr bwMode="auto">
            <a:xfrm>
              <a:off x="3234" y="2126"/>
              <a:ext cx="0" cy="3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74" name="Line 1901"/>
            <p:cNvSpPr>
              <a:spLocks noChangeShapeType="1"/>
            </p:cNvSpPr>
            <p:nvPr/>
          </p:nvSpPr>
          <p:spPr bwMode="auto">
            <a:xfrm>
              <a:off x="3234" y="2197"/>
              <a:ext cx="0" cy="3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75" name="Line 1902"/>
            <p:cNvSpPr>
              <a:spLocks noChangeShapeType="1"/>
            </p:cNvSpPr>
            <p:nvPr/>
          </p:nvSpPr>
          <p:spPr bwMode="auto">
            <a:xfrm>
              <a:off x="3234" y="2268"/>
              <a:ext cx="0" cy="31"/>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76" name="Line 1903"/>
            <p:cNvSpPr>
              <a:spLocks noChangeShapeType="1"/>
            </p:cNvSpPr>
            <p:nvPr/>
          </p:nvSpPr>
          <p:spPr bwMode="auto">
            <a:xfrm>
              <a:off x="3234" y="2340"/>
              <a:ext cx="0" cy="3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77" name="Line 1904"/>
            <p:cNvSpPr>
              <a:spLocks noChangeShapeType="1"/>
            </p:cNvSpPr>
            <p:nvPr/>
          </p:nvSpPr>
          <p:spPr bwMode="auto">
            <a:xfrm>
              <a:off x="3234" y="2411"/>
              <a:ext cx="0" cy="3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78" name="Line 1905"/>
            <p:cNvSpPr>
              <a:spLocks noChangeShapeType="1"/>
            </p:cNvSpPr>
            <p:nvPr/>
          </p:nvSpPr>
          <p:spPr bwMode="auto">
            <a:xfrm>
              <a:off x="3234" y="2482"/>
              <a:ext cx="0" cy="3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79" name="Line 1906"/>
            <p:cNvSpPr>
              <a:spLocks noChangeShapeType="1"/>
            </p:cNvSpPr>
            <p:nvPr/>
          </p:nvSpPr>
          <p:spPr bwMode="auto">
            <a:xfrm>
              <a:off x="3234" y="2553"/>
              <a:ext cx="0" cy="3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80" name="Line 1907"/>
            <p:cNvSpPr>
              <a:spLocks noChangeShapeType="1"/>
            </p:cNvSpPr>
            <p:nvPr/>
          </p:nvSpPr>
          <p:spPr bwMode="auto">
            <a:xfrm>
              <a:off x="3234" y="2625"/>
              <a:ext cx="0" cy="3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81" name="Line 1908"/>
            <p:cNvSpPr>
              <a:spLocks noChangeShapeType="1"/>
            </p:cNvSpPr>
            <p:nvPr/>
          </p:nvSpPr>
          <p:spPr bwMode="auto">
            <a:xfrm>
              <a:off x="3234" y="2696"/>
              <a:ext cx="0" cy="3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82" name="Line 1909"/>
            <p:cNvSpPr>
              <a:spLocks noChangeShapeType="1"/>
            </p:cNvSpPr>
            <p:nvPr/>
          </p:nvSpPr>
          <p:spPr bwMode="auto">
            <a:xfrm>
              <a:off x="3234" y="2767"/>
              <a:ext cx="0" cy="3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83" name="Line 1910"/>
            <p:cNvSpPr>
              <a:spLocks noChangeShapeType="1"/>
            </p:cNvSpPr>
            <p:nvPr/>
          </p:nvSpPr>
          <p:spPr bwMode="auto">
            <a:xfrm>
              <a:off x="3234" y="2838"/>
              <a:ext cx="0" cy="3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84" name="Line 1911"/>
            <p:cNvSpPr>
              <a:spLocks noChangeShapeType="1"/>
            </p:cNvSpPr>
            <p:nvPr/>
          </p:nvSpPr>
          <p:spPr bwMode="auto">
            <a:xfrm>
              <a:off x="3234" y="2909"/>
              <a:ext cx="0" cy="3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85" name="Line 1912"/>
            <p:cNvSpPr>
              <a:spLocks noChangeShapeType="1"/>
            </p:cNvSpPr>
            <p:nvPr/>
          </p:nvSpPr>
          <p:spPr bwMode="auto">
            <a:xfrm>
              <a:off x="3234" y="2981"/>
              <a:ext cx="0" cy="3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86" name="Line 1913"/>
            <p:cNvSpPr>
              <a:spLocks noChangeShapeType="1"/>
            </p:cNvSpPr>
            <p:nvPr/>
          </p:nvSpPr>
          <p:spPr bwMode="auto">
            <a:xfrm>
              <a:off x="3234" y="3052"/>
              <a:ext cx="0" cy="3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87" name="Line 1914"/>
            <p:cNvSpPr>
              <a:spLocks noChangeShapeType="1"/>
            </p:cNvSpPr>
            <p:nvPr/>
          </p:nvSpPr>
          <p:spPr bwMode="auto">
            <a:xfrm>
              <a:off x="3234" y="3123"/>
              <a:ext cx="0" cy="3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88" name="Line 1915"/>
            <p:cNvSpPr>
              <a:spLocks noChangeShapeType="1"/>
            </p:cNvSpPr>
            <p:nvPr/>
          </p:nvSpPr>
          <p:spPr bwMode="auto">
            <a:xfrm>
              <a:off x="3234" y="3194"/>
              <a:ext cx="0" cy="3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89" name="Line 1916"/>
            <p:cNvSpPr>
              <a:spLocks noChangeShapeType="1"/>
            </p:cNvSpPr>
            <p:nvPr/>
          </p:nvSpPr>
          <p:spPr bwMode="auto">
            <a:xfrm>
              <a:off x="3234" y="3265"/>
              <a:ext cx="0" cy="3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90" name="Line 1917"/>
            <p:cNvSpPr>
              <a:spLocks noChangeShapeType="1"/>
            </p:cNvSpPr>
            <p:nvPr/>
          </p:nvSpPr>
          <p:spPr bwMode="auto">
            <a:xfrm>
              <a:off x="3234" y="3337"/>
              <a:ext cx="0" cy="3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91" name="Line 1918"/>
            <p:cNvSpPr>
              <a:spLocks noChangeShapeType="1"/>
            </p:cNvSpPr>
            <p:nvPr/>
          </p:nvSpPr>
          <p:spPr bwMode="auto">
            <a:xfrm>
              <a:off x="3234" y="3408"/>
              <a:ext cx="0" cy="3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92" name="Line 1919"/>
            <p:cNvSpPr>
              <a:spLocks noChangeShapeType="1"/>
            </p:cNvSpPr>
            <p:nvPr/>
          </p:nvSpPr>
          <p:spPr bwMode="auto">
            <a:xfrm>
              <a:off x="1560" y="2126"/>
              <a:ext cx="33"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93" name="Line 1920"/>
            <p:cNvSpPr>
              <a:spLocks noChangeShapeType="1"/>
            </p:cNvSpPr>
            <p:nvPr/>
          </p:nvSpPr>
          <p:spPr bwMode="auto">
            <a:xfrm>
              <a:off x="1640" y="2126"/>
              <a:ext cx="30"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94" name="Line 1921"/>
            <p:cNvSpPr>
              <a:spLocks noChangeShapeType="1"/>
            </p:cNvSpPr>
            <p:nvPr/>
          </p:nvSpPr>
          <p:spPr bwMode="auto">
            <a:xfrm>
              <a:off x="1717" y="2126"/>
              <a:ext cx="30"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95" name="Line 1922"/>
            <p:cNvSpPr>
              <a:spLocks noChangeShapeType="1"/>
            </p:cNvSpPr>
            <p:nvPr/>
          </p:nvSpPr>
          <p:spPr bwMode="auto">
            <a:xfrm>
              <a:off x="1793" y="2126"/>
              <a:ext cx="31"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96" name="Line 1923"/>
            <p:cNvSpPr>
              <a:spLocks noChangeShapeType="1"/>
            </p:cNvSpPr>
            <p:nvPr/>
          </p:nvSpPr>
          <p:spPr bwMode="auto">
            <a:xfrm>
              <a:off x="1870" y="2126"/>
              <a:ext cx="31"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97" name="Line 1924"/>
            <p:cNvSpPr>
              <a:spLocks noChangeShapeType="1"/>
            </p:cNvSpPr>
            <p:nvPr/>
          </p:nvSpPr>
          <p:spPr bwMode="auto">
            <a:xfrm>
              <a:off x="1947" y="2126"/>
              <a:ext cx="30"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98" name="Line 1925"/>
            <p:cNvSpPr>
              <a:spLocks noChangeShapeType="1"/>
            </p:cNvSpPr>
            <p:nvPr/>
          </p:nvSpPr>
          <p:spPr bwMode="auto">
            <a:xfrm>
              <a:off x="2024" y="2126"/>
              <a:ext cx="30"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99" name="Line 1926"/>
            <p:cNvSpPr>
              <a:spLocks noChangeShapeType="1"/>
            </p:cNvSpPr>
            <p:nvPr/>
          </p:nvSpPr>
          <p:spPr bwMode="auto">
            <a:xfrm>
              <a:off x="2101" y="2126"/>
              <a:ext cx="30"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00" name="Line 1927"/>
            <p:cNvSpPr>
              <a:spLocks noChangeShapeType="1"/>
            </p:cNvSpPr>
            <p:nvPr/>
          </p:nvSpPr>
          <p:spPr bwMode="auto">
            <a:xfrm>
              <a:off x="2178" y="2126"/>
              <a:ext cx="33"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01" name="Line 1928"/>
            <p:cNvSpPr>
              <a:spLocks noChangeShapeType="1"/>
            </p:cNvSpPr>
            <p:nvPr/>
          </p:nvSpPr>
          <p:spPr bwMode="auto">
            <a:xfrm>
              <a:off x="2254" y="2126"/>
              <a:ext cx="33"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02" name="Line 1929"/>
            <p:cNvSpPr>
              <a:spLocks noChangeShapeType="1"/>
            </p:cNvSpPr>
            <p:nvPr/>
          </p:nvSpPr>
          <p:spPr bwMode="auto">
            <a:xfrm>
              <a:off x="2334" y="2126"/>
              <a:ext cx="30"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03" name="Line 1930"/>
            <p:cNvSpPr>
              <a:spLocks noChangeShapeType="1"/>
            </p:cNvSpPr>
            <p:nvPr/>
          </p:nvSpPr>
          <p:spPr bwMode="auto">
            <a:xfrm>
              <a:off x="2411" y="2126"/>
              <a:ext cx="30"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04" name="Line 1931"/>
            <p:cNvSpPr>
              <a:spLocks noChangeShapeType="1"/>
            </p:cNvSpPr>
            <p:nvPr/>
          </p:nvSpPr>
          <p:spPr bwMode="auto">
            <a:xfrm>
              <a:off x="2488" y="2126"/>
              <a:ext cx="30"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05" name="Line 1932"/>
            <p:cNvSpPr>
              <a:spLocks noChangeShapeType="1"/>
            </p:cNvSpPr>
            <p:nvPr/>
          </p:nvSpPr>
          <p:spPr bwMode="auto">
            <a:xfrm>
              <a:off x="2565" y="2126"/>
              <a:ext cx="30"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06" name="Line 1933"/>
            <p:cNvSpPr>
              <a:spLocks noChangeShapeType="1"/>
            </p:cNvSpPr>
            <p:nvPr/>
          </p:nvSpPr>
          <p:spPr bwMode="auto">
            <a:xfrm>
              <a:off x="2641" y="2126"/>
              <a:ext cx="31"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07" name="Line 1934"/>
            <p:cNvSpPr>
              <a:spLocks noChangeShapeType="1"/>
            </p:cNvSpPr>
            <p:nvPr/>
          </p:nvSpPr>
          <p:spPr bwMode="auto">
            <a:xfrm>
              <a:off x="2718" y="2126"/>
              <a:ext cx="30"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08" name="Line 1935"/>
            <p:cNvSpPr>
              <a:spLocks noChangeShapeType="1"/>
            </p:cNvSpPr>
            <p:nvPr/>
          </p:nvSpPr>
          <p:spPr bwMode="auto">
            <a:xfrm>
              <a:off x="2795" y="2126"/>
              <a:ext cx="30"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09" name="Line 1936"/>
            <p:cNvSpPr>
              <a:spLocks noChangeShapeType="1"/>
            </p:cNvSpPr>
            <p:nvPr/>
          </p:nvSpPr>
          <p:spPr bwMode="auto">
            <a:xfrm>
              <a:off x="2872" y="2126"/>
              <a:ext cx="33"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10" name="Line 1937"/>
            <p:cNvSpPr>
              <a:spLocks noChangeShapeType="1"/>
            </p:cNvSpPr>
            <p:nvPr/>
          </p:nvSpPr>
          <p:spPr bwMode="auto">
            <a:xfrm>
              <a:off x="2949" y="2126"/>
              <a:ext cx="33"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11" name="Line 1938"/>
            <p:cNvSpPr>
              <a:spLocks noChangeShapeType="1"/>
            </p:cNvSpPr>
            <p:nvPr/>
          </p:nvSpPr>
          <p:spPr bwMode="auto">
            <a:xfrm>
              <a:off x="3028" y="2126"/>
              <a:ext cx="31"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12" name="Line 1939"/>
            <p:cNvSpPr>
              <a:spLocks noChangeShapeType="1"/>
            </p:cNvSpPr>
            <p:nvPr/>
          </p:nvSpPr>
          <p:spPr bwMode="auto">
            <a:xfrm>
              <a:off x="3105" y="2126"/>
              <a:ext cx="30"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13" name="Line 1940"/>
            <p:cNvSpPr>
              <a:spLocks noChangeShapeType="1"/>
            </p:cNvSpPr>
            <p:nvPr/>
          </p:nvSpPr>
          <p:spPr bwMode="auto">
            <a:xfrm>
              <a:off x="3182" y="2126"/>
              <a:ext cx="30"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14" name="Line 1941"/>
            <p:cNvSpPr>
              <a:spLocks noChangeShapeType="1"/>
            </p:cNvSpPr>
            <p:nvPr/>
          </p:nvSpPr>
          <p:spPr bwMode="auto">
            <a:xfrm>
              <a:off x="3259" y="2126"/>
              <a:ext cx="30"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15" name="Line 1942"/>
            <p:cNvSpPr>
              <a:spLocks noChangeShapeType="1"/>
            </p:cNvSpPr>
            <p:nvPr/>
          </p:nvSpPr>
          <p:spPr bwMode="auto">
            <a:xfrm>
              <a:off x="3336" y="2126"/>
              <a:ext cx="30"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16" name="Line 1943"/>
            <p:cNvSpPr>
              <a:spLocks noChangeShapeType="1"/>
            </p:cNvSpPr>
            <p:nvPr/>
          </p:nvSpPr>
          <p:spPr bwMode="auto">
            <a:xfrm>
              <a:off x="3412" y="2126"/>
              <a:ext cx="31"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17" name="Line 1944"/>
            <p:cNvSpPr>
              <a:spLocks noChangeShapeType="1"/>
            </p:cNvSpPr>
            <p:nvPr/>
          </p:nvSpPr>
          <p:spPr bwMode="auto">
            <a:xfrm>
              <a:off x="3489" y="2126"/>
              <a:ext cx="31"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18" name="Line 1945"/>
            <p:cNvSpPr>
              <a:spLocks noChangeShapeType="1"/>
            </p:cNvSpPr>
            <p:nvPr/>
          </p:nvSpPr>
          <p:spPr bwMode="auto">
            <a:xfrm>
              <a:off x="3566" y="2126"/>
              <a:ext cx="33"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19" name="Line 1946"/>
            <p:cNvSpPr>
              <a:spLocks noChangeShapeType="1"/>
            </p:cNvSpPr>
            <p:nvPr/>
          </p:nvSpPr>
          <p:spPr bwMode="auto">
            <a:xfrm>
              <a:off x="3643" y="2126"/>
              <a:ext cx="33"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20" name="Line 1947"/>
            <p:cNvSpPr>
              <a:spLocks noChangeShapeType="1"/>
            </p:cNvSpPr>
            <p:nvPr/>
          </p:nvSpPr>
          <p:spPr bwMode="auto">
            <a:xfrm>
              <a:off x="3723" y="2126"/>
              <a:ext cx="30"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21" name="Line 1948"/>
            <p:cNvSpPr>
              <a:spLocks noChangeShapeType="1"/>
            </p:cNvSpPr>
            <p:nvPr/>
          </p:nvSpPr>
          <p:spPr bwMode="auto">
            <a:xfrm>
              <a:off x="3799" y="2126"/>
              <a:ext cx="31"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22" name="Line 1949"/>
            <p:cNvSpPr>
              <a:spLocks noChangeShapeType="1"/>
            </p:cNvSpPr>
            <p:nvPr/>
          </p:nvSpPr>
          <p:spPr bwMode="auto">
            <a:xfrm>
              <a:off x="3876" y="2126"/>
              <a:ext cx="30" cy="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23" name="Line 1950"/>
            <p:cNvSpPr>
              <a:spLocks noChangeShapeType="1"/>
            </p:cNvSpPr>
            <p:nvPr/>
          </p:nvSpPr>
          <p:spPr bwMode="auto">
            <a:xfrm>
              <a:off x="3904" y="2126"/>
              <a:ext cx="0" cy="3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24" name="Line 1951"/>
            <p:cNvSpPr>
              <a:spLocks noChangeShapeType="1"/>
            </p:cNvSpPr>
            <p:nvPr/>
          </p:nvSpPr>
          <p:spPr bwMode="auto">
            <a:xfrm>
              <a:off x="3904" y="2197"/>
              <a:ext cx="0" cy="3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25" name="Line 1952"/>
            <p:cNvSpPr>
              <a:spLocks noChangeShapeType="1"/>
            </p:cNvSpPr>
            <p:nvPr/>
          </p:nvSpPr>
          <p:spPr bwMode="auto">
            <a:xfrm>
              <a:off x="3904" y="2268"/>
              <a:ext cx="0" cy="31"/>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26" name="Line 1953"/>
            <p:cNvSpPr>
              <a:spLocks noChangeShapeType="1"/>
            </p:cNvSpPr>
            <p:nvPr/>
          </p:nvSpPr>
          <p:spPr bwMode="auto">
            <a:xfrm>
              <a:off x="3904" y="2340"/>
              <a:ext cx="0" cy="3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27" name="Line 1954"/>
            <p:cNvSpPr>
              <a:spLocks noChangeShapeType="1"/>
            </p:cNvSpPr>
            <p:nvPr/>
          </p:nvSpPr>
          <p:spPr bwMode="auto">
            <a:xfrm>
              <a:off x="3904" y="2411"/>
              <a:ext cx="0" cy="3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28" name="Line 1955"/>
            <p:cNvSpPr>
              <a:spLocks noChangeShapeType="1"/>
            </p:cNvSpPr>
            <p:nvPr/>
          </p:nvSpPr>
          <p:spPr bwMode="auto">
            <a:xfrm>
              <a:off x="3904" y="2482"/>
              <a:ext cx="0" cy="3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29" name="Line 1956"/>
            <p:cNvSpPr>
              <a:spLocks noChangeShapeType="1"/>
            </p:cNvSpPr>
            <p:nvPr/>
          </p:nvSpPr>
          <p:spPr bwMode="auto">
            <a:xfrm>
              <a:off x="3904" y="2553"/>
              <a:ext cx="0" cy="3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30" name="Line 1957"/>
            <p:cNvSpPr>
              <a:spLocks noChangeShapeType="1"/>
            </p:cNvSpPr>
            <p:nvPr/>
          </p:nvSpPr>
          <p:spPr bwMode="auto">
            <a:xfrm>
              <a:off x="3904" y="2625"/>
              <a:ext cx="0" cy="3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31" name="Line 1958"/>
            <p:cNvSpPr>
              <a:spLocks noChangeShapeType="1"/>
            </p:cNvSpPr>
            <p:nvPr/>
          </p:nvSpPr>
          <p:spPr bwMode="auto">
            <a:xfrm>
              <a:off x="3904" y="2696"/>
              <a:ext cx="0" cy="3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32" name="Line 1959"/>
            <p:cNvSpPr>
              <a:spLocks noChangeShapeType="1"/>
            </p:cNvSpPr>
            <p:nvPr/>
          </p:nvSpPr>
          <p:spPr bwMode="auto">
            <a:xfrm>
              <a:off x="3904" y="2767"/>
              <a:ext cx="0" cy="3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33" name="Line 1960"/>
            <p:cNvSpPr>
              <a:spLocks noChangeShapeType="1"/>
            </p:cNvSpPr>
            <p:nvPr/>
          </p:nvSpPr>
          <p:spPr bwMode="auto">
            <a:xfrm>
              <a:off x="3904" y="2838"/>
              <a:ext cx="0" cy="3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34" name="Line 1961"/>
            <p:cNvSpPr>
              <a:spLocks noChangeShapeType="1"/>
            </p:cNvSpPr>
            <p:nvPr/>
          </p:nvSpPr>
          <p:spPr bwMode="auto">
            <a:xfrm>
              <a:off x="3904" y="2909"/>
              <a:ext cx="0" cy="3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35" name="Line 1962"/>
            <p:cNvSpPr>
              <a:spLocks noChangeShapeType="1"/>
            </p:cNvSpPr>
            <p:nvPr/>
          </p:nvSpPr>
          <p:spPr bwMode="auto">
            <a:xfrm>
              <a:off x="3904" y="2981"/>
              <a:ext cx="0" cy="3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36" name="Line 1963"/>
            <p:cNvSpPr>
              <a:spLocks noChangeShapeType="1"/>
            </p:cNvSpPr>
            <p:nvPr/>
          </p:nvSpPr>
          <p:spPr bwMode="auto">
            <a:xfrm>
              <a:off x="3904" y="3052"/>
              <a:ext cx="0" cy="3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37" name="Line 1964"/>
            <p:cNvSpPr>
              <a:spLocks noChangeShapeType="1"/>
            </p:cNvSpPr>
            <p:nvPr/>
          </p:nvSpPr>
          <p:spPr bwMode="auto">
            <a:xfrm>
              <a:off x="3904" y="3123"/>
              <a:ext cx="0" cy="3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38" name="Line 1965"/>
            <p:cNvSpPr>
              <a:spLocks noChangeShapeType="1"/>
            </p:cNvSpPr>
            <p:nvPr/>
          </p:nvSpPr>
          <p:spPr bwMode="auto">
            <a:xfrm>
              <a:off x="3904" y="3194"/>
              <a:ext cx="0" cy="3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39" name="Line 1966"/>
            <p:cNvSpPr>
              <a:spLocks noChangeShapeType="1"/>
            </p:cNvSpPr>
            <p:nvPr/>
          </p:nvSpPr>
          <p:spPr bwMode="auto">
            <a:xfrm>
              <a:off x="3904" y="3265"/>
              <a:ext cx="0" cy="3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40" name="Line 1967"/>
            <p:cNvSpPr>
              <a:spLocks noChangeShapeType="1"/>
            </p:cNvSpPr>
            <p:nvPr/>
          </p:nvSpPr>
          <p:spPr bwMode="auto">
            <a:xfrm>
              <a:off x="3904" y="3337"/>
              <a:ext cx="0" cy="3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741" name="Line 1968"/>
            <p:cNvSpPr>
              <a:spLocks noChangeShapeType="1"/>
            </p:cNvSpPr>
            <p:nvPr/>
          </p:nvSpPr>
          <p:spPr bwMode="auto">
            <a:xfrm>
              <a:off x="3904" y="3408"/>
              <a:ext cx="0" cy="30"/>
            </a:xfrm>
            <a:prstGeom prst="line">
              <a:avLst/>
            </a:prstGeom>
            <a:noFill/>
            <a:ln w="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US" sz="2800" smtClean="0"/>
              <a:t>Item Discrimination</a:t>
            </a:r>
          </a:p>
        </p:txBody>
      </p:sp>
      <p:grpSp>
        <p:nvGrpSpPr>
          <p:cNvPr id="26627" name="Group 6"/>
          <p:cNvGrpSpPr>
            <a:grpSpLocks noChangeAspect="1"/>
          </p:cNvGrpSpPr>
          <p:nvPr/>
        </p:nvGrpSpPr>
        <p:grpSpPr bwMode="auto">
          <a:xfrm>
            <a:off x="1181100" y="1600200"/>
            <a:ext cx="6781800" cy="4525963"/>
            <a:chOff x="744" y="1008"/>
            <a:chExt cx="4272" cy="2851"/>
          </a:xfrm>
        </p:grpSpPr>
        <p:sp>
          <p:nvSpPr>
            <p:cNvPr id="26628" name="AutoShape 5"/>
            <p:cNvSpPr>
              <a:spLocks noChangeAspect="1" noChangeArrowheads="1" noTextEdit="1"/>
            </p:cNvSpPr>
            <p:nvPr/>
          </p:nvSpPr>
          <p:spPr bwMode="auto">
            <a:xfrm>
              <a:off x="744" y="1008"/>
              <a:ext cx="4272" cy="2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26629" name="Group 207"/>
            <p:cNvGrpSpPr>
              <a:grpSpLocks/>
            </p:cNvGrpSpPr>
            <p:nvPr/>
          </p:nvGrpSpPr>
          <p:grpSpPr bwMode="auto">
            <a:xfrm>
              <a:off x="748" y="1017"/>
              <a:ext cx="3669" cy="2787"/>
              <a:chOff x="748" y="1017"/>
              <a:chExt cx="3669" cy="2787"/>
            </a:xfrm>
          </p:grpSpPr>
          <p:sp>
            <p:nvSpPr>
              <p:cNvPr id="23268" name="Rectangle 7"/>
              <p:cNvSpPr>
                <a:spLocks noChangeArrowheads="1"/>
              </p:cNvSpPr>
              <p:nvPr/>
            </p:nvSpPr>
            <p:spPr bwMode="auto">
              <a:xfrm>
                <a:off x="1393" y="1017"/>
                <a:ext cx="1703"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300" dirty="0">
                    <a:solidFill>
                      <a:srgbClr val="000000"/>
                    </a:solidFill>
                    <a:latin typeface="+mj-lt"/>
                  </a:rPr>
                  <a:t>Example of an Item Characteristic Curve</a:t>
                </a:r>
                <a:endParaRPr lang="en-US" dirty="0">
                  <a:latin typeface="+mj-lt"/>
                </a:endParaRPr>
              </a:p>
            </p:txBody>
          </p:sp>
          <p:sp>
            <p:nvSpPr>
              <p:cNvPr id="23269" name="Rectangle 8"/>
              <p:cNvSpPr>
                <a:spLocks noChangeArrowheads="1"/>
              </p:cNvSpPr>
              <p:nvPr/>
            </p:nvSpPr>
            <p:spPr bwMode="auto">
              <a:xfrm rot="16200000">
                <a:off x="138" y="2297"/>
                <a:ext cx="1346"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300" dirty="0">
                    <a:solidFill>
                      <a:srgbClr val="000000"/>
                    </a:solidFill>
                    <a:latin typeface="+mj-lt"/>
                  </a:rPr>
                  <a:t>Probability of Correct Response</a:t>
                </a:r>
                <a:endParaRPr lang="en-US" dirty="0">
                  <a:latin typeface="+mj-lt"/>
                </a:endParaRPr>
              </a:p>
            </p:txBody>
          </p:sp>
          <p:sp>
            <p:nvSpPr>
              <p:cNvPr id="23270" name="Rectangle 9"/>
              <p:cNvSpPr>
                <a:spLocks noChangeArrowheads="1"/>
              </p:cNvSpPr>
              <p:nvPr/>
            </p:nvSpPr>
            <p:spPr bwMode="auto">
              <a:xfrm>
                <a:off x="2234" y="3678"/>
                <a:ext cx="1097"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300" dirty="0">
                    <a:solidFill>
                      <a:srgbClr val="000000"/>
                    </a:solidFill>
                    <a:latin typeface="+mj-lt"/>
                  </a:rPr>
                  <a:t>Latent Ability Distribution</a:t>
                </a:r>
                <a:endParaRPr lang="en-US" dirty="0">
                  <a:latin typeface="+mj-lt"/>
                </a:endParaRPr>
              </a:p>
            </p:txBody>
          </p:sp>
          <p:sp>
            <p:nvSpPr>
              <p:cNvPr id="27430" name="Rectangle 10"/>
              <p:cNvSpPr>
                <a:spLocks noChangeArrowheads="1"/>
              </p:cNvSpPr>
              <p:nvPr/>
            </p:nvSpPr>
            <p:spPr bwMode="auto">
              <a:xfrm>
                <a:off x="1548" y="3584"/>
                <a:ext cx="252"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-3.0</a:t>
                </a:r>
                <a:endParaRPr lang="en-US"/>
              </a:p>
            </p:txBody>
          </p:sp>
          <p:sp>
            <p:nvSpPr>
              <p:cNvPr id="27431" name="Line 11"/>
              <p:cNvSpPr>
                <a:spLocks noChangeShapeType="1"/>
              </p:cNvSpPr>
              <p:nvPr/>
            </p:nvSpPr>
            <p:spPr bwMode="auto">
              <a:xfrm flipV="1">
                <a:off x="1674" y="3532"/>
                <a:ext cx="0" cy="5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32" name="Rectangle 12"/>
              <p:cNvSpPr>
                <a:spLocks noChangeArrowheads="1"/>
              </p:cNvSpPr>
              <p:nvPr/>
            </p:nvSpPr>
            <p:spPr bwMode="auto">
              <a:xfrm>
                <a:off x="1958" y="3584"/>
                <a:ext cx="252"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-2.0</a:t>
                </a:r>
                <a:endParaRPr lang="en-US"/>
              </a:p>
            </p:txBody>
          </p:sp>
          <p:sp>
            <p:nvSpPr>
              <p:cNvPr id="27433" name="Line 13"/>
              <p:cNvSpPr>
                <a:spLocks noChangeShapeType="1"/>
              </p:cNvSpPr>
              <p:nvPr/>
            </p:nvSpPr>
            <p:spPr bwMode="auto">
              <a:xfrm flipV="1">
                <a:off x="2084" y="3532"/>
                <a:ext cx="0" cy="5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34" name="Rectangle 14"/>
              <p:cNvSpPr>
                <a:spLocks noChangeArrowheads="1"/>
              </p:cNvSpPr>
              <p:nvPr/>
            </p:nvSpPr>
            <p:spPr bwMode="auto">
              <a:xfrm>
                <a:off x="2369" y="3584"/>
                <a:ext cx="252"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-1.0</a:t>
                </a:r>
                <a:endParaRPr lang="en-US"/>
              </a:p>
            </p:txBody>
          </p:sp>
          <p:sp>
            <p:nvSpPr>
              <p:cNvPr id="27435" name="Line 15"/>
              <p:cNvSpPr>
                <a:spLocks noChangeShapeType="1"/>
              </p:cNvSpPr>
              <p:nvPr/>
            </p:nvSpPr>
            <p:spPr bwMode="auto">
              <a:xfrm flipV="1">
                <a:off x="2495" y="3532"/>
                <a:ext cx="0" cy="5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36" name="Rectangle 16"/>
              <p:cNvSpPr>
                <a:spLocks noChangeArrowheads="1"/>
              </p:cNvSpPr>
              <p:nvPr/>
            </p:nvSpPr>
            <p:spPr bwMode="auto">
              <a:xfrm>
                <a:off x="2798" y="3584"/>
                <a:ext cx="214"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0.0</a:t>
                </a:r>
                <a:endParaRPr lang="en-US"/>
              </a:p>
            </p:txBody>
          </p:sp>
          <p:sp>
            <p:nvSpPr>
              <p:cNvPr id="27437" name="Line 17"/>
              <p:cNvSpPr>
                <a:spLocks noChangeShapeType="1"/>
              </p:cNvSpPr>
              <p:nvPr/>
            </p:nvSpPr>
            <p:spPr bwMode="auto">
              <a:xfrm flipV="1">
                <a:off x="2905" y="3532"/>
                <a:ext cx="0" cy="5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38" name="Rectangle 18"/>
              <p:cNvSpPr>
                <a:spLocks noChangeArrowheads="1"/>
              </p:cNvSpPr>
              <p:nvPr/>
            </p:nvSpPr>
            <p:spPr bwMode="auto">
              <a:xfrm>
                <a:off x="3209" y="3584"/>
                <a:ext cx="214"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1.0</a:t>
                </a:r>
                <a:endParaRPr lang="en-US"/>
              </a:p>
            </p:txBody>
          </p:sp>
          <p:sp>
            <p:nvSpPr>
              <p:cNvPr id="27439" name="Line 19"/>
              <p:cNvSpPr>
                <a:spLocks noChangeShapeType="1"/>
              </p:cNvSpPr>
              <p:nvPr/>
            </p:nvSpPr>
            <p:spPr bwMode="auto">
              <a:xfrm flipV="1">
                <a:off x="3316" y="3532"/>
                <a:ext cx="0" cy="5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40" name="Rectangle 20"/>
              <p:cNvSpPr>
                <a:spLocks noChangeArrowheads="1"/>
              </p:cNvSpPr>
              <p:nvPr/>
            </p:nvSpPr>
            <p:spPr bwMode="auto">
              <a:xfrm>
                <a:off x="3619" y="3584"/>
                <a:ext cx="214"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2.0</a:t>
                </a:r>
                <a:endParaRPr lang="en-US"/>
              </a:p>
            </p:txBody>
          </p:sp>
          <p:sp>
            <p:nvSpPr>
              <p:cNvPr id="27441" name="Line 21"/>
              <p:cNvSpPr>
                <a:spLocks noChangeShapeType="1"/>
              </p:cNvSpPr>
              <p:nvPr/>
            </p:nvSpPr>
            <p:spPr bwMode="auto">
              <a:xfrm flipV="1">
                <a:off x="3726" y="3532"/>
                <a:ext cx="0" cy="5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42" name="Rectangle 22"/>
              <p:cNvSpPr>
                <a:spLocks noChangeArrowheads="1"/>
              </p:cNvSpPr>
              <p:nvPr/>
            </p:nvSpPr>
            <p:spPr bwMode="auto">
              <a:xfrm>
                <a:off x="4030" y="3584"/>
                <a:ext cx="214"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3.0</a:t>
                </a:r>
                <a:endParaRPr lang="en-US"/>
              </a:p>
            </p:txBody>
          </p:sp>
          <p:sp>
            <p:nvSpPr>
              <p:cNvPr id="27443" name="Line 23"/>
              <p:cNvSpPr>
                <a:spLocks noChangeShapeType="1"/>
              </p:cNvSpPr>
              <p:nvPr/>
            </p:nvSpPr>
            <p:spPr bwMode="auto">
              <a:xfrm flipV="1">
                <a:off x="4137" y="3532"/>
                <a:ext cx="0" cy="5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44" name="Line 24"/>
              <p:cNvSpPr>
                <a:spLocks noChangeShapeType="1"/>
              </p:cNvSpPr>
              <p:nvPr/>
            </p:nvSpPr>
            <p:spPr bwMode="auto">
              <a:xfrm flipV="1">
                <a:off x="1466" y="3532"/>
                <a:ext cx="0" cy="5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45" name="Line 25"/>
              <p:cNvSpPr>
                <a:spLocks noChangeShapeType="1"/>
              </p:cNvSpPr>
              <p:nvPr/>
            </p:nvSpPr>
            <p:spPr bwMode="auto">
              <a:xfrm flipV="1">
                <a:off x="1879" y="3532"/>
                <a:ext cx="0" cy="5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46" name="Line 26"/>
              <p:cNvSpPr>
                <a:spLocks noChangeShapeType="1"/>
              </p:cNvSpPr>
              <p:nvPr/>
            </p:nvSpPr>
            <p:spPr bwMode="auto">
              <a:xfrm flipV="1">
                <a:off x="2289" y="3532"/>
                <a:ext cx="0" cy="5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47" name="Line 27"/>
              <p:cNvSpPr>
                <a:spLocks noChangeShapeType="1"/>
              </p:cNvSpPr>
              <p:nvPr/>
            </p:nvSpPr>
            <p:spPr bwMode="auto">
              <a:xfrm flipV="1">
                <a:off x="2700" y="3532"/>
                <a:ext cx="0" cy="5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48" name="Line 28"/>
              <p:cNvSpPr>
                <a:spLocks noChangeShapeType="1"/>
              </p:cNvSpPr>
              <p:nvPr/>
            </p:nvSpPr>
            <p:spPr bwMode="auto">
              <a:xfrm flipV="1">
                <a:off x="3110" y="3532"/>
                <a:ext cx="0" cy="5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49" name="Line 29"/>
              <p:cNvSpPr>
                <a:spLocks noChangeShapeType="1"/>
              </p:cNvSpPr>
              <p:nvPr/>
            </p:nvSpPr>
            <p:spPr bwMode="auto">
              <a:xfrm flipV="1">
                <a:off x="3521" y="3532"/>
                <a:ext cx="0" cy="5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50" name="Line 30"/>
              <p:cNvSpPr>
                <a:spLocks noChangeShapeType="1"/>
              </p:cNvSpPr>
              <p:nvPr/>
            </p:nvSpPr>
            <p:spPr bwMode="auto">
              <a:xfrm flipV="1">
                <a:off x="3931" y="3532"/>
                <a:ext cx="0" cy="5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51" name="Line 31"/>
              <p:cNvSpPr>
                <a:spLocks noChangeShapeType="1"/>
              </p:cNvSpPr>
              <p:nvPr/>
            </p:nvSpPr>
            <p:spPr bwMode="auto">
              <a:xfrm flipV="1">
                <a:off x="4342" y="3532"/>
                <a:ext cx="0" cy="5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52" name="Line 32"/>
              <p:cNvSpPr>
                <a:spLocks noChangeShapeType="1"/>
              </p:cNvSpPr>
              <p:nvPr/>
            </p:nvSpPr>
            <p:spPr bwMode="auto">
              <a:xfrm flipV="1">
                <a:off x="2905" y="3532"/>
                <a:ext cx="0" cy="5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53" name="Rectangle 33"/>
              <p:cNvSpPr>
                <a:spLocks noChangeArrowheads="1"/>
              </p:cNvSpPr>
              <p:nvPr/>
            </p:nvSpPr>
            <p:spPr bwMode="auto">
              <a:xfrm>
                <a:off x="1017" y="3426"/>
                <a:ext cx="279"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0.00</a:t>
                </a:r>
                <a:endParaRPr lang="en-US"/>
              </a:p>
            </p:txBody>
          </p:sp>
          <p:sp>
            <p:nvSpPr>
              <p:cNvPr id="27454" name="Line 34"/>
              <p:cNvSpPr>
                <a:spLocks noChangeShapeType="1"/>
              </p:cNvSpPr>
              <p:nvPr/>
            </p:nvSpPr>
            <p:spPr bwMode="auto">
              <a:xfrm flipH="1">
                <a:off x="1339" y="3464"/>
                <a:ext cx="5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55" name="Rectangle 35"/>
              <p:cNvSpPr>
                <a:spLocks noChangeArrowheads="1"/>
              </p:cNvSpPr>
              <p:nvPr/>
            </p:nvSpPr>
            <p:spPr bwMode="auto">
              <a:xfrm>
                <a:off x="1017" y="3204"/>
                <a:ext cx="279"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0.10</a:t>
                </a:r>
                <a:endParaRPr lang="en-US"/>
              </a:p>
            </p:txBody>
          </p:sp>
          <p:sp>
            <p:nvSpPr>
              <p:cNvPr id="27456" name="Line 36"/>
              <p:cNvSpPr>
                <a:spLocks noChangeShapeType="1"/>
              </p:cNvSpPr>
              <p:nvPr/>
            </p:nvSpPr>
            <p:spPr bwMode="auto">
              <a:xfrm flipH="1">
                <a:off x="1339" y="3243"/>
                <a:ext cx="5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57" name="Rectangle 37"/>
              <p:cNvSpPr>
                <a:spLocks noChangeArrowheads="1"/>
              </p:cNvSpPr>
              <p:nvPr/>
            </p:nvSpPr>
            <p:spPr bwMode="auto">
              <a:xfrm>
                <a:off x="1017" y="2983"/>
                <a:ext cx="279"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0.20</a:t>
                </a:r>
                <a:endParaRPr lang="en-US"/>
              </a:p>
            </p:txBody>
          </p:sp>
          <p:sp>
            <p:nvSpPr>
              <p:cNvPr id="27458" name="Line 38"/>
              <p:cNvSpPr>
                <a:spLocks noChangeShapeType="1"/>
              </p:cNvSpPr>
              <p:nvPr/>
            </p:nvSpPr>
            <p:spPr bwMode="auto">
              <a:xfrm flipH="1">
                <a:off x="1339" y="3021"/>
                <a:ext cx="5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59" name="Rectangle 39"/>
              <p:cNvSpPr>
                <a:spLocks noChangeArrowheads="1"/>
              </p:cNvSpPr>
              <p:nvPr/>
            </p:nvSpPr>
            <p:spPr bwMode="auto">
              <a:xfrm>
                <a:off x="1017" y="2759"/>
                <a:ext cx="279"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0.30</a:t>
                </a:r>
                <a:endParaRPr lang="en-US"/>
              </a:p>
            </p:txBody>
          </p:sp>
          <p:sp>
            <p:nvSpPr>
              <p:cNvPr id="27460" name="Line 40"/>
              <p:cNvSpPr>
                <a:spLocks noChangeShapeType="1"/>
              </p:cNvSpPr>
              <p:nvPr/>
            </p:nvSpPr>
            <p:spPr bwMode="auto">
              <a:xfrm flipH="1">
                <a:off x="1339" y="2800"/>
                <a:ext cx="5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61" name="Rectangle 41"/>
              <p:cNvSpPr>
                <a:spLocks noChangeArrowheads="1"/>
              </p:cNvSpPr>
              <p:nvPr/>
            </p:nvSpPr>
            <p:spPr bwMode="auto">
              <a:xfrm>
                <a:off x="1017" y="2538"/>
                <a:ext cx="279"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0.40</a:t>
                </a:r>
                <a:endParaRPr lang="en-US"/>
              </a:p>
            </p:txBody>
          </p:sp>
          <p:sp>
            <p:nvSpPr>
              <p:cNvPr id="27462" name="Line 42"/>
              <p:cNvSpPr>
                <a:spLocks noChangeShapeType="1"/>
              </p:cNvSpPr>
              <p:nvPr/>
            </p:nvSpPr>
            <p:spPr bwMode="auto">
              <a:xfrm flipH="1">
                <a:off x="1339" y="2579"/>
                <a:ext cx="5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63" name="Rectangle 43"/>
              <p:cNvSpPr>
                <a:spLocks noChangeArrowheads="1"/>
              </p:cNvSpPr>
              <p:nvPr/>
            </p:nvSpPr>
            <p:spPr bwMode="auto">
              <a:xfrm>
                <a:off x="1017" y="2317"/>
                <a:ext cx="279"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0.50</a:t>
                </a:r>
                <a:endParaRPr lang="en-US"/>
              </a:p>
            </p:txBody>
          </p:sp>
          <p:sp>
            <p:nvSpPr>
              <p:cNvPr id="27464" name="Line 44"/>
              <p:cNvSpPr>
                <a:spLocks noChangeShapeType="1"/>
              </p:cNvSpPr>
              <p:nvPr/>
            </p:nvSpPr>
            <p:spPr bwMode="auto">
              <a:xfrm flipH="1">
                <a:off x="1339" y="2355"/>
                <a:ext cx="5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65" name="Rectangle 45"/>
              <p:cNvSpPr>
                <a:spLocks noChangeArrowheads="1"/>
              </p:cNvSpPr>
              <p:nvPr/>
            </p:nvSpPr>
            <p:spPr bwMode="auto">
              <a:xfrm>
                <a:off x="1017" y="2095"/>
                <a:ext cx="279"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0.60</a:t>
                </a:r>
                <a:endParaRPr lang="en-US"/>
              </a:p>
            </p:txBody>
          </p:sp>
          <p:sp>
            <p:nvSpPr>
              <p:cNvPr id="27466" name="Line 46"/>
              <p:cNvSpPr>
                <a:spLocks noChangeShapeType="1"/>
              </p:cNvSpPr>
              <p:nvPr/>
            </p:nvSpPr>
            <p:spPr bwMode="auto">
              <a:xfrm flipH="1">
                <a:off x="1339" y="2134"/>
                <a:ext cx="5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67" name="Rectangle 47"/>
              <p:cNvSpPr>
                <a:spLocks noChangeArrowheads="1"/>
              </p:cNvSpPr>
              <p:nvPr/>
            </p:nvSpPr>
            <p:spPr bwMode="auto">
              <a:xfrm>
                <a:off x="1017" y="1874"/>
                <a:ext cx="279"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0.70</a:t>
                </a:r>
                <a:endParaRPr lang="en-US"/>
              </a:p>
            </p:txBody>
          </p:sp>
          <p:sp>
            <p:nvSpPr>
              <p:cNvPr id="27468" name="Line 48"/>
              <p:cNvSpPr>
                <a:spLocks noChangeShapeType="1"/>
              </p:cNvSpPr>
              <p:nvPr/>
            </p:nvSpPr>
            <p:spPr bwMode="auto">
              <a:xfrm flipH="1">
                <a:off x="1339" y="1912"/>
                <a:ext cx="5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69" name="Rectangle 49"/>
              <p:cNvSpPr>
                <a:spLocks noChangeArrowheads="1"/>
              </p:cNvSpPr>
              <p:nvPr/>
            </p:nvSpPr>
            <p:spPr bwMode="auto">
              <a:xfrm>
                <a:off x="1017" y="1653"/>
                <a:ext cx="279"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0.80</a:t>
                </a:r>
                <a:endParaRPr lang="en-US"/>
              </a:p>
            </p:txBody>
          </p:sp>
          <p:sp>
            <p:nvSpPr>
              <p:cNvPr id="27470" name="Line 50"/>
              <p:cNvSpPr>
                <a:spLocks noChangeShapeType="1"/>
              </p:cNvSpPr>
              <p:nvPr/>
            </p:nvSpPr>
            <p:spPr bwMode="auto">
              <a:xfrm flipH="1">
                <a:off x="1339" y="1691"/>
                <a:ext cx="5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71" name="Rectangle 51"/>
              <p:cNvSpPr>
                <a:spLocks noChangeArrowheads="1"/>
              </p:cNvSpPr>
              <p:nvPr/>
            </p:nvSpPr>
            <p:spPr bwMode="auto">
              <a:xfrm>
                <a:off x="1017" y="1431"/>
                <a:ext cx="279"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0.90</a:t>
                </a:r>
                <a:endParaRPr lang="en-US"/>
              </a:p>
            </p:txBody>
          </p:sp>
          <p:sp>
            <p:nvSpPr>
              <p:cNvPr id="27472" name="Line 52"/>
              <p:cNvSpPr>
                <a:spLocks noChangeShapeType="1"/>
              </p:cNvSpPr>
              <p:nvPr/>
            </p:nvSpPr>
            <p:spPr bwMode="auto">
              <a:xfrm flipH="1">
                <a:off x="1339" y="1470"/>
                <a:ext cx="5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73" name="Rectangle 53"/>
              <p:cNvSpPr>
                <a:spLocks noChangeArrowheads="1"/>
              </p:cNvSpPr>
              <p:nvPr/>
            </p:nvSpPr>
            <p:spPr bwMode="auto">
              <a:xfrm>
                <a:off x="1017" y="1210"/>
                <a:ext cx="279"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1.00</a:t>
                </a:r>
                <a:endParaRPr lang="en-US"/>
              </a:p>
            </p:txBody>
          </p:sp>
          <p:sp>
            <p:nvSpPr>
              <p:cNvPr id="27474" name="Line 54"/>
              <p:cNvSpPr>
                <a:spLocks noChangeShapeType="1"/>
              </p:cNvSpPr>
              <p:nvPr/>
            </p:nvSpPr>
            <p:spPr bwMode="auto">
              <a:xfrm flipH="1">
                <a:off x="1339" y="1248"/>
                <a:ext cx="5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75" name="Line 55"/>
              <p:cNvSpPr>
                <a:spLocks noChangeShapeType="1"/>
              </p:cNvSpPr>
              <p:nvPr/>
            </p:nvSpPr>
            <p:spPr bwMode="auto">
              <a:xfrm flipH="1">
                <a:off x="1393" y="3532"/>
                <a:ext cx="302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76" name="Line 56"/>
              <p:cNvSpPr>
                <a:spLocks noChangeShapeType="1"/>
              </p:cNvSpPr>
              <p:nvPr/>
            </p:nvSpPr>
            <p:spPr bwMode="auto">
              <a:xfrm flipV="1">
                <a:off x="1393" y="1180"/>
                <a:ext cx="0" cy="235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77" name="Line 57"/>
              <p:cNvSpPr>
                <a:spLocks noChangeShapeType="1"/>
              </p:cNvSpPr>
              <p:nvPr/>
            </p:nvSpPr>
            <p:spPr bwMode="auto">
              <a:xfrm flipH="1">
                <a:off x="1636" y="3462"/>
                <a:ext cx="16"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78" name="Line 58"/>
              <p:cNvSpPr>
                <a:spLocks noChangeShapeType="1"/>
              </p:cNvSpPr>
              <p:nvPr/>
            </p:nvSpPr>
            <p:spPr bwMode="auto">
              <a:xfrm flipH="1">
                <a:off x="1652" y="3462"/>
                <a:ext cx="19"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79" name="Line 59"/>
              <p:cNvSpPr>
                <a:spLocks noChangeShapeType="1"/>
              </p:cNvSpPr>
              <p:nvPr/>
            </p:nvSpPr>
            <p:spPr bwMode="auto">
              <a:xfrm flipH="1">
                <a:off x="1671" y="3462"/>
                <a:ext cx="1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80" name="Line 60"/>
              <p:cNvSpPr>
                <a:spLocks noChangeShapeType="1"/>
              </p:cNvSpPr>
              <p:nvPr/>
            </p:nvSpPr>
            <p:spPr bwMode="auto">
              <a:xfrm flipH="1">
                <a:off x="1688" y="3462"/>
                <a:ext cx="16"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81" name="Line 61"/>
              <p:cNvSpPr>
                <a:spLocks noChangeShapeType="1"/>
              </p:cNvSpPr>
              <p:nvPr/>
            </p:nvSpPr>
            <p:spPr bwMode="auto">
              <a:xfrm flipH="1">
                <a:off x="1704" y="3462"/>
                <a:ext cx="19"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82" name="Line 62"/>
              <p:cNvSpPr>
                <a:spLocks noChangeShapeType="1"/>
              </p:cNvSpPr>
              <p:nvPr/>
            </p:nvSpPr>
            <p:spPr bwMode="auto">
              <a:xfrm>
                <a:off x="1723" y="346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83" name="Line 63"/>
              <p:cNvSpPr>
                <a:spLocks noChangeShapeType="1"/>
              </p:cNvSpPr>
              <p:nvPr/>
            </p:nvSpPr>
            <p:spPr bwMode="auto">
              <a:xfrm flipH="1">
                <a:off x="1723" y="3462"/>
                <a:ext cx="1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84" name="Line 64"/>
              <p:cNvSpPr>
                <a:spLocks noChangeShapeType="1"/>
              </p:cNvSpPr>
              <p:nvPr/>
            </p:nvSpPr>
            <p:spPr bwMode="auto">
              <a:xfrm flipH="1">
                <a:off x="1733" y="3462"/>
                <a:ext cx="11"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85" name="Line 65"/>
              <p:cNvSpPr>
                <a:spLocks noChangeShapeType="1"/>
              </p:cNvSpPr>
              <p:nvPr/>
            </p:nvSpPr>
            <p:spPr bwMode="auto">
              <a:xfrm flipH="1">
                <a:off x="1744" y="3462"/>
                <a:ext cx="1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86" name="Line 66"/>
              <p:cNvSpPr>
                <a:spLocks noChangeShapeType="1"/>
              </p:cNvSpPr>
              <p:nvPr/>
            </p:nvSpPr>
            <p:spPr bwMode="auto">
              <a:xfrm flipH="1">
                <a:off x="1754" y="3459"/>
                <a:ext cx="1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87" name="Line 67"/>
              <p:cNvSpPr>
                <a:spLocks noChangeShapeType="1"/>
              </p:cNvSpPr>
              <p:nvPr/>
            </p:nvSpPr>
            <p:spPr bwMode="auto">
              <a:xfrm flipH="1">
                <a:off x="1766" y="3459"/>
                <a:ext cx="9"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88" name="Line 68"/>
              <p:cNvSpPr>
                <a:spLocks noChangeShapeType="1"/>
              </p:cNvSpPr>
              <p:nvPr/>
            </p:nvSpPr>
            <p:spPr bwMode="auto">
              <a:xfrm>
                <a:off x="1775" y="345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89" name="Line 69"/>
              <p:cNvSpPr>
                <a:spLocks noChangeShapeType="1"/>
              </p:cNvSpPr>
              <p:nvPr/>
            </p:nvSpPr>
            <p:spPr bwMode="auto">
              <a:xfrm flipH="1">
                <a:off x="1775" y="3459"/>
                <a:ext cx="9"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90" name="Line 70"/>
              <p:cNvSpPr>
                <a:spLocks noChangeShapeType="1"/>
              </p:cNvSpPr>
              <p:nvPr/>
            </p:nvSpPr>
            <p:spPr bwMode="auto">
              <a:xfrm flipH="1">
                <a:off x="1784" y="3459"/>
                <a:ext cx="8"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91" name="Line 71"/>
              <p:cNvSpPr>
                <a:spLocks noChangeShapeType="1"/>
              </p:cNvSpPr>
              <p:nvPr/>
            </p:nvSpPr>
            <p:spPr bwMode="auto">
              <a:xfrm flipH="1">
                <a:off x="1792" y="3459"/>
                <a:ext cx="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92" name="Line 72"/>
              <p:cNvSpPr>
                <a:spLocks noChangeShapeType="1"/>
              </p:cNvSpPr>
              <p:nvPr/>
            </p:nvSpPr>
            <p:spPr bwMode="auto">
              <a:xfrm flipH="1">
                <a:off x="1799" y="3459"/>
                <a:ext cx="9"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93" name="Line 73"/>
              <p:cNvSpPr>
                <a:spLocks noChangeShapeType="1"/>
              </p:cNvSpPr>
              <p:nvPr/>
            </p:nvSpPr>
            <p:spPr bwMode="auto">
              <a:xfrm flipH="1">
                <a:off x="1808" y="3459"/>
                <a:ext cx="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94" name="Line 74"/>
              <p:cNvSpPr>
                <a:spLocks noChangeShapeType="1"/>
              </p:cNvSpPr>
              <p:nvPr/>
            </p:nvSpPr>
            <p:spPr bwMode="auto">
              <a:xfrm>
                <a:off x="1815" y="345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95" name="Line 75"/>
              <p:cNvSpPr>
                <a:spLocks noChangeShapeType="1"/>
              </p:cNvSpPr>
              <p:nvPr/>
            </p:nvSpPr>
            <p:spPr bwMode="auto">
              <a:xfrm flipH="1">
                <a:off x="1815" y="3457"/>
                <a:ext cx="7"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96" name="Line 76"/>
              <p:cNvSpPr>
                <a:spLocks noChangeShapeType="1"/>
              </p:cNvSpPr>
              <p:nvPr/>
            </p:nvSpPr>
            <p:spPr bwMode="auto">
              <a:xfrm flipH="1">
                <a:off x="1822" y="3457"/>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97" name="Line 77"/>
              <p:cNvSpPr>
                <a:spLocks noChangeShapeType="1"/>
              </p:cNvSpPr>
              <p:nvPr/>
            </p:nvSpPr>
            <p:spPr bwMode="auto">
              <a:xfrm flipH="1">
                <a:off x="1827" y="3457"/>
                <a:ext cx="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98" name="Line 78"/>
              <p:cNvSpPr>
                <a:spLocks noChangeShapeType="1"/>
              </p:cNvSpPr>
              <p:nvPr/>
            </p:nvSpPr>
            <p:spPr bwMode="auto">
              <a:xfrm flipH="1">
                <a:off x="1834" y="3457"/>
                <a:ext cx="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99" name="Line 79"/>
              <p:cNvSpPr>
                <a:spLocks noChangeShapeType="1"/>
              </p:cNvSpPr>
              <p:nvPr/>
            </p:nvSpPr>
            <p:spPr bwMode="auto">
              <a:xfrm flipH="1">
                <a:off x="1841" y="3457"/>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00" name="Line 80"/>
              <p:cNvSpPr>
                <a:spLocks noChangeShapeType="1"/>
              </p:cNvSpPr>
              <p:nvPr/>
            </p:nvSpPr>
            <p:spPr bwMode="auto">
              <a:xfrm>
                <a:off x="1846" y="345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01" name="Line 81"/>
              <p:cNvSpPr>
                <a:spLocks noChangeShapeType="1"/>
              </p:cNvSpPr>
              <p:nvPr/>
            </p:nvSpPr>
            <p:spPr bwMode="auto">
              <a:xfrm flipH="1">
                <a:off x="1846" y="3457"/>
                <a:ext cx="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02" name="Line 82"/>
              <p:cNvSpPr>
                <a:spLocks noChangeShapeType="1"/>
              </p:cNvSpPr>
              <p:nvPr/>
            </p:nvSpPr>
            <p:spPr bwMode="auto">
              <a:xfrm flipH="1">
                <a:off x="1853" y="3457"/>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03" name="Line 83"/>
              <p:cNvSpPr>
                <a:spLocks noChangeShapeType="1"/>
              </p:cNvSpPr>
              <p:nvPr/>
            </p:nvSpPr>
            <p:spPr bwMode="auto">
              <a:xfrm flipH="1">
                <a:off x="1858" y="3455"/>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04" name="Line 84"/>
              <p:cNvSpPr>
                <a:spLocks noChangeShapeType="1"/>
              </p:cNvSpPr>
              <p:nvPr/>
            </p:nvSpPr>
            <p:spPr bwMode="auto">
              <a:xfrm flipH="1">
                <a:off x="1862" y="3455"/>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05" name="Line 85"/>
              <p:cNvSpPr>
                <a:spLocks noChangeShapeType="1"/>
              </p:cNvSpPr>
              <p:nvPr/>
            </p:nvSpPr>
            <p:spPr bwMode="auto">
              <a:xfrm flipH="1">
                <a:off x="1867" y="3455"/>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06" name="Line 86"/>
              <p:cNvSpPr>
                <a:spLocks noChangeShapeType="1"/>
              </p:cNvSpPr>
              <p:nvPr/>
            </p:nvSpPr>
            <p:spPr bwMode="auto">
              <a:xfrm>
                <a:off x="1872" y="345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07" name="Line 87"/>
              <p:cNvSpPr>
                <a:spLocks noChangeShapeType="1"/>
              </p:cNvSpPr>
              <p:nvPr/>
            </p:nvSpPr>
            <p:spPr bwMode="auto">
              <a:xfrm flipH="1">
                <a:off x="1872" y="3455"/>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08" name="Line 88"/>
              <p:cNvSpPr>
                <a:spLocks noChangeShapeType="1"/>
              </p:cNvSpPr>
              <p:nvPr/>
            </p:nvSpPr>
            <p:spPr bwMode="auto">
              <a:xfrm flipH="1">
                <a:off x="1876" y="3455"/>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09" name="Line 89"/>
              <p:cNvSpPr>
                <a:spLocks noChangeShapeType="1"/>
              </p:cNvSpPr>
              <p:nvPr/>
            </p:nvSpPr>
            <p:spPr bwMode="auto">
              <a:xfrm flipH="1">
                <a:off x="1881" y="3455"/>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10" name="Line 90"/>
              <p:cNvSpPr>
                <a:spLocks noChangeShapeType="1"/>
              </p:cNvSpPr>
              <p:nvPr/>
            </p:nvSpPr>
            <p:spPr bwMode="auto">
              <a:xfrm flipH="1">
                <a:off x="1886" y="3455"/>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11" name="Line 91"/>
              <p:cNvSpPr>
                <a:spLocks noChangeShapeType="1"/>
              </p:cNvSpPr>
              <p:nvPr/>
            </p:nvSpPr>
            <p:spPr bwMode="auto">
              <a:xfrm flipH="1">
                <a:off x="1891" y="3452"/>
                <a:ext cx="4"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12" name="Line 92"/>
              <p:cNvSpPr>
                <a:spLocks noChangeShapeType="1"/>
              </p:cNvSpPr>
              <p:nvPr/>
            </p:nvSpPr>
            <p:spPr bwMode="auto">
              <a:xfrm>
                <a:off x="1895" y="345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13" name="Line 93"/>
              <p:cNvSpPr>
                <a:spLocks noChangeShapeType="1"/>
              </p:cNvSpPr>
              <p:nvPr/>
            </p:nvSpPr>
            <p:spPr bwMode="auto">
              <a:xfrm flipH="1">
                <a:off x="1895" y="3452"/>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14" name="Line 94"/>
              <p:cNvSpPr>
                <a:spLocks noChangeShapeType="1"/>
              </p:cNvSpPr>
              <p:nvPr/>
            </p:nvSpPr>
            <p:spPr bwMode="auto">
              <a:xfrm flipH="1">
                <a:off x="1900" y="3452"/>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15" name="Line 95"/>
              <p:cNvSpPr>
                <a:spLocks noChangeShapeType="1"/>
              </p:cNvSpPr>
              <p:nvPr/>
            </p:nvSpPr>
            <p:spPr bwMode="auto">
              <a:xfrm flipH="1">
                <a:off x="1902" y="3452"/>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16" name="Line 96"/>
              <p:cNvSpPr>
                <a:spLocks noChangeShapeType="1"/>
              </p:cNvSpPr>
              <p:nvPr/>
            </p:nvSpPr>
            <p:spPr bwMode="auto">
              <a:xfrm flipH="1">
                <a:off x="1907" y="3452"/>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17" name="Line 97"/>
              <p:cNvSpPr>
                <a:spLocks noChangeShapeType="1"/>
              </p:cNvSpPr>
              <p:nvPr/>
            </p:nvSpPr>
            <p:spPr bwMode="auto">
              <a:xfrm flipH="1">
                <a:off x="1912" y="3452"/>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18" name="Line 98"/>
              <p:cNvSpPr>
                <a:spLocks noChangeShapeType="1"/>
              </p:cNvSpPr>
              <p:nvPr/>
            </p:nvSpPr>
            <p:spPr bwMode="auto">
              <a:xfrm>
                <a:off x="1914" y="345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19" name="Line 99"/>
              <p:cNvSpPr>
                <a:spLocks noChangeShapeType="1"/>
              </p:cNvSpPr>
              <p:nvPr/>
            </p:nvSpPr>
            <p:spPr bwMode="auto">
              <a:xfrm flipH="1">
                <a:off x="1914" y="3452"/>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20" name="Line 100"/>
              <p:cNvSpPr>
                <a:spLocks noChangeShapeType="1"/>
              </p:cNvSpPr>
              <p:nvPr/>
            </p:nvSpPr>
            <p:spPr bwMode="auto">
              <a:xfrm flipH="1">
                <a:off x="1919" y="3450"/>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21" name="Line 101"/>
              <p:cNvSpPr>
                <a:spLocks noChangeShapeType="1"/>
              </p:cNvSpPr>
              <p:nvPr/>
            </p:nvSpPr>
            <p:spPr bwMode="auto">
              <a:xfrm flipH="1">
                <a:off x="1921" y="3450"/>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22" name="Line 102"/>
              <p:cNvSpPr>
                <a:spLocks noChangeShapeType="1"/>
              </p:cNvSpPr>
              <p:nvPr/>
            </p:nvSpPr>
            <p:spPr bwMode="auto">
              <a:xfrm flipH="1">
                <a:off x="1926" y="3450"/>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23" name="Line 103"/>
              <p:cNvSpPr>
                <a:spLocks noChangeShapeType="1"/>
              </p:cNvSpPr>
              <p:nvPr/>
            </p:nvSpPr>
            <p:spPr bwMode="auto">
              <a:xfrm flipH="1">
                <a:off x="1928" y="3450"/>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24" name="Line 104"/>
              <p:cNvSpPr>
                <a:spLocks noChangeShapeType="1"/>
              </p:cNvSpPr>
              <p:nvPr/>
            </p:nvSpPr>
            <p:spPr bwMode="auto">
              <a:xfrm>
                <a:off x="1933" y="345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25" name="Line 105"/>
              <p:cNvSpPr>
                <a:spLocks noChangeShapeType="1"/>
              </p:cNvSpPr>
              <p:nvPr/>
            </p:nvSpPr>
            <p:spPr bwMode="auto">
              <a:xfrm flipH="1">
                <a:off x="1933" y="3450"/>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26" name="Line 106"/>
              <p:cNvSpPr>
                <a:spLocks noChangeShapeType="1"/>
              </p:cNvSpPr>
              <p:nvPr/>
            </p:nvSpPr>
            <p:spPr bwMode="auto">
              <a:xfrm flipH="1">
                <a:off x="1935" y="3450"/>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27" name="Line 107"/>
              <p:cNvSpPr>
                <a:spLocks noChangeShapeType="1"/>
              </p:cNvSpPr>
              <p:nvPr/>
            </p:nvSpPr>
            <p:spPr bwMode="auto">
              <a:xfrm flipH="1">
                <a:off x="1940" y="3450"/>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28" name="Line 108"/>
              <p:cNvSpPr>
                <a:spLocks noChangeShapeType="1"/>
              </p:cNvSpPr>
              <p:nvPr/>
            </p:nvSpPr>
            <p:spPr bwMode="auto">
              <a:xfrm flipH="1">
                <a:off x="1943" y="3448"/>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29" name="Line 109"/>
              <p:cNvSpPr>
                <a:spLocks noChangeShapeType="1"/>
              </p:cNvSpPr>
              <p:nvPr/>
            </p:nvSpPr>
            <p:spPr bwMode="auto">
              <a:xfrm flipH="1">
                <a:off x="1945" y="3448"/>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30" name="Line 110"/>
              <p:cNvSpPr>
                <a:spLocks noChangeShapeType="1"/>
              </p:cNvSpPr>
              <p:nvPr/>
            </p:nvSpPr>
            <p:spPr bwMode="auto">
              <a:xfrm>
                <a:off x="1950" y="344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31" name="Line 111"/>
              <p:cNvSpPr>
                <a:spLocks noChangeShapeType="1"/>
              </p:cNvSpPr>
              <p:nvPr/>
            </p:nvSpPr>
            <p:spPr bwMode="auto">
              <a:xfrm flipH="1">
                <a:off x="1950" y="3448"/>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32" name="Line 112"/>
              <p:cNvSpPr>
                <a:spLocks noChangeShapeType="1"/>
              </p:cNvSpPr>
              <p:nvPr/>
            </p:nvSpPr>
            <p:spPr bwMode="auto">
              <a:xfrm flipH="1">
                <a:off x="1952" y="3448"/>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33" name="Line 113"/>
              <p:cNvSpPr>
                <a:spLocks noChangeShapeType="1"/>
              </p:cNvSpPr>
              <p:nvPr/>
            </p:nvSpPr>
            <p:spPr bwMode="auto">
              <a:xfrm flipH="1">
                <a:off x="1954" y="3448"/>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34" name="Line 114"/>
              <p:cNvSpPr>
                <a:spLocks noChangeShapeType="1"/>
              </p:cNvSpPr>
              <p:nvPr/>
            </p:nvSpPr>
            <p:spPr bwMode="auto">
              <a:xfrm flipH="1">
                <a:off x="1959" y="3448"/>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35" name="Line 115"/>
              <p:cNvSpPr>
                <a:spLocks noChangeShapeType="1"/>
              </p:cNvSpPr>
              <p:nvPr/>
            </p:nvSpPr>
            <p:spPr bwMode="auto">
              <a:xfrm flipH="1">
                <a:off x="1961" y="3445"/>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36" name="Line 116"/>
              <p:cNvSpPr>
                <a:spLocks noChangeShapeType="1"/>
              </p:cNvSpPr>
              <p:nvPr/>
            </p:nvSpPr>
            <p:spPr bwMode="auto">
              <a:xfrm>
                <a:off x="1964" y="344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37" name="Line 117"/>
              <p:cNvSpPr>
                <a:spLocks noChangeShapeType="1"/>
              </p:cNvSpPr>
              <p:nvPr/>
            </p:nvSpPr>
            <p:spPr bwMode="auto">
              <a:xfrm flipH="1">
                <a:off x="1964" y="3445"/>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38" name="Line 118"/>
              <p:cNvSpPr>
                <a:spLocks noChangeShapeType="1"/>
              </p:cNvSpPr>
              <p:nvPr/>
            </p:nvSpPr>
            <p:spPr bwMode="auto">
              <a:xfrm flipH="1">
                <a:off x="1966" y="3445"/>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39" name="Line 119"/>
              <p:cNvSpPr>
                <a:spLocks noChangeShapeType="1"/>
              </p:cNvSpPr>
              <p:nvPr/>
            </p:nvSpPr>
            <p:spPr bwMode="auto">
              <a:xfrm flipH="1">
                <a:off x="1968" y="3445"/>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40" name="Line 120"/>
              <p:cNvSpPr>
                <a:spLocks noChangeShapeType="1"/>
              </p:cNvSpPr>
              <p:nvPr/>
            </p:nvSpPr>
            <p:spPr bwMode="auto">
              <a:xfrm flipH="1">
                <a:off x="1973" y="3445"/>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41" name="Line 121"/>
              <p:cNvSpPr>
                <a:spLocks noChangeShapeType="1"/>
              </p:cNvSpPr>
              <p:nvPr/>
            </p:nvSpPr>
            <p:spPr bwMode="auto">
              <a:xfrm flipH="1">
                <a:off x="1976" y="3445"/>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42" name="Line 122"/>
              <p:cNvSpPr>
                <a:spLocks noChangeShapeType="1"/>
              </p:cNvSpPr>
              <p:nvPr/>
            </p:nvSpPr>
            <p:spPr bwMode="auto">
              <a:xfrm>
                <a:off x="1978" y="344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43" name="Line 123"/>
              <p:cNvSpPr>
                <a:spLocks noChangeShapeType="1"/>
              </p:cNvSpPr>
              <p:nvPr/>
            </p:nvSpPr>
            <p:spPr bwMode="auto">
              <a:xfrm flipH="1">
                <a:off x="1978" y="3445"/>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44" name="Line 124"/>
              <p:cNvSpPr>
                <a:spLocks noChangeShapeType="1"/>
              </p:cNvSpPr>
              <p:nvPr/>
            </p:nvSpPr>
            <p:spPr bwMode="auto">
              <a:xfrm flipH="1">
                <a:off x="1980" y="3443"/>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45" name="Line 125"/>
              <p:cNvSpPr>
                <a:spLocks noChangeShapeType="1"/>
              </p:cNvSpPr>
              <p:nvPr/>
            </p:nvSpPr>
            <p:spPr bwMode="auto">
              <a:xfrm flipH="1">
                <a:off x="1983" y="3443"/>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46" name="Line 126"/>
              <p:cNvSpPr>
                <a:spLocks noChangeShapeType="1"/>
              </p:cNvSpPr>
              <p:nvPr/>
            </p:nvSpPr>
            <p:spPr bwMode="auto">
              <a:xfrm flipH="1">
                <a:off x="1985" y="3443"/>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47" name="Line 127"/>
              <p:cNvSpPr>
                <a:spLocks noChangeShapeType="1"/>
              </p:cNvSpPr>
              <p:nvPr/>
            </p:nvSpPr>
            <p:spPr bwMode="auto">
              <a:xfrm flipH="1">
                <a:off x="1987" y="3443"/>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48" name="Line 128"/>
              <p:cNvSpPr>
                <a:spLocks noChangeShapeType="1"/>
              </p:cNvSpPr>
              <p:nvPr/>
            </p:nvSpPr>
            <p:spPr bwMode="auto">
              <a:xfrm>
                <a:off x="1990" y="344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49" name="Line 129"/>
              <p:cNvSpPr>
                <a:spLocks noChangeShapeType="1"/>
              </p:cNvSpPr>
              <p:nvPr/>
            </p:nvSpPr>
            <p:spPr bwMode="auto">
              <a:xfrm flipH="1">
                <a:off x="1990" y="3443"/>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50" name="Line 130"/>
              <p:cNvSpPr>
                <a:spLocks noChangeShapeType="1"/>
              </p:cNvSpPr>
              <p:nvPr/>
            </p:nvSpPr>
            <p:spPr bwMode="auto">
              <a:xfrm flipH="1">
                <a:off x="1994" y="3443"/>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51" name="Line 131"/>
              <p:cNvSpPr>
                <a:spLocks noChangeShapeType="1"/>
              </p:cNvSpPr>
              <p:nvPr/>
            </p:nvSpPr>
            <p:spPr bwMode="auto">
              <a:xfrm flipH="1">
                <a:off x="1997" y="3440"/>
                <a:ext cx="4"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52" name="Line 132"/>
              <p:cNvSpPr>
                <a:spLocks noChangeShapeType="1"/>
              </p:cNvSpPr>
              <p:nvPr/>
            </p:nvSpPr>
            <p:spPr bwMode="auto">
              <a:xfrm flipH="1">
                <a:off x="2001" y="3440"/>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53" name="Line 133"/>
              <p:cNvSpPr>
                <a:spLocks noChangeShapeType="1"/>
              </p:cNvSpPr>
              <p:nvPr/>
            </p:nvSpPr>
            <p:spPr bwMode="auto">
              <a:xfrm flipH="1">
                <a:off x="2004" y="3440"/>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54" name="Line 134"/>
              <p:cNvSpPr>
                <a:spLocks noChangeShapeType="1"/>
              </p:cNvSpPr>
              <p:nvPr/>
            </p:nvSpPr>
            <p:spPr bwMode="auto">
              <a:xfrm>
                <a:off x="2009" y="344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55" name="Line 135"/>
              <p:cNvSpPr>
                <a:spLocks noChangeShapeType="1"/>
              </p:cNvSpPr>
              <p:nvPr/>
            </p:nvSpPr>
            <p:spPr bwMode="auto">
              <a:xfrm flipH="1">
                <a:off x="2009" y="3440"/>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56" name="Line 136"/>
              <p:cNvSpPr>
                <a:spLocks noChangeShapeType="1"/>
              </p:cNvSpPr>
              <p:nvPr/>
            </p:nvSpPr>
            <p:spPr bwMode="auto">
              <a:xfrm flipH="1">
                <a:off x="2011" y="3438"/>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57" name="Line 137"/>
              <p:cNvSpPr>
                <a:spLocks noChangeShapeType="1"/>
              </p:cNvSpPr>
              <p:nvPr/>
            </p:nvSpPr>
            <p:spPr bwMode="auto">
              <a:xfrm flipH="1">
                <a:off x="2013" y="3438"/>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58" name="Line 138"/>
              <p:cNvSpPr>
                <a:spLocks noChangeShapeType="1"/>
              </p:cNvSpPr>
              <p:nvPr/>
            </p:nvSpPr>
            <p:spPr bwMode="auto">
              <a:xfrm flipH="1">
                <a:off x="2018" y="3438"/>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59" name="Line 139"/>
              <p:cNvSpPr>
                <a:spLocks noChangeShapeType="1"/>
              </p:cNvSpPr>
              <p:nvPr/>
            </p:nvSpPr>
            <p:spPr bwMode="auto">
              <a:xfrm flipH="1">
                <a:off x="2020" y="3438"/>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60" name="Line 140"/>
              <p:cNvSpPr>
                <a:spLocks noChangeShapeType="1"/>
              </p:cNvSpPr>
              <p:nvPr/>
            </p:nvSpPr>
            <p:spPr bwMode="auto">
              <a:xfrm>
                <a:off x="2023" y="343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61" name="Line 141"/>
              <p:cNvSpPr>
                <a:spLocks noChangeShapeType="1"/>
              </p:cNvSpPr>
              <p:nvPr/>
            </p:nvSpPr>
            <p:spPr bwMode="auto">
              <a:xfrm flipH="1">
                <a:off x="2023" y="3438"/>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62" name="Line 142"/>
              <p:cNvSpPr>
                <a:spLocks noChangeShapeType="1"/>
              </p:cNvSpPr>
              <p:nvPr/>
            </p:nvSpPr>
            <p:spPr bwMode="auto">
              <a:xfrm flipH="1">
                <a:off x="2025" y="3436"/>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63" name="Line 143"/>
              <p:cNvSpPr>
                <a:spLocks noChangeShapeType="1"/>
              </p:cNvSpPr>
              <p:nvPr/>
            </p:nvSpPr>
            <p:spPr bwMode="auto">
              <a:xfrm flipH="1">
                <a:off x="2027" y="3436"/>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64" name="Line 144"/>
              <p:cNvSpPr>
                <a:spLocks noChangeShapeType="1"/>
              </p:cNvSpPr>
              <p:nvPr/>
            </p:nvSpPr>
            <p:spPr bwMode="auto">
              <a:xfrm flipH="1">
                <a:off x="2030" y="3436"/>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65" name="Line 145"/>
              <p:cNvSpPr>
                <a:spLocks noChangeShapeType="1"/>
              </p:cNvSpPr>
              <p:nvPr/>
            </p:nvSpPr>
            <p:spPr bwMode="auto">
              <a:xfrm flipH="1">
                <a:off x="2032" y="3436"/>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66" name="Line 146"/>
              <p:cNvSpPr>
                <a:spLocks noChangeShapeType="1"/>
              </p:cNvSpPr>
              <p:nvPr/>
            </p:nvSpPr>
            <p:spPr bwMode="auto">
              <a:xfrm>
                <a:off x="2035" y="3436"/>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67" name="Line 147"/>
              <p:cNvSpPr>
                <a:spLocks noChangeShapeType="1"/>
              </p:cNvSpPr>
              <p:nvPr/>
            </p:nvSpPr>
            <p:spPr bwMode="auto">
              <a:xfrm flipH="1">
                <a:off x="2035" y="3436"/>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68" name="Line 148"/>
              <p:cNvSpPr>
                <a:spLocks noChangeShapeType="1"/>
              </p:cNvSpPr>
              <p:nvPr/>
            </p:nvSpPr>
            <p:spPr bwMode="auto">
              <a:xfrm flipH="1">
                <a:off x="2037" y="3433"/>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69" name="Line 149"/>
              <p:cNvSpPr>
                <a:spLocks noChangeShapeType="1"/>
              </p:cNvSpPr>
              <p:nvPr/>
            </p:nvSpPr>
            <p:spPr bwMode="auto">
              <a:xfrm flipH="1">
                <a:off x="2039" y="3433"/>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70" name="Line 150"/>
              <p:cNvSpPr>
                <a:spLocks noChangeShapeType="1"/>
              </p:cNvSpPr>
              <p:nvPr/>
            </p:nvSpPr>
            <p:spPr bwMode="auto">
              <a:xfrm flipH="1">
                <a:off x="2042" y="3433"/>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71" name="Line 151"/>
              <p:cNvSpPr>
                <a:spLocks noChangeShapeType="1"/>
              </p:cNvSpPr>
              <p:nvPr/>
            </p:nvSpPr>
            <p:spPr bwMode="auto">
              <a:xfrm flipH="1">
                <a:off x="2044" y="3433"/>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72" name="Line 152"/>
              <p:cNvSpPr>
                <a:spLocks noChangeShapeType="1"/>
              </p:cNvSpPr>
              <p:nvPr/>
            </p:nvSpPr>
            <p:spPr bwMode="auto">
              <a:xfrm>
                <a:off x="2049" y="343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73" name="Line 153"/>
              <p:cNvSpPr>
                <a:spLocks noChangeShapeType="1"/>
              </p:cNvSpPr>
              <p:nvPr/>
            </p:nvSpPr>
            <p:spPr bwMode="auto">
              <a:xfrm flipH="1">
                <a:off x="2049" y="3431"/>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74" name="Line 154"/>
              <p:cNvSpPr>
                <a:spLocks noChangeShapeType="1"/>
              </p:cNvSpPr>
              <p:nvPr/>
            </p:nvSpPr>
            <p:spPr bwMode="auto">
              <a:xfrm flipH="1">
                <a:off x="2051" y="3431"/>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75" name="Line 155"/>
              <p:cNvSpPr>
                <a:spLocks noChangeShapeType="1"/>
              </p:cNvSpPr>
              <p:nvPr/>
            </p:nvSpPr>
            <p:spPr bwMode="auto">
              <a:xfrm flipH="1">
                <a:off x="2056" y="3431"/>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76" name="Line 156"/>
              <p:cNvSpPr>
                <a:spLocks noChangeShapeType="1"/>
              </p:cNvSpPr>
              <p:nvPr/>
            </p:nvSpPr>
            <p:spPr bwMode="auto">
              <a:xfrm flipH="1">
                <a:off x="2058" y="3431"/>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77" name="Line 157"/>
              <p:cNvSpPr>
                <a:spLocks noChangeShapeType="1"/>
              </p:cNvSpPr>
              <p:nvPr/>
            </p:nvSpPr>
            <p:spPr bwMode="auto">
              <a:xfrm flipH="1">
                <a:off x="2063" y="3429"/>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78" name="Line 158"/>
              <p:cNvSpPr>
                <a:spLocks noChangeShapeType="1"/>
              </p:cNvSpPr>
              <p:nvPr/>
            </p:nvSpPr>
            <p:spPr bwMode="auto">
              <a:xfrm>
                <a:off x="2065" y="342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79" name="Line 159"/>
              <p:cNvSpPr>
                <a:spLocks noChangeShapeType="1"/>
              </p:cNvSpPr>
              <p:nvPr/>
            </p:nvSpPr>
            <p:spPr bwMode="auto">
              <a:xfrm flipH="1">
                <a:off x="2065" y="3429"/>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80" name="Line 160"/>
              <p:cNvSpPr>
                <a:spLocks noChangeShapeType="1"/>
              </p:cNvSpPr>
              <p:nvPr/>
            </p:nvSpPr>
            <p:spPr bwMode="auto">
              <a:xfrm flipH="1">
                <a:off x="2068" y="3429"/>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81" name="Line 161"/>
              <p:cNvSpPr>
                <a:spLocks noChangeShapeType="1"/>
              </p:cNvSpPr>
              <p:nvPr/>
            </p:nvSpPr>
            <p:spPr bwMode="auto">
              <a:xfrm flipH="1">
                <a:off x="2072" y="3426"/>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82" name="Line 162"/>
              <p:cNvSpPr>
                <a:spLocks noChangeShapeType="1"/>
              </p:cNvSpPr>
              <p:nvPr/>
            </p:nvSpPr>
            <p:spPr bwMode="auto">
              <a:xfrm flipH="1">
                <a:off x="2075" y="3426"/>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83" name="Line 163"/>
              <p:cNvSpPr>
                <a:spLocks noChangeShapeType="1"/>
              </p:cNvSpPr>
              <p:nvPr/>
            </p:nvSpPr>
            <p:spPr bwMode="auto">
              <a:xfrm flipH="1">
                <a:off x="2077" y="3426"/>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84" name="Line 164"/>
              <p:cNvSpPr>
                <a:spLocks noChangeShapeType="1"/>
              </p:cNvSpPr>
              <p:nvPr/>
            </p:nvSpPr>
            <p:spPr bwMode="auto">
              <a:xfrm>
                <a:off x="2082" y="3426"/>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85" name="Line 165"/>
              <p:cNvSpPr>
                <a:spLocks noChangeShapeType="1"/>
              </p:cNvSpPr>
              <p:nvPr/>
            </p:nvSpPr>
            <p:spPr bwMode="auto">
              <a:xfrm flipH="1">
                <a:off x="2082" y="3424"/>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86" name="Line 166"/>
              <p:cNvSpPr>
                <a:spLocks noChangeShapeType="1"/>
              </p:cNvSpPr>
              <p:nvPr/>
            </p:nvSpPr>
            <p:spPr bwMode="auto">
              <a:xfrm flipH="1">
                <a:off x="2084" y="3424"/>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87" name="Line 167"/>
              <p:cNvSpPr>
                <a:spLocks noChangeShapeType="1"/>
              </p:cNvSpPr>
              <p:nvPr/>
            </p:nvSpPr>
            <p:spPr bwMode="auto">
              <a:xfrm flipH="1">
                <a:off x="2086" y="3424"/>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88" name="Line 168"/>
              <p:cNvSpPr>
                <a:spLocks noChangeShapeType="1"/>
              </p:cNvSpPr>
              <p:nvPr/>
            </p:nvSpPr>
            <p:spPr bwMode="auto">
              <a:xfrm flipH="1">
                <a:off x="2089" y="3424"/>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89" name="Line 169"/>
              <p:cNvSpPr>
                <a:spLocks noChangeShapeType="1"/>
              </p:cNvSpPr>
              <p:nvPr/>
            </p:nvSpPr>
            <p:spPr bwMode="auto">
              <a:xfrm flipH="1">
                <a:off x="2091" y="3422"/>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90" name="Line 170"/>
              <p:cNvSpPr>
                <a:spLocks noChangeShapeType="1"/>
              </p:cNvSpPr>
              <p:nvPr/>
            </p:nvSpPr>
            <p:spPr bwMode="auto">
              <a:xfrm>
                <a:off x="2093" y="342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91" name="Line 171"/>
              <p:cNvSpPr>
                <a:spLocks noChangeShapeType="1"/>
              </p:cNvSpPr>
              <p:nvPr/>
            </p:nvSpPr>
            <p:spPr bwMode="auto">
              <a:xfrm flipH="1">
                <a:off x="2093" y="3422"/>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92" name="Line 172"/>
              <p:cNvSpPr>
                <a:spLocks noChangeShapeType="1"/>
              </p:cNvSpPr>
              <p:nvPr/>
            </p:nvSpPr>
            <p:spPr bwMode="auto">
              <a:xfrm flipH="1">
                <a:off x="2096" y="3422"/>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93" name="Line 173"/>
              <p:cNvSpPr>
                <a:spLocks noChangeShapeType="1"/>
              </p:cNvSpPr>
              <p:nvPr/>
            </p:nvSpPr>
            <p:spPr bwMode="auto">
              <a:xfrm flipH="1">
                <a:off x="2098" y="3419"/>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94" name="Line 174"/>
              <p:cNvSpPr>
                <a:spLocks noChangeShapeType="1"/>
              </p:cNvSpPr>
              <p:nvPr/>
            </p:nvSpPr>
            <p:spPr bwMode="auto">
              <a:xfrm flipH="1">
                <a:off x="2101" y="3419"/>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95" name="Line 175"/>
              <p:cNvSpPr>
                <a:spLocks noChangeShapeType="1"/>
              </p:cNvSpPr>
              <p:nvPr/>
            </p:nvSpPr>
            <p:spPr bwMode="auto">
              <a:xfrm flipH="1">
                <a:off x="2103" y="3419"/>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96" name="Line 176"/>
              <p:cNvSpPr>
                <a:spLocks noChangeShapeType="1"/>
              </p:cNvSpPr>
              <p:nvPr/>
            </p:nvSpPr>
            <p:spPr bwMode="auto">
              <a:xfrm>
                <a:off x="2108" y="341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97" name="Line 177"/>
              <p:cNvSpPr>
                <a:spLocks noChangeShapeType="1"/>
              </p:cNvSpPr>
              <p:nvPr/>
            </p:nvSpPr>
            <p:spPr bwMode="auto">
              <a:xfrm flipH="1">
                <a:off x="2108" y="3417"/>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98" name="Line 178"/>
              <p:cNvSpPr>
                <a:spLocks noChangeShapeType="1"/>
              </p:cNvSpPr>
              <p:nvPr/>
            </p:nvSpPr>
            <p:spPr bwMode="auto">
              <a:xfrm flipH="1">
                <a:off x="2110" y="3417"/>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599" name="Line 179"/>
              <p:cNvSpPr>
                <a:spLocks noChangeShapeType="1"/>
              </p:cNvSpPr>
              <p:nvPr/>
            </p:nvSpPr>
            <p:spPr bwMode="auto">
              <a:xfrm flipH="1">
                <a:off x="2112" y="3417"/>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00" name="Line 180"/>
              <p:cNvSpPr>
                <a:spLocks noChangeShapeType="1"/>
              </p:cNvSpPr>
              <p:nvPr/>
            </p:nvSpPr>
            <p:spPr bwMode="auto">
              <a:xfrm flipH="1">
                <a:off x="2117" y="3415"/>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01" name="Line 181"/>
              <p:cNvSpPr>
                <a:spLocks noChangeShapeType="1"/>
              </p:cNvSpPr>
              <p:nvPr/>
            </p:nvSpPr>
            <p:spPr bwMode="auto">
              <a:xfrm flipH="1">
                <a:off x="2119" y="3415"/>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02" name="Line 182"/>
              <p:cNvSpPr>
                <a:spLocks noChangeShapeType="1"/>
              </p:cNvSpPr>
              <p:nvPr/>
            </p:nvSpPr>
            <p:spPr bwMode="auto">
              <a:xfrm>
                <a:off x="2122" y="341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03" name="Line 183"/>
              <p:cNvSpPr>
                <a:spLocks noChangeShapeType="1"/>
              </p:cNvSpPr>
              <p:nvPr/>
            </p:nvSpPr>
            <p:spPr bwMode="auto">
              <a:xfrm flipH="1">
                <a:off x="2122" y="3412"/>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04" name="Line 184"/>
              <p:cNvSpPr>
                <a:spLocks noChangeShapeType="1"/>
              </p:cNvSpPr>
              <p:nvPr/>
            </p:nvSpPr>
            <p:spPr bwMode="auto">
              <a:xfrm flipH="1">
                <a:off x="2127" y="3412"/>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05" name="Line 185"/>
              <p:cNvSpPr>
                <a:spLocks noChangeShapeType="1"/>
              </p:cNvSpPr>
              <p:nvPr/>
            </p:nvSpPr>
            <p:spPr bwMode="auto">
              <a:xfrm flipH="1">
                <a:off x="2129" y="3412"/>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06" name="Line 186"/>
              <p:cNvSpPr>
                <a:spLocks noChangeShapeType="1"/>
              </p:cNvSpPr>
              <p:nvPr/>
            </p:nvSpPr>
            <p:spPr bwMode="auto">
              <a:xfrm flipH="1">
                <a:off x="2131" y="3410"/>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07" name="Line 187"/>
              <p:cNvSpPr>
                <a:spLocks noChangeShapeType="1"/>
              </p:cNvSpPr>
              <p:nvPr/>
            </p:nvSpPr>
            <p:spPr bwMode="auto">
              <a:xfrm flipH="1">
                <a:off x="2134" y="3410"/>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08" name="Line 188"/>
              <p:cNvSpPr>
                <a:spLocks noChangeShapeType="1"/>
              </p:cNvSpPr>
              <p:nvPr/>
            </p:nvSpPr>
            <p:spPr bwMode="auto">
              <a:xfrm>
                <a:off x="2136" y="341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09" name="Line 189"/>
              <p:cNvSpPr>
                <a:spLocks noChangeShapeType="1"/>
              </p:cNvSpPr>
              <p:nvPr/>
            </p:nvSpPr>
            <p:spPr bwMode="auto">
              <a:xfrm flipH="1">
                <a:off x="2136" y="3410"/>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10" name="Line 190"/>
              <p:cNvSpPr>
                <a:spLocks noChangeShapeType="1"/>
              </p:cNvSpPr>
              <p:nvPr/>
            </p:nvSpPr>
            <p:spPr bwMode="auto">
              <a:xfrm flipH="1">
                <a:off x="2138" y="3407"/>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11" name="Line 191"/>
              <p:cNvSpPr>
                <a:spLocks noChangeShapeType="1"/>
              </p:cNvSpPr>
              <p:nvPr/>
            </p:nvSpPr>
            <p:spPr bwMode="auto">
              <a:xfrm flipH="1">
                <a:off x="2141" y="3407"/>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12" name="Line 192"/>
              <p:cNvSpPr>
                <a:spLocks noChangeShapeType="1"/>
              </p:cNvSpPr>
              <p:nvPr/>
            </p:nvSpPr>
            <p:spPr bwMode="auto">
              <a:xfrm flipH="1">
                <a:off x="2143" y="3405"/>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13" name="Line 193"/>
              <p:cNvSpPr>
                <a:spLocks noChangeShapeType="1"/>
              </p:cNvSpPr>
              <p:nvPr/>
            </p:nvSpPr>
            <p:spPr bwMode="auto">
              <a:xfrm flipH="1">
                <a:off x="2148" y="3405"/>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14" name="Line 194"/>
              <p:cNvSpPr>
                <a:spLocks noChangeShapeType="1"/>
              </p:cNvSpPr>
              <p:nvPr/>
            </p:nvSpPr>
            <p:spPr bwMode="auto">
              <a:xfrm>
                <a:off x="2150" y="340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15" name="Line 195"/>
              <p:cNvSpPr>
                <a:spLocks noChangeShapeType="1"/>
              </p:cNvSpPr>
              <p:nvPr/>
            </p:nvSpPr>
            <p:spPr bwMode="auto">
              <a:xfrm flipH="1">
                <a:off x="2150" y="3405"/>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16" name="Line 196"/>
              <p:cNvSpPr>
                <a:spLocks noChangeShapeType="1"/>
              </p:cNvSpPr>
              <p:nvPr/>
            </p:nvSpPr>
            <p:spPr bwMode="auto">
              <a:xfrm flipH="1">
                <a:off x="2152" y="3403"/>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17" name="Line 197"/>
              <p:cNvSpPr>
                <a:spLocks noChangeShapeType="1"/>
              </p:cNvSpPr>
              <p:nvPr/>
            </p:nvSpPr>
            <p:spPr bwMode="auto">
              <a:xfrm flipH="1">
                <a:off x="2155" y="3403"/>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18" name="Line 198"/>
              <p:cNvSpPr>
                <a:spLocks noChangeShapeType="1"/>
              </p:cNvSpPr>
              <p:nvPr/>
            </p:nvSpPr>
            <p:spPr bwMode="auto">
              <a:xfrm flipH="1">
                <a:off x="2160" y="3400"/>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19" name="Line 199"/>
              <p:cNvSpPr>
                <a:spLocks noChangeShapeType="1"/>
              </p:cNvSpPr>
              <p:nvPr/>
            </p:nvSpPr>
            <p:spPr bwMode="auto">
              <a:xfrm flipH="1">
                <a:off x="2162" y="3400"/>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20" name="Line 200"/>
              <p:cNvSpPr>
                <a:spLocks noChangeShapeType="1"/>
              </p:cNvSpPr>
              <p:nvPr/>
            </p:nvSpPr>
            <p:spPr bwMode="auto">
              <a:xfrm>
                <a:off x="2167" y="340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21" name="Line 201"/>
              <p:cNvSpPr>
                <a:spLocks noChangeShapeType="1"/>
              </p:cNvSpPr>
              <p:nvPr/>
            </p:nvSpPr>
            <p:spPr bwMode="auto">
              <a:xfrm flipH="1">
                <a:off x="2167" y="3398"/>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22" name="Line 202"/>
              <p:cNvSpPr>
                <a:spLocks noChangeShapeType="1"/>
              </p:cNvSpPr>
              <p:nvPr/>
            </p:nvSpPr>
            <p:spPr bwMode="auto">
              <a:xfrm flipH="1">
                <a:off x="2169" y="3398"/>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23" name="Line 203"/>
              <p:cNvSpPr>
                <a:spLocks noChangeShapeType="1"/>
              </p:cNvSpPr>
              <p:nvPr/>
            </p:nvSpPr>
            <p:spPr bwMode="auto">
              <a:xfrm flipH="1">
                <a:off x="2171" y="3396"/>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24" name="Line 204"/>
              <p:cNvSpPr>
                <a:spLocks noChangeShapeType="1"/>
              </p:cNvSpPr>
              <p:nvPr/>
            </p:nvSpPr>
            <p:spPr bwMode="auto">
              <a:xfrm flipH="1">
                <a:off x="2174" y="3396"/>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25" name="Line 205"/>
              <p:cNvSpPr>
                <a:spLocks noChangeShapeType="1"/>
              </p:cNvSpPr>
              <p:nvPr/>
            </p:nvSpPr>
            <p:spPr bwMode="auto">
              <a:xfrm flipH="1">
                <a:off x="2178" y="3393"/>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26" name="Line 206"/>
              <p:cNvSpPr>
                <a:spLocks noChangeShapeType="1"/>
              </p:cNvSpPr>
              <p:nvPr/>
            </p:nvSpPr>
            <p:spPr bwMode="auto">
              <a:xfrm>
                <a:off x="2181" y="339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6630" name="Group 408"/>
            <p:cNvGrpSpPr>
              <a:grpSpLocks/>
            </p:cNvGrpSpPr>
            <p:nvPr/>
          </p:nvGrpSpPr>
          <p:grpSpPr bwMode="auto">
            <a:xfrm>
              <a:off x="2181" y="2878"/>
              <a:ext cx="479" cy="515"/>
              <a:chOff x="2181" y="2878"/>
              <a:chExt cx="479" cy="515"/>
            </a:xfrm>
          </p:grpSpPr>
          <p:sp>
            <p:nvSpPr>
              <p:cNvPr id="27227" name="Line 208"/>
              <p:cNvSpPr>
                <a:spLocks noChangeShapeType="1"/>
              </p:cNvSpPr>
              <p:nvPr/>
            </p:nvSpPr>
            <p:spPr bwMode="auto">
              <a:xfrm flipH="1">
                <a:off x="2181" y="3393"/>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28" name="Line 209"/>
              <p:cNvSpPr>
                <a:spLocks noChangeShapeType="1"/>
              </p:cNvSpPr>
              <p:nvPr/>
            </p:nvSpPr>
            <p:spPr bwMode="auto">
              <a:xfrm flipH="1">
                <a:off x="2183" y="3391"/>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29" name="Line 210"/>
              <p:cNvSpPr>
                <a:spLocks noChangeShapeType="1"/>
              </p:cNvSpPr>
              <p:nvPr/>
            </p:nvSpPr>
            <p:spPr bwMode="auto">
              <a:xfrm flipH="1">
                <a:off x="2186" y="3391"/>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30" name="Line 211"/>
              <p:cNvSpPr>
                <a:spLocks noChangeShapeType="1"/>
              </p:cNvSpPr>
              <p:nvPr/>
            </p:nvSpPr>
            <p:spPr bwMode="auto">
              <a:xfrm flipH="1">
                <a:off x="2190" y="3389"/>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31" name="Line 212"/>
              <p:cNvSpPr>
                <a:spLocks noChangeShapeType="1"/>
              </p:cNvSpPr>
              <p:nvPr/>
            </p:nvSpPr>
            <p:spPr bwMode="auto">
              <a:xfrm flipH="1">
                <a:off x="2193" y="3389"/>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32" name="Line 213"/>
              <p:cNvSpPr>
                <a:spLocks noChangeShapeType="1"/>
              </p:cNvSpPr>
              <p:nvPr/>
            </p:nvSpPr>
            <p:spPr bwMode="auto">
              <a:xfrm>
                <a:off x="2195" y="338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33" name="Line 214"/>
              <p:cNvSpPr>
                <a:spLocks noChangeShapeType="1"/>
              </p:cNvSpPr>
              <p:nvPr/>
            </p:nvSpPr>
            <p:spPr bwMode="auto">
              <a:xfrm flipH="1">
                <a:off x="2195" y="3386"/>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34" name="Line 215"/>
              <p:cNvSpPr>
                <a:spLocks noChangeShapeType="1"/>
              </p:cNvSpPr>
              <p:nvPr/>
            </p:nvSpPr>
            <p:spPr bwMode="auto">
              <a:xfrm flipH="1">
                <a:off x="2197" y="3386"/>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35" name="Line 216"/>
              <p:cNvSpPr>
                <a:spLocks noChangeShapeType="1"/>
              </p:cNvSpPr>
              <p:nvPr/>
            </p:nvSpPr>
            <p:spPr bwMode="auto">
              <a:xfrm flipH="1">
                <a:off x="2200" y="3384"/>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36" name="Line 217"/>
              <p:cNvSpPr>
                <a:spLocks noChangeShapeType="1"/>
              </p:cNvSpPr>
              <p:nvPr/>
            </p:nvSpPr>
            <p:spPr bwMode="auto">
              <a:xfrm flipH="1">
                <a:off x="2202" y="3384"/>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37" name="Line 218"/>
              <p:cNvSpPr>
                <a:spLocks noChangeShapeType="1"/>
              </p:cNvSpPr>
              <p:nvPr/>
            </p:nvSpPr>
            <p:spPr bwMode="auto">
              <a:xfrm flipH="1">
                <a:off x="2207" y="3382"/>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38" name="Line 219"/>
              <p:cNvSpPr>
                <a:spLocks noChangeShapeType="1"/>
              </p:cNvSpPr>
              <p:nvPr/>
            </p:nvSpPr>
            <p:spPr bwMode="auto">
              <a:xfrm>
                <a:off x="2209" y="338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39" name="Line 220"/>
              <p:cNvSpPr>
                <a:spLocks noChangeShapeType="1"/>
              </p:cNvSpPr>
              <p:nvPr/>
            </p:nvSpPr>
            <p:spPr bwMode="auto">
              <a:xfrm flipH="1">
                <a:off x="2209" y="3382"/>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40" name="Line 221"/>
              <p:cNvSpPr>
                <a:spLocks noChangeShapeType="1"/>
              </p:cNvSpPr>
              <p:nvPr/>
            </p:nvSpPr>
            <p:spPr bwMode="auto">
              <a:xfrm flipH="1">
                <a:off x="2211" y="3379"/>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41" name="Line 222"/>
              <p:cNvSpPr>
                <a:spLocks noChangeShapeType="1"/>
              </p:cNvSpPr>
              <p:nvPr/>
            </p:nvSpPr>
            <p:spPr bwMode="auto">
              <a:xfrm flipH="1">
                <a:off x="2214" y="3379"/>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42" name="Line 223"/>
              <p:cNvSpPr>
                <a:spLocks noChangeShapeType="1"/>
              </p:cNvSpPr>
              <p:nvPr/>
            </p:nvSpPr>
            <p:spPr bwMode="auto">
              <a:xfrm flipH="1">
                <a:off x="2216" y="3377"/>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43" name="Line 224"/>
              <p:cNvSpPr>
                <a:spLocks noChangeShapeType="1"/>
              </p:cNvSpPr>
              <p:nvPr/>
            </p:nvSpPr>
            <p:spPr bwMode="auto">
              <a:xfrm flipH="1">
                <a:off x="2219" y="3375"/>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44" name="Line 225"/>
              <p:cNvSpPr>
                <a:spLocks noChangeShapeType="1"/>
              </p:cNvSpPr>
              <p:nvPr/>
            </p:nvSpPr>
            <p:spPr bwMode="auto">
              <a:xfrm>
                <a:off x="2221" y="337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45" name="Line 226"/>
              <p:cNvSpPr>
                <a:spLocks noChangeShapeType="1"/>
              </p:cNvSpPr>
              <p:nvPr/>
            </p:nvSpPr>
            <p:spPr bwMode="auto">
              <a:xfrm flipH="1">
                <a:off x="2221" y="3375"/>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46" name="Line 227"/>
              <p:cNvSpPr>
                <a:spLocks noChangeShapeType="1"/>
              </p:cNvSpPr>
              <p:nvPr/>
            </p:nvSpPr>
            <p:spPr bwMode="auto">
              <a:xfrm flipH="1">
                <a:off x="2223" y="3372"/>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47" name="Line 228"/>
              <p:cNvSpPr>
                <a:spLocks noChangeShapeType="1"/>
              </p:cNvSpPr>
              <p:nvPr/>
            </p:nvSpPr>
            <p:spPr bwMode="auto">
              <a:xfrm flipH="1">
                <a:off x="2226" y="3372"/>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48" name="Line 229"/>
              <p:cNvSpPr>
                <a:spLocks noChangeShapeType="1"/>
              </p:cNvSpPr>
              <p:nvPr/>
            </p:nvSpPr>
            <p:spPr bwMode="auto">
              <a:xfrm flipH="1">
                <a:off x="2230" y="3370"/>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49" name="Line 230"/>
              <p:cNvSpPr>
                <a:spLocks noChangeShapeType="1"/>
              </p:cNvSpPr>
              <p:nvPr/>
            </p:nvSpPr>
            <p:spPr bwMode="auto">
              <a:xfrm flipH="1">
                <a:off x="2233" y="3367"/>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50" name="Line 231"/>
              <p:cNvSpPr>
                <a:spLocks noChangeShapeType="1"/>
              </p:cNvSpPr>
              <p:nvPr/>
            </p:nvSpPr>
            <p:spPr bwMode="auto">
              <a:xfrm>
                <a:off x="2235" y="336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51" name="Line 232"/>
              <p:cNvSpPr>
                <a:spLocks noChangeShapeType="1"/>
              </p:cNvSpPr>
              <p:nvPr/>
            </p:nvSpPr>
            <p:spPr bwMode="auto">
              <a:xfrm flipH="1">
                <a:off x="2235" y="3367"/>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52" name="Line 233"/>
              <p:cNvSpPr>
                <a:spLocks noChangeShapeType="1"/>
              </p:cNvSpPr>
              <p:nvPr/>
            </p:nvSpPr>
            <p:spPr bwMode="auto">
              <a:xfrm flipH="1">
                <a:off x="2237" y="3365"/>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53" name="Line 234"/>
              <p:cNvSpPr>
                <a:spLocks noChangeShapeType="1"/>
              </p:cNvSpPr>
              <p:nvPr/>
            </p:nvSpPr>
            <p:spPr bwMode="auto">
              <a:xfrm flipH="1">
                <a:off x="2242" y="3363"/>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54" name="Line 235"/>
              <p:cNvSpPr>
                <a:spLocks noChangeShapeType="1"/>
              </p:cNvSpPr>
              <p:nvPr/>
            </p:nvSpPr>
            <p:spPr bwMode="auto">
              <a:xfrm flipH="1">
                <a:off x="2244" y="3363"/>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55" name="Line 236"/>
              <p:cNvSpPr>
                <a:spLocks noChangeShapeType="1"/>
              </p:cNvSpPr>
              <p:nvPr/>
            </p:nvSpPr>
            <p:spPr bwMode="auto">
              <a:xfrm flipH="1">
                <a:off x="2247" y="3360"/>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56" name="Line 237"/>
              <p:cNvSpPr>
                <a:spLocks noChangeShapeType="1"/>
              </p:cNvSpPr>
              <p:nvPr/>
            </p:nvSpPr>
            <p:spPr bwMode="auto">
              <a:xfrm>
                <a:off x="2249" y="336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57" name="Line 238"/>
              <p:cNvSpPr>
                <a:spLocks noChangeShapeType="1"/>
              </p:cNvSpPr>
              <p:nvPr/>
            </p:nvSpPr>
            <p:spPr bwMode="auto">
              <a:xfrm flipH="1">
                <a:off x="2249" y="3358"/>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58" name="Line 239"/>
              <p:cNvSpPr>
                <a:spLocks noChangeShapeType="1"/>
              </p:cNvSpPr>
              <p:nvPr/>
            </p:nvSpPr>
            <p:spPr bwMode="auto">
              <a:xfrm flipH="1">
                <a:off x="2254" y="3358"/>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59" name="Line 240"/>
              <p:cNvSpPr>
                <a:spLocks noChangeShapeType="1"/>
              </p:cNvSpPr>
              <p:nvPr/>
            </p:nvSpPr>
            <p:spPr bwMode="auto">
              <a:xfrm flipH="1">
                <a:off x="2256" y="3356"/>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60" name="Line 241"/>
              <p:cNvSpPr>
                <a:spLocks noChangeShapeType="1"/>
              </p:cNvSpPr>
              <p:nvPr/>
            </p:nvSpPr>
            <p:spPr bwMode="auto">
              <a:xfrm flipH="1">
                <a:off x="2259" y="3353"/>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61" name="Line 242"/>
              <p:cNvSpPr>
                <a:spLocks noChangeShapeType="1"/>
              </p:cNvSpPr>
              <p:nvPr/>
            </p:nvSpPr>
            <p:spPr bwMode="auto">
              <a:xfrm flipH="1">
                <a:off x="2261" y="3353"/>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62" name="Line 243"/>
              <p:cNvSpPr>
                <a:spLocks noChangeShapeType="1"/>
              </p:cNvSpPr>
              <p:nvPr/>
            </p:nvSpPr>
            <p:spPr bwMode="auto">
              <a:xfrm>
                <a:off x="2263" y="335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63" name="Line 244"/>
              <p:cNvSpPr>
                <a:spLocks noChangeShapeType="1"/>
              </p:cNvSpPr>
              <p:nvPr/>
            </p:nvSpPr>
            <p:spPr bwMode="auto">
              <a:xfrm flipH="1">
                <a:off x="2263" y="3351"/>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64" name="Line 245"/>
              <p:cNvSpPr>
                <a:spLocks noChangeShapeType="1"/>
              </p:cNvSpPr>
              <p:nvPr/>
            </p:nvSpPr>
            <p:spPr bwMode="auto">
              <a:xfrm flipH="1">
                <a:off x="2268" y="3349"/>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65" name="Line 246"/>
              <p:cNvSpPr>
                <a:spLocks noChangeShapeType="1"/>
              </p:cNvSpPr>
              <p:nvPr/>
            </p:nvSpPr>
            <p:spPr bwMode="auto">
              <a:xfrm flipH="1">
                <a:off x="2270" y="3346"/>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66" name="Line 247"/>
              <p:cNvSpPr>
                <a:spLocks noChangeShapeType="1"/>
              </p:cNvSpPr>
              <p:nvPr/>
            </p:nvSpPr>
            <p:spPr bwMode="auto">
              <a:xfrm flipH="1">
                <a:off x="2273" y="3344"/>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67" name="Line 248"/>
              <p:cNvSpPr>
                <a:spLocks noChangeShapeType="1"/>
              </p:cNvSpPr>
              <p:nvPr/>
            </p:nvSpPr>
            <p:spPr bwMode="auto">
              <a:xfrm flipH="1">
                <a:off x="2278" y="3344"/>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68" name="Line 249"/>
              <p:cNvSpPr>
                <a:spLocks noChangeShapeType="1"/>
              </p:cNvSpPr>
              <p:nvPr/>
            </p:nvSpPr>
            <p:spPr bwMode="auto">
              <a:xfrm>
                <a:off x="2280" y="334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69" name="Line 250"/>
              <p:cNvSpPr>
                <a:spLocks noChangeShapeType="1"/>
              </p:cNvSpPr>
              <p:nvPr/>
            </p:nvSpPr>
            <p:spPr bwMode="auto">
              <a:xfrm flipH="1">
                <a:off x="2280" y="3342"/>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70" name="Line 251"/>
              <p:cNvSpPr>
                <a:spLocks noChangeShapeType="1"/>
              </p:cNvSpPr>
              <p:nvPr/>
            </p:nvSpPr>
            <p:spPr bwMode="auto">
              <a:xfrm flipH="1">
                <a:off x="2282" y="3339"/>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71" name="Line 252"/>
              <p:cNvSpPr>
                <a:spLocks noChangeShapeType="1"/>
              </p:cNvSpPr>
              <p:nvPr/>
            </p:nvSpPr>
            <p:spPr bwMode="auto">
              <a:xfrm flipH="1">
                <a:off x="2285" y="3337"/>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72" name="Line 253"/>
              <p:cNvSpPr>
                <a:spLocks noChangeShapeType="1"/>
              </p:cNvSpPr>
              <p:nvPr/>
            </p:nvSpPr>
            <p:spPr bwMode="auto">
              <a:xfrm flipH="1">
                <a:off x="2289" y="3337"/>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73" name="Line 254"/>
              <p:cNvSpPr>
                <a:spLocks noChangeShapeType="1"/>
              </p:cNvSpPr>
              <p:nvPr/>
            </p:nvSpPr>
            <p:spPr bwMode="auto">
              <a:xfrm flipH="1">
                <a:off x="2292" y="3334"/>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74" name="Line 255"/>
              <p:cNvSpPr>
                <a:spLocks noChangeShapeType="1"/>
              </p:cNvSpPr>
              <p:nvPr/>
            </p:nvSpPr>
            <p:spPr bwMode="auto">
              <a:xfrm>
                <a:off x="2294" y="333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75" name="Line 256"/>
              <p:cNvSpPr>
                <a:spLocks noChangeShapeType="1"/>
              </p:cNvSpPr>
              <p:nvPr/>
            </p:nvSpPr>
            <p:spPr bwMode="auto">
              <a:xfrm flipH="1">
                <a:off x="2294" y="3332"/>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76" name="Line 257"/>
              <p:cNvSpPr>
                <a:spLocks noChangeShapeType="1"/>
              </p:cNvSpPr>
              <p:nvPr/>
            </p:nvSpPr>
            <p:spPr bwMode="auto">
              <a:xfrm flipH="1">
                <a:off x="2296" y="3330"/>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77" name="Line 258"/>
              <p:cNvSpPr>
                <a:spLocks noChangeShapeType="1"/>
              </p:cNvSpPr>
              <p:nvPr/>
            </p:nvSpPr>
            <p:spPr bwMode="auto">
              <a:xfrm flipH="1">
                <a:off x="2299" y="3327"/>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78" name="Line 259"/>
              <p:cNvSpPr>
                <a:spLocks noChangeShapeType="1"/>
              </p:cNvSpPr>
              <p:nvPr/>
            </p:nvSpPr>
            <p:spPr bwMode="auto">
              <a:xfrm flipH="1">
                <a:off x="2301" y="3327"/>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79" name="Line 260"/>
              <p:cNvSpPr>
                <a:spLocks noChangeShapeType="1"/>
              </p:cNvSpPr>
              <p:nvPr/>
            </p:nvSpPr>
            <p:spPr bwMode="auto">
              <a:xfrm flipH="1">
                <a:off x="2306" y="3325"/>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80" name="Line 261"/>
              <p:cNvSpPr>
                <a:spLocks noChangeShapeType="1"/>
              </p:cNvSpPr>
              <p:nvPr/>
            </p:nvSpPr>
            <p:spPr bwMode="auto">
              <a:xfrm>
                <a:off x="2308" y="332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81" name="Line 262"/>
              <p:cNvSpPr>
                <a:spLocks noChangeShapeType="1"/>
              </p:cNvSpPr>
              <p:nvPr/>
            </p:nvSpPr>
            <p:spPr bwMode="auto">
              <a:xfrm flipH="1">
                <a:off x="2308" y="3323"/>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82" name="Line 263"/>
              <p:cNvSpPr>
                <a:spLocks noChangeShapeType="1"/>
              </p:cNvSpPr>
              <p:nvPr/>
            </p:nvSpPr>
            <p:spPr bwMode="auto">
              <a:xfrm flipH="1">
                <a:off x="2311" y="3320"/>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83" name="Line 264"/>
              <p:cNvSpPr>
                <a:spLocks noChangeShapeType="1"/>
              </p:cNvSpPr>
              <p:nvPr/>
            </p:nvSpPr>
            <p:spPr bwMode="auto">
              <a:xfrm flipH="1">
                <a:off x="2313" y="3318"/>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84" name="Line 265"/>
              <p:cNvSpPr>
                <a:spLocks noChangeShapeType="1"/>
              </p:cNvSpPr>
              <p:nvPr/>
            </p:nvSpPr>
            <p:spPr bwMode="auto">
              <a:xfrm flipH="1">
                <a:off x="2315" y="3316"/>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85" name="Line 266"/>
              <p:cNvSpPr>
                <a:spLocks noChangeShapeType="1"/>
              </p:cNvSpPr>
              <p:nvPr/>
            </p:nvSpPr>
            <p:spPr bwMode="auto">
              <a:xfrm flipH="1">
                <a:off x="2320" y="3313"/>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86" name="Line 267"/>
              <p:cNvSpPr>
                <a:spLocks noChangeShapeType="1"/>
              </p:cNvSpPr>
              <p:nvPr/>
            </p:nvSpPr>
            <p:spPr bwMode="auto">
              <a:xfrm>
                <a:off x="2322" y="331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87" name="Line 268"/>
              <p:cNvSpPr>
                <a:spLocks noChangeShapeType="1"/>
              </p:cNvSpPr>
              <p:nvPr/>
            </p:nvSpPr>
            <p:spPr bwMode="auto">
              <a:xfrm flipH="1">
                <a:off x="2322" y="3311"/>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88" name="Line 269"/>
              <p:cNvSpPr>
                <a:spLocks noChangeShapeType="1"/>
              </p:cNvSpPr>
              <p:nvPr/>
            </p:nvSpPr>
            <p:spPr bwMode="auto">
              <a:xfrm flipH="1">
                <a:off x="2325" y="3309"/>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89" name="Line 270"/>
              <p:cNvSpPr>
                <a:spLocks noChangeShapeType="1"/>
              </p:cNvSpPr>
              <p:nvPr/>
            </p:nvSpPr>
            <p:spPr bwMode="auto">
              <a:xfrm flipH="1">
                <a:off x="2327" y="3306"/>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90" name="Line 271"/>
              <p:cNvSpPr>
                <a:spLocks noChangeShapeType="1"/>
              </p:cNvSpPr>
              <p:nvPr/>
            </p:nvSpPr>
            <p:spPr bwMode="auto">
              <a:xfrm flipH="1">
                <a:off x="2332" y="3304"/>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91" name="Line 272"/>
              <p:cNvSpPr>
                <a:spLocks noChangeShapeType="1"/>
              </p:cNvSpPr>
              <p:nvPr/>
            </p:nvSpPr>
            <p:spPr bwMode="auto">
              <a:xfrm flipH="1">
                <a:off x="2334" y="3302"/>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92" name="Line 273"/>
              <p:cNvSpPr>
                <a:spLocks noChangeShapeType="1"/>
              </p:cNvSpPr>
              <p:nvPr/>
            </p:nvSpPr>
            <p:spPr bwMode="auto">
              <a:xfrm>
                <a:off x="2336" y="330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93" name="Line 274"/>
              <p:cNvSpPr>
                <a:spLocks noChangeShapeType="1"/>
              </p:cNvSpPr>
              <p:nvPr/>
            </p:nvSpPr>
            <p:spPr bwMode="auto">
              <a:xfrm flipH="1">
                <a:off x="2336" y="3299"/>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94" name="Line 275"/>
              <p:cNvSpPr>
                <a:spLocks noChangeShapeType="1"/>
              </p:cNvSpPr>
              <p:nvPr/>
            </p:nvSpPr>
            <p:spPr bwMode="auto">
              <a:xfrm flipH="1">
                <a:off x="2339" y="3297"/>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95" name="Line 276"/>
              <p:cNvSpPr>
                <a:spLocks noChangeShapeType="1"/>
              </p:cNvSpPr>
              <p:nvPr/>
            </p:nvSpPr>
            <p:spPr bwMode="auto">
              <a:xfrm flipH="1">
                <a:off x="2344" y="3294"/>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96" name="Line 277"/>
              <p:cNvSpPr>
                <a:spLocks noChangeShapeType="1"/>
              </p:cNvSpPr>
              <p:nvPr/>
            </p:nvSpPr>
            <p:spPr bwMode="auto">
              <a:xfrm flipH="1">
                <a:off x="2346" y="3292"/>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97" name="Line 278"/>
              <p:cNvSpPr>
                <a:spLocks noChangeShapeType="1"/>
              </p:cNvSpPr>
              <p:nvPr/>
            </p:nvSpPr>
            <p:spPr bwMode="auto">
              <a:xfrm flipH="1">
                <a:off x="2348" y="3290"/>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98" name="Line 279"/>
              <p:cNvSpPr>
                <a:spLocks noChangeShapeType="1"/>
              </p:cNvSpPr>
              <p:nvPr/>
            </p:nvSpPr>
            <p:spPr bwMode="auto">
              <a:xfrm>
                <a:off x="2351" y="329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99" name="Line 280"/>
              <p:cNvSpPr>
                <a:spLocks noChangeShapeType="1"/>
              </p:cNvSpPr>
              <p:nvPr/>
            </p:nvSpPr>
            <p:spPr bwMode="auto">
              <a:xfrm flipH="1">
                <a:off x="2351" y="3290"/>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00" name="Line 281"/>
              <p:cNvSpPr>
                <a:spLocks noChangeShapeType="1"/>
              </p:cNvSpPr>
              <p:nvPr/>
            </p:nvSpPr>
            <p:spPr bwMode="auto">
              <a:xfrm flipH="1">
                <a:off x="2355" y="3287"/>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01" name="Line 282"/>
              <p:cNvSpPr>
                <a:spLocks noChangeShapeType="1"/>
              </p:cNvSpPr>
              <p:nvPr/>
            </p:nvSpPr>
            <p:spPr bwMode="auto">
              <a:xfrm flipH="1">
                <a:off x="2358" y="3285"/>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02" name="Line 283"/>
              <p:cNvSpPr>
                <a:spLocks noChangeShapeType="1"/>
              </p:cNvSpPr>
              <p:nvPr/>
            </p:nvSpPr>
            <p:spPr bwMode="auto">
              <a:xfrm flipH="1">
                <a:off x="2360" y="3283"/>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03" name="Line 284"/>
              <p:cNvSpPr>
                <a:spLocks noChangeShapeType="1"/>
              </p:cNvSpPr>
              <p:nvPr/>
            </p:nvSpPr>
            <p:spPr bwMode="auto">
              <a:xfrm flipH="1">
                <a:off x="2362" y="3280"/>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04" name="Line 285"/>
              <p:cNvSpPr>
                <a:spLocks noChangeShapeType="1"/>
              </p:cNvSpPr>
              <p:nvPr/>
            </p:nvSpPr>
            <p:spPr bwMode="auto">
              <a:xfrm>
                <a:off x="2365" y="328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05" name="Line 286"/>
              <p:cNvSpPr>
                <a:spLocks noChangeShapeType="1"/>
              </p:cNvSpPr>
              <p:nvPr/>
            </p:nvSpPr>
            <p:spPr bwMode="auto">
              <a:xfrm flipH="1">
                <a:off x="2365" y="3276"/>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06" name="Line 287"/>
              <p:cNvSpPr>
                <a:spLocks noChangeShapeType="1"/>
              </p:cNvSpPr>
              <p:nvPr/>
            </p:nvSpPr>
            <p:spPr bwMode="auto">
              <a:xfrm flipH="1">
                <a:off x="2367" y="3273"/>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07" name="Line 288"/>
              <p:cNvSpPr>
                <a:spLocks noChangeShapeType="1"/>
              </p:cNvSpPr>
              <p:nvPr/>
            </p:nvSpPr>
            <p:spPr bwMode="auto">
              <a:xfrm flipH="1">
                <a:off x="2372" y="3271"/>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08" name="Line 289"/>
              <p:cNvSpPr>
                <a:spLocks noChangeShapeType="1"/>
              </p:cNvSpPr>
              <p:nvPr/>
            </p:nvSpPr>
            <p:spPr bwMode="auto">
              <a:xfrm flipH="1">
                <a:off x="2374" y="3269"/>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09" name="Line 290"/>
              <p:cNvSpPr>
                <a:spLocks noChangeShapeType="1"/>
              </p:cNvSpPr>
              <p:nvPr/>
            </p:nvSpPr>
            <p:spPr bwMode="auto">
              <a:xfrm flipH="1">
                <a:off x="2377" y="3266"/>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10" name="Line 291"/>
              <p:cNvSpPr>
                <a:spLocks noChangeShapeType="1"/>
              </p:cNvSpPr>
              <p:nvPr/>
            </p:nvSpPr>
            <p:spPr bwMode="auto">
              <a:xfrm>
                <a:off x="2379" y="3266"/>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11" name="Line 292"/>
              <p:cNvSpPr>
                <a:spLocks noChangeShapeType="1"/>
              </p:cNvSpPr>
              <p:nvPr/>
            </p:nvSpPr>
            <p:spPr bwMode="auto">
              <a:xfrm flipH="1">
                <a:off x="2379" y="3264"/>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12" name="Line 293"/>
              <p:cNvSpPr>
                <a:spLocks noChangeShapeType="1"/>
              </p:cNvSpPr>
              <p:nvPr/>
            </p:nvSpPr>
            <p:spPr bwMode="auto">
              <a:xfrm flipH="1">
                <a:off x="2381" y="3261"/>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13" name="Line 294"/>
              <p:cNvSpPr>
                <a:spLocks noChangeShapeType="1"/>
              </p:cNvSpPr>
              <p:nvPr/>
            </p:nvSpPr>
            <p:spPr bwMode="auto">
              <a:xfrm flipH="1">
                <a:off x="2386" y="3259"/>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14" name="Line 295"/>
              <p:cNvSpPr>
                <a:spLocks noChangeShapeType="1"/>
              </p:cNvSpPr>
              <p:nvPr/>
            </p:nvSpPr>
            <p:spPr bwMode="auto">
              <a:xfrm flipH="1">
                <a:off x="2388" y="3254"/>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15" name="Line 296"/>
              <p:cNvSpPr>
                <a:spLocks noChangeShapeType="1"/>
              </p:cNvSpPr>
              <p:nvPr/>
            </p:nvSpPr>
            <p:spPr bwMode="auto">
              <a:xfrm flipH="1">
                <a:off x="2391" y="3252"/>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16" name="Line 297"/>
              <p:cNvSpPr>
                <a:spLocks noChangeShapeType="1"/>
              </p:cNvSpPr>
              <p:nvPr/>
            </p:nvSpPr>
            <p:spPr bwMode="auto">
              <a:xfrm>
                <a:off x="2395" y="325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17" name="Line 298"/>
              <p:cNvSpPr>
                <a:spLocks noChangeShapeType="1"/>
              </p:cNvSpPr>
              <p:nvPr/>
            </p:nvSpPr>
            <p:spPr bwMode="auto">
              <a:xfrm flipH="1">
                <a:off x="2395" y="3250"/>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18" name="Line 299"/>
              <p:cNvSpPr>
                <a:spLocks noChangeShapeType="1"/>
              </p:cNvSpPr>
              <p:nvPr/>
            </p:nvSpPr>
            <p:spPr bwMode="auto">
              <a:xfrm flipH="1">
                <a:off x="2398" y="3247"/>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19" name="Line 300"/>
              <p:cNvSpPr>
                <a:spLocks noChangeShapeType="1"/>
              </p:cNvSpPr>
              <p:nvPr/>
            </p:nvSpPr>
            <p:spPr bwMode="auto">
              <a:xfrm flipH="1">
                <a:off x="2400" y="3243"/>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20" name="Line 301"/>
              <p:cNvSpPr>
                <a:spLocks noChangeShapeType="1"/>
              </p:cNvSpPr>
              <p:nvPr/>
            </p:nvSpPr>
            <p:spPr bwMode="auto">
              <a:xfrm flipH="1">
                <a:off x="2403" y="3240"/>
                <a:ext cx="4"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21" name="Line 302"/>
              <p:cNvSpPr>
                <a:spLocks noChangeShapeType="1"/>
              </p:cNvSpPr>
              <p:nvPr/>
            </p:nvSpPr>
            <p:spPr bwMode="auto">
              <a:xfrm flipH="1">
                <a:off x="2407" y="3238"/>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22" name="Line 303"/>
              <p:cNvSpPr>
                <a:spLocks noChangeShapeType="1"/>
              </p:cNvSpPr>
              <p:nvPr/>
            </p:nvSpPr>
            <p:spPr bwMode="auto">
              <a:xfrm>
                <a:off x="2410" y="323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23" name="Line 304"/>
              <p:cNvSpPr>
                <a:spLocks noChangeShapeType="1"/>
              </p:cNvSpPr>
              <p:nvPr/>
            </p:nvSpPr>
            <p:spPr bwMode="auto">
              <a:xfrm flipH="1">
                <a:off x="2410" y="3236"/>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24" name="Line 305"/>
              <p:cNvSpPr>
                <a:spLocks noChangeShapeType="1"/>
              </p:cNvSpPr>
              <p:nvPr/>
            </p:nvSpPr>
            <p:spPr bwMode="auto">
              <a:xfrm flipH="1">
                <a:off x="2412" y="3231"/>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25" name="Line 306"/>
              <p:cNvSpPr>
                <a:spLocks noChangeShapeType="1"/>
              </p:cNvSpPr>
              <p:nvPr/>
            </p:nvSpPr>
            <p:spPr bwMode="auto">
              <a:xfrm flipH="1">
                <a:off x="2414" y="3229"/>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26" name="Line 307"/>
              <p:cNvSpPr>
                <a:spLocks noChangeShapeType="1"/>
              </p:cNvSpPr>
              <p:nvPr/>
            </p:nvSpPr>
            <p:spPr bwMode="auto">
              <a:xfrm flipH="1">
                <a:off x="2419" y="3226"/>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27" name="Line 308"/>
              <p:cNvSpPr>
                <a:spLocks noChangeShapeType="1"/>
              </p:cNvSpPr>
              <p:nvPr/>
            </p:nvSpPr>
            <p:spPr bwMode="auto">
              <a:xfrm flipH="1">
                <a:off x="2421" y="3221"/>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28" name="Line 309"/>
              <p:cNvSpPr>
                <a:spLocks noChangeShapeType="1"/>
              </p:cNvSpPr>
              <p:nvPr/>
            </p:nvSpPr>
            <p:spPr bwMode="auto">
              <a:xfrm>
                <a:off x="2424" y="322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29" name="Line 310"/>
              <p:cNvSpPr>
                <a:spLocks noChangeShapeType="1"/>
              </p:cNvSpPr>
              <p:nvPr/>
            </p:nvSpPr>
            <p:spPr bwMode="auto">
              <a:xfrm flipH="1">
                <a:off x="2424" y="3219"/>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30" name="Line 311"/>
              <p:cNvSpPr>
                <a:spLocks noChangeShapeType="1"/>
              </p:cNvSpPr>
              <p:nvPr/>
            </p:nvSpPr>
            <p:spPr bwMode="auto">
              <a:xfrm flipH="1">
                <a:off x="2426" y="3217"/>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31" name="Line 312"/>
              <p:cNvSpPr>
                <a:spLocks noChangeShapeType="1"/>
              </p:cNvSpPr>
              <p:nvPr/>
            </p:nvSpPr>
            <p:spPr bwMode="auto">
              <a:xfrm flipH="1">
                <a:off x="2431" y="3214"/>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32" name="Line 313"/>
              <p:cNvSpPr>
                <a:spLocks noChangeShapeType="1"/>
              </p:cNvSpPr>
              <p:nvPr/>
            </p:nvSpPr>
            <p:spPr bwMode="auto">
              <a:xfrm flipH="1">
                <a:off x="2433" y="3210"/>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33" name="Line 314"/>
              <p:cNvSpPr>
                <a:spLocks noChangeShapeType="1"/>
              </p:cNvSpPr>
              <p:nvPr/>
            </p:nvSpPr>
            <p:spPr bwMode="auto">
              <a:xfrm flipH="1">
                <a:off x="2436" y="3207"/>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34" name="Line 315"/>
              <p:cNvSpPr>
                <a:spLocks noChangeShapeType="1"/>
              </p:cNvSpPr>
              <p:nvPr/>
            </p:nvSpPr>
            <p:spPr bwMode="auto">
              <a:xfrm>
                <a:off x="2438" y="320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35" name="Line 316"/>
              <p:cNvSpPr>
                <a:spLocks noChangeShapeType="1"/>
              </p:cNvSpPr>
              <p:nvPr/>
            </p:nvSpPr>
            <p:spPr bwMode="auto">
              <a:xfrm flipH="1">
                <a:off x="2438" y="3205"/>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36" name="Line 317"/>
              <p:cNvSpPr>
                <a:spLocks noChangeShapeType="1"/>
              </p:cNvSpPr>
              <p:nvPr/>
            </p:nvSpPr>
            <p:spPr bwMode="auto">
              <a:xfrm flipH="1">
                <a:off x="2440" y="3200"/>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37" name="Line 318"/>
              <p:cNvSpPr>
                <a:spLocks noChangeShapeType="1"/>
              </p:cNvSpPr>
              <p:nvPr/>
            </p:nvSpPr>
            <p:spPr bwMode="auto">
              <a:xfrm flipH="1">
                <a:off x="2443" y="3198"/>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38" name="Line 319"/>
              <p:cNvSpPr>
                <a:spLocks noChangeShapeType="1"/>
              </p:cNvSpPr>
              <p:nvPr/>
            </p:nvSpPr>
            <p:spPr bwMode="auto">
              <a:xfrm flipH="1">
                <a:off x="2445" y="3196"/>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39" name="Line 320"/>
              <p:cNvSpPr>
                <a:spLocks noChangeShapeType="1"/>
              </p:cNvSpPr>
              <p:nvPr/>
            </p:nvSpPr>
            <p:spPr bwMode="auto">
              <a:xfrm flipH="1">
                <a:off x="2450" y="3191"/>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40" name="Line 321"/>
              <p:cNvSpPr>
                <a:spLocks noChangeShapeType="1"/>
              </p:cNvSpPr>
              <p:nvPr/>
            </p:nvSpPr>
            <p:spPr bwMode="auto">
              <a:xfrm>
                <a:off x="2452" y="319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41" name="Line 322"/>
              <p:cNvSpPr>
                <a:spLocks noChangeShapeType="1"/>
              </p:cNvSpPr>
              <p:nvPr/>
            </p:nvSpPr>
            <p:spPr bwMode="auto">
              <a:xfrm flipH="1">
                <a:off x="2452" y="3188"/>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42" name="Line 323"/>
              <p:cNvSpPr>
                <a:spLocks noChangeShapeType="1"/>
              </p:cNvSpPr>
              <p:nvPr/>
            </p:nvSpPr>
            <p:spPr bwMode="auto">
              <a:xfrm flipH="1">
                <a:off x="2454" y="3186"/>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43" name="Line 324"/>
              <p:cNvSpPr>
                <a:spLocks noChangeShapeType="1"/>
              </p:cNvSpPr>
              <p:nvPr/>
            </p:nvSpPr>
            <p:spPr bwMode="auto">
              <a:xfrm flipH="1">
                <a:off x="2457" y="3181"/>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44" name="Line 325"/>
              <p:cNvSpPr>
                <a:spLocks noChangeShapeType="1"/>
              </p:cNvSpPr>
              <p:nvPr/>
            </p:nvSpPr>
            <p:spPr bwMode="auto">
              <a:xfrm flipH="1">
                <a:off x="2459" y="3179"/>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45" name="Line 326"/>
              <p:cNvSpPr>
                <a:spLocks noChangeShapeType="1"/>
              </p:cNvSpPr>
              <p:nvPr/>
            </p:nvSpPr>
            <p:spPr bwMode="auto">
              <a:xfrm flipH="1">
                <a:off x="2464" y="3174"/>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46" name="Line 327"/>
              <p:cNvSpPr>
                <a:spLocks noChangeShapeType="1"/>
              </p:cNvSpPr>
              <p:nvPr/>
            </p:nvSpPr>
            <p:spPr bwMode="auto">
              <a:xfrm>
                <a:off x="2466" y="317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47" name="Line 328"/>
              <p:cNvSpPr>
                <a:spLocks noChangeShapeType="1"/>
              </p:cNvSpPr>
              <p:nvPr/>
            </p:nvSpPr>
            <p:spPr bwMode="auto">
              <a:xfrm flipH="1">
                <a:off x="2466" y="3172"/>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48" name="Line 329"/>
              <p:cNvSpPr>
                <a:spLocks noChangeShapeType="1"/>
              </p:cNvSpPr>
              <p:nvPr/>
            </p:nvSpPr>
            <p:spPr bwMode="auto">
              <a:xfrm flipH="1">
                <a:off x="2469" y="3167"/>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49" name="Line 330"/>
              <p:cNvSpPr>
                <a:spLocks noChangeShapeType="1"/>
              </p:cNvSpPr>
              <p:nvPr/>
            </p:nvSpPr>
            <p:spPr bwMode="auto">
              <a:xfrm flipH="1">
                <a:off x="2471" y="3165"/>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50" name="Line 331"/>
              <p:cNvSpPr>
                <a:spLocks noChangeShapeType="1"/>
              </p:cNvSpPr>
              <p:nvPr/>
            </p:nvSpPr>
            <p:spPr bwMode="auto">
              <a:xfrm flipH="1">
                <a:off x="2476" y="3160"/>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51" name="Line 332"/>
              <p:cNvSpPr>
                <a:spLocks noChangeShapeType="1"/>
              </p:cNvSpPr>
              <p:nvPr/>
            </p:nvSpPr>
            <p:spPr bwMode="auto">
              <a:xfrm flipH="1">
                <a:off x="2478" y="3158"/>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52" name="Line 333"/>
              <p:cNvSpPr>
                <a:spLocks noChangeShapeType="1"/>
              </p:cNvSpPr>
              <p:nvPr/>
            </p:nvSpPr>
            <p:spPr bwMode="auto">
              <a:xfrm>
                <a:off x="2480" y="315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53" name="Line 334"/>
              <p:cNvSpPr>
                <a:spLocks noChangeShapeType="1"/>
              </p:cNvSpPr>
              <p:nvPr/>
            </p:nvSpPr>
            <p:spPr bwMode="auto">
              <a:xfrm flipH="1">
                <a:off x="2480" y="3153"/>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54" name="Line 335"/>
              <p:cNvSpPr>
                <a:spLocks noChangeShapeType="1"/>
              </p:cNvSpPr>
              <p:nvPr/>
            </p:nvSpPr>
            <p:spPr bwMode="auto">
              <a:xfrm flipH="1">
                <a:off x="2483" y="3148"/>
                <a:ext cx="4"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55" name="Line 336"/>
              <p:cNvSpPr>
                <a:spLocks noChangeShapeType="1"/>
              </p:cNvSpPr>
              <p:nvPr/>
            </p:nvSpPr>
            <p:spPr bwMode="auto">
              <a:xfrm flipH="1">
                <a:off x="2487" y="3146"/>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56" name="Line 337"/>
              <p:cNvSpPr>
                <a:spLocks noChangeShapeType="1"/>
              </p:cNvSpPr>
              <p:nvPr/>
            </p:nvSpPr>
            <p:spPr bwMode="auto">
              <a:xfrm flipH="1">
                <a:off x="2490" y="3141"/>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57" name="Line 338"/>
              <p:cNvSpPr>
                <a:spLocks noChangeShapeType="1"/>
              </p:cNvSpPr>
              <p:nvPr/>
            </p:nvSpPr>
            <p:spPr bwMode="auto">
              <a:xfrm flipH="1">
                <a:off x="2492" y="3139"/>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58" name="Line 339"/>
              <p:cNvSpPr>
                <a:spLocks noChangeShapeType="1"/>
              </p:cNvSpPr>
              <p:nvPr/>
            </p:nvSpPr>
            <p:spPr bwMode="auto">
              <a:xfrm>
                <a:off x="2495" y="313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59" name="Line 340"/>
              <p:cNvSpPr>
                <a:spLocks noChangeShapeType="1"/>
              </p:cNvSpPr>
              <p:nvPr/>
            </p:nvSpPr>
            <p:spPr bwMode="auto">
              <a:xfrm flipH="1">
                <a:off x="2495" y="3134"/>
                <a:ext cx="4"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60" name="Line 341"/>
              <p:cNvSpPr>
                <a:spLocks noChangeShapeType="1"/>
              </p:cNvSpPr>
              <p:nvPr/>
            </p:nvSpPr>
            <p:spPr bwMode="auto">
              <a:xfrm flipH="1">
                <a:off x="2499" y="3130"/>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61" name="Line 342"/>
              <p:cNvSpPr>
                <a:spLocks noChangeShapeType="1"/>
              </p:cNvSpPr>
              <p:nvPr/>
            </p:nvSpPr>
            <p:spPr bwMode="auto">
              <a:xfrm flipH="1">
                <a:off x="2502" y="3127"/>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62" name="Line 343"/>
              <p:cNvSpPr>
                <a:spLocks noChangeShapeType="1"/>
              </p:cNvSpPr>
              <p:nvPr/>
            </p:nvSpPr>
            <p:spPr bwMode="auto">
              <a:xfrm flipH="1">
                <a:off x="2504" y="3123"/>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63" name="Line 344"/>
              <p:cNvSpPr>
                <a:spLocks noChangeShapeType="1"/>
              </p:cNvSpPr>
              <p:nvPr/>
            </p:nvSpPr>
            <p:spPr bwMode="auto">
              <a:xfrm flipH="1">
                <a:off x="2506" y="3120"/>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64" name="Line 345"/>
              <p:cNvSpPr>
                <a:spLocks noChangeShapeType="1"/>
              </p:cNvSpPr>
              <p:nvPr/>
            </p:nvSpPr>
            <p:spPr bwMode="auto">
              <a:xfrm>
                <a:off x="2509" y="312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65" name="Line 346"/>
              <p:cNvSpPr>
                <a:spLocks noChangeShapeType="1"/>
              </p:cNvSpPr>
              <p:nvPr/>
            </p:nvSpPr>
            <p:spPr bwMode="auto">
              <a:xfrm flipH="1">
                <a:off x="2509" y="3115"/>
                <a:ext cx="4"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66" name="Line 347"/>
              <p:cNvSpPr>
                <a:spLocks noChangeShapeType="1"/>
              </p:cNvSpPr>
              <p:nvPr/>
            </p:nvSpPr>
            <p:spPr bwMode="auto">
              <a:xfrm flipH="1">
                <a:off x="2513" y="3111"/>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67" name="Line 348"/>
              <p:cNvSpPr>
                <a:spLocks noChangeShapeType="1"/>
              </p:cNvSpPr>
              <p:nvPr/>
            </p:nvSpPr>
            <p:spPr bwMode="auto">
              <a:xfrm flipH="1">
                <a:off x="2516" y="3108"/>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68" name="Line 349"/>
              <p:cNvSpPr>
                <a:spLocks noChangeShapeType="1"/>
              </p:cNvSpPr>
              <p:nvPr/>
            </p:nvSpPr>
            <p:spPr bwMode="auto">
              <a:xfrm flipH="1">
                <a:off x="2518" y="3104"/>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69" name="Line 350"/>
              <p:cNvSpPr>
                <a:spLocks noChangeShapeType="1"/>
              </p:cNvSpPr>
              <p:nvPr/>
            </p:nvSpPr>
            <p:spPr bwMode="auto">
              <a:xfrm flipH="1">
                <a:off x="2521" y="3099"/>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70" name="Line 351"/>
              <p:cNvSpPr>
                <a:spLocks noChangeShapeType="1"/>
              </p:cNvSpPr>
              <p:nvPr/>
            </p:nvSpPr>
            <p:spPr bwMode="auto">
              <a:xfrm>
                <a:off x="2523" y="309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71" name="Line 352"/>
              <p:cNvSpPr>
                <a:spLocks noChangeShapeType="1"/>
              </p:cNvSpPr>
              <p:nvPr/>
            </p:nvSpPr>
            <p:spPr bwMode="auto">
              <a:xfrm flipH="1">
                <a:off x="2523" y="3094"/>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72" name="Line 353"/>
              <p:cNvSpPr>
                <a:spLocks noChangeShapeType="1"/>
              </p:cNvSpPr>
              <p:nvPr/>
            </p:nvSpPr>
            <p:spPr bwMode="auto">
              <a:xfrm flipH="1">
                <a:off x="2528" y="3092"/>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73" name="Line 354"/>
              <p:cNvSpPr>
                <a:spLocks noChangeShapeType="1"/>
              </p:cNvSpPr>
              <p:nvPr/>
            </p:nvSpPr>
            <p:spPr bwMode="auto">
              <a:xfrm flipH="1">
                <a:off x="2530" y="3087"/>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74" name="Line 355"/>
              <p:cNvSpPr>
                <a:spLocks noChangeShapeType="1"/>
              </p:cNvSpPr>
              <p:nvPr/>
            </p:nvSpPr>
            <p:spPr bwMode="auto">
              <a:xfrm flipH="1">
                <a:off x="2532" y="3083"/>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75" name="Line 356"/>
              <p:cNvSpPr>
                <a:spLocks noChangeShapeType="1"/>
              </p:cNvSpPr>
              <p:nvPr/>
            </p:nvSpPr>
            <p:spPr bwMode="auto">
              <a:xfrm flipH="1">
                <a:off x="2535" y="3080"/>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76" name="Line 357"/>
              <p:cNvSpPr>
                <a:spLocks noChangeShapeType="1"/>
              </p:cNvSpPr>
              <p:nvPr/>
            </p:nvSpPr>
            <p:spPr bwMode="auto">
              <a:xfrm>
                <a:off x="2537" y="308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77" name="Line 358"/>
              <p:cNvSpPr>
                <a:spLocks noChangeShapeType="1"/>
              </p:cNvSpPr>
              <p:nvPr/>
            </p:nvSpPr>
            <p:spPr bwMode="auto">
              <a:xfrm flipH="1">
                <a:off x="2537" y="3075"/>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78" name="Line 359"/>
              <p:cNvSpPr>
                <a:spLocks noChangeShapeType="1"/>
              </p:cNvSpPr>
              <p:nvPr/>
            </p:nvSpPr>
            <p:spPr bwMode="auto">
              <a:xfrm flipH="1">
                <a:off x="2542" y="3071"/>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79" name="Line 360"/>
              <p:cNvSpPr>
                <a:spLocks noChangeShapeType="1"/>
              </p:cNvSpPr>
              <p:nvPr/>
            </p:nvSpPr>
            <p:spPr bwMode="auto">
              <a:xfrm flipH="1">
                <a:off x="2544" y="3066"/>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80" name="Line 361"/>
              <p:cNvSpPr>
                <a:spLocks noChangeShapeType="1"/>
              </p:cNvSpPr>
              <p:nvPr/>
            </p:nvSpPr>
            <p:spPr bwMode="auto">
              <a:xfrm flipH="1">
                <a:off x="2546" y="3061"/>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81" name="Line 362"/>
              <p:cNvSpPr>
                <a:spLocks noChangeShapeType="1"/>
              </p:cNvSpPr>
              <p:nvPr/>
            </p:nvSpPr>
            <p:spPr bwMode="auto">
              <a:xfrm flipH="1">
                <a:off x="2549" y="3059"/>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82" name="Line 363"/>
              <p:cNvSpPr>
                <a:spLocks noChangeShapeType="1"/>
              </p:cNvSpPr>
              <p:nvPr/>
            </p:nvSpPr>
            <p:spPr bwMode="auto">
              <a:xfrm>
                <a:off x="2554" y="305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83" name="Line 364"/>
              <p:cNvSpPr>
                <a:spLocks noChangeShapeType="1"/>
              </p:cNvSpPr>
              <p:nvPr/>
            </p:nvSpPr>
            <p:spPr bwMode="auto">
              <a:xfrm flipH="1">
                <a:off x="2554" y="3054"/>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84" name="Line 365"/>
              <p:cNvSpPr>
                <a:spLocks noChangeShapeType="1"/>
              </p:cNvSpPr>
              <p:nvPr/>
            </p:nvSpPr>
            <p:spPr bwMode="auto">
              <a:xfrm flipH="1">
                <a:off x="2556" y="3050"/>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85" name="Line 366"/>
              <p:cNvSpPr>
                <a:spLocks noChangeShapeType="1"/>
              </p:cNvSpPr>
              <p:nvPr/>
            </p:nvSpPr>
            <p:spPr bwMode="auto">
              <a:xfrm flipH="1">
                <a:off x="2558" y="3045"/>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86" name="Line 367"/>
              <p:cNvSpPr>
                <a:spLocks noChangeShapeType="1"/>
              </p:cNvSpPr>
              <p:nvPr/>
            </p:nvSpPr>
            <p:spPr bwMode="auto">
              <a:xfrm flipH="1">
                <a:off x="2561" y="3040"/>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87" name="Line 368"/>
              <p:cNvSpPr>
                <a:spLocks noChangeShapeType="1"/>
              </p:cNvSpPr>
              <p:nvPr/>
            </p:nvSpPr>
            <p:spPr bwMode="auto">
              <a:xfrm flipH="1">
                <a:off x="2563" y="3035"/>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88" name="Line 369"/>
              <p:cNvSpPr>
                <a:spLocks noChangeShapeType="1"/>
              </p:cNvSpPr>
              <p:nvPr/>
            </p:nvSpPr>
            <p:spPr bwMode="auto">
              <a:xfrm>
                <a:off x="2568" y="303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89" name="Line 370"/>
              <p:cNvSpPr>
                <a:spLocks noChangeShapeType="1"/>
              </p:cNvSpPr>
              <p:nvPr/>
            </p:nvSpPr>
            <p:spPr bwMode="auto">
              <a:xfrm flipH="1">
                <a:off x="2568" y="3031"/>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90" name="Line 371"/>
              <p:cNvSpPr>
                <a:spLocks noChangeShapeType="1"/>
              </p:cNvSpPr>
              <p:nvPr/>
            </p:nvSpPr>
            <p:spPr bwMode="auto">
              <a:xfrm flipH="1">
                <a:off x="2570" y="3026"/>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91" name="Line 372"/>
              <p:cNvSpPr>
                <a:spLocks noChangeShapeType="1"/>
              </p:cNvSpPr>
              <p:nvPr/>
            </p:nvSpPr>
            <p:spPr bwMode="auto">
              <a:xfrm flipH="1">
                <a:off x="2572" y="3021"/>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92" name="Line 373"/>
              <p:cNvSpPr>
                <a:spLocks noChangeShapeType="1"/>
              </p:cNvSpPr>
              <p:nvPr/>
            </p:nvSpPr>
            <p:spPr bwMode="auto">
              <a:xfrm flipH="1">
                <a:off x="2575" y="3017"/>
                <a:ext cx="4"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93" name="Line 374"/>
              <p:cNvSpPr>
                <a:spLocks noChangeShapeType="1"/>
              </p:cNvSpPr>
              <p:nvPr/>
            </p:nvSpPr>
            <p:spPr bwMode="auto">
              <a:xfrm flipH="1">
                <a:off x="2579" y="3012"/>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94" name="Line 375"/>
              <p:cNvSpPr>
                <a:spLocks noChangeShapeType="1"/>
              </p:cNvSpPr>
              <p:nvPr/>
            </p:nvSpPr>
            <p:spPr bwMode="auto">
              <a:xfrm>
                <a:off x="2582" y="301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95" name="Line 376"/>
              <p:cNvSpPr>
                <a:spLocks noChangeShapeType="1"/>
              </p:cNvSpPr>
              <p:nvPr/>
            </p:nvSpPr>
            <p:spPr bwMode="auto">
              <a:xfrm flipH="1">
                <a:off x="2582" y="3007"/>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96" name="Line 377"/>
              <p:cNvSpPr>
                <a:spLocks noChangeShapeType="1"/>
              </p:cNvSpPr>
              <p:nvPr/>
            </p:nvSpPr>
            <p:spPr bwMode="auto">
              <a:xfrm flipH="1">
                <a:off x="2584" y="3002"/>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97" name="Line 378"/>
              <p:cNvSpPr>
                <a:spLocks noChangeShapeType="1"/>
              </p:cNvSpPr>
              <p:nvPr/>
            </p:nvSpPr>
            <p:spPr bwMode="auto">
              <a:xfrm flipH="1">
                <a:off x="2587" y="2998"/>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98" name="Line 379"/>
              <p:cNvSpPr>
                <a:spLocks noChangeShapeType="1"/>
              </p:cNvSpPr>
              <p:nvPr/>
            </p:nvSpPr>
            <p:spPr bwMode="auto">
              <a:xfrm flipH="1">
                <a:off x="2589" y="2993"/>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399" name="Line 380"/>
              <p:cNvSpPr>
                <a:spLocks noChangeShapeType="1"/>
              </p:cNvSpPr>
              <p:nvPr/>
            </p:nvSpPr>
            <p:spPr bwMode="auto">
              <a:xfrm flipH="1">
                <a:off x="2594" y="2988"/>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00" name="Line 381"/>
              <p:cNvSpPr>
                <a:spLocks noChangeShapeType="1"/>
              </p:cNvSpPr>
              <p:nvPr/>
            </p:nvSpPr>
            <p:spPr bwMode="auto">
              <a:xfrm>
                <a:off x="2596" y="298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01" name="Line 382"/>
              <p:cNvSpPr>
                <a:spLocks noChangeShapeType="1"/>
              </p:cNvSpPr>
              <p:nvPr/>
            </p:nvSpPr>
            <p:spPr bwMode="auto">
              <a:xfrm flipH="1">
                <a:off x="2596" y="2984"/>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02" name="Line 383"/>
              <p:cNvSpPr>
                <a:spLocks noChangeShapeType="1"/>
              </p:cNvSpPr>
              <p:nvPr/>
            </p:nvSpPr>
            <p:spPr bwMode="auto">
              <a:xfrm flipH="1">
                <a:off x="2598" y="2979"/>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03" name="Line 384"/>
              <p:cNvSpPr>
                <a:spLocks noChangeShapeType="1"/>
              </p:cNvSpPr>
              <p:nvPr/>
            </p:nvSpPr>
            <p:spPr bwMode="auto">
              <a:xfrm flipH="1">
                <a:off x="2601" y="2974"/>
                <a:ext cx="4"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04" name="Line 385"/>
              <p:cNvSpPr>
                <a:spLocks noChangeShapeType="1"/>
              </p:cNvSpPr>
              <p:nvPr/>
            </p:nvSpPr>
            <p:spPr bwMode="auto">
              <a:xfrm flipH="1">
                <a:off x="2605" y="2970"/>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05" name="Line 386"/>
              <p:cNvSpPr>
                <a:spLocks noChangeShapeType="1"/>
              </p:cNvSpPr>
              <p:nvPr/>
            </p:nvSpPr>
            <p:spPr bwMode="auto">
              <a:xfrm flipH="1">
                <a:off x="2608" y="2965"/>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06" name="Line 387"/>
              <p:cNvSpPr>
                <a:spLocks noChangeShapeType="1"/>
              </p:cNvSpPr>
              <p:nvPr/>
            </p:nvSpPr>
            <p:spPr bwMode="auto">
              <a:xfrm>
                <a:off x="2610" y="296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07" name="Line 388"/>
              <p:cNvSpPr>
                <a:spLocks noChangeShapeType="1"/>
              </p:cNvSpPr>
              <p:nvPr/>
            </p:nvSpPr>
            <p:spPr bwMode="auto">
              <a:xfrm flipH="1">
                <a:off x="2610" y="2960"/>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08" name="Line 389"/>
              <p:cNvSpPr>
                <a:spLocks noChangeShapeType="1"/>
              </p:cNvSpPr>
              <p:nvPr/>
            </p:nvSpPr>
            <p:spPr bwMode="auto">
              <a:xfrm flipH="1">
                <a:off x="2613" y="2955"/>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09" name="Line 390"/>
              <p:cNvSpPr>
                <a:spLocks noChangeShapeType="1"/>
              </p:cNvSpPr>
              <p:nvPr/>
            </p:nvSpPr>
            <p:spPr bwMode="auto">
              <a:xfrm flipH="1">
                <a:off x="2615" y="2951"/>
                <a:ext cx="5"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10" name="Line 391"/>
              <p:cNvSpPr>
                <a:spLocks noChangeShapeType="1"/>
              </p:cNvSpPr>
              <p:nvPr/>
            </p:nvSpPr>
            <p:spPr bwMode="auto">
              <a:xfrm flipH="1">
                <a:off x="2620" y="2946"/>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11" name="Line 392"/>
              <p:cNvSpPr>
                <a:spLocks noChangeShapeType="1"/>
              </p:cNvSpPr>
              <p:nvPr/>
            </p:nvSpPr>
            <p:spPr bwMode="auto">
              <a:xfrm flipH="1">
                <a:off x="2622" y="2941"/>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12" name="Line 393"/>
              <p:cNvSpPr>
                <a:spLocks noChangeShapeType="1"/>
              </p:cNvSpPr>
              <p:nvPr/>
            </p:nvSpPr>
            <p:spPr bwMode="auto">
              <a:xfrm>
                <a:off x="2624" y="294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13" name="Line 394"/>
              <p:cNvSpPr>
                <a:spLocks noChangeShapeType="1"/>
              </p:cNvSpPr>
              <p:nvPr/>
            </p:nvSpPr>
            <p:spPr bwMode="auto">
              <a:xfrm flipH="1">
                <a:off x="2624" y="2934"/>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14" name="Line 395"/>
              <p:cNvSpPr>
                <a:spLocks noChangeShapeType="1"/>
              </p:cNvSpPr>
              <p:nvPr/>
            </p:nvSpPr>
            <p:spPr bwMode="auto">
              <a:xfrm flipH="1">
                <a:off x="2627" y="2929"/>
                <a:ext cx="4"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15" name="Line 396"/>
              <p:cNvSpPr>
                <a:spLocks noChangeShapeType="1"/>
              </p:cNvSpPr>
              <p:nvPr/>
            </p:nvSpPr>
            <p:spPr bwMode="auto">
              <a:xfrm flipH="1">
                <a:off x="2631" y="2925"/>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16" name="Line 397"/>
              <p:cNvSpPr>
                <a:spLocks noChangeShapeType="1"/>
              </p:cNvSpPr>
              <p:nvPr/>
            </p:nvSpPr>
            <p:spPr bwMode="auto">
              <a:xfrm flipH="1">
                <a:off x="2634" y="2920"/>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17" name="Line 398"/>
              <p:cNvSpPr>
                <a:spLocks noChangeShapeType="1"/>
              </p:cNvSpPr>
              <p:nvPr/>
            </p:nvSpPr>
            <p:spPr bwMode="auto">
              <a:xfrm flipH="1">
                <a:off x="2636" y="2913"/>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18" name="Line 399"/>
              <p:cNvSpPr>
                <a:spLocks noChangeShapeType="1"/>
              </p:cNvSpPr>
              <p:nvPr/>
            </p:nvSpPr>
            <p:spPr bwMode="auto">
              <a:xfrm>
                <a:off x="2638" y="291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19" name="Line 400"/>
              <p:cNvSpPr>
                <a:spLocks noChangeShapeType="1"/>
              </p:cNvSpPr>
              <p:nvPr/>
            </p:nvSpPr>
            <p:spPr bwMode="auto">
              <a:xfrm flipH="1">
                <a:off x="2638" y="2908"/>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20" name="Line 401"/>
              <p:cNvSpPr>
                <a:spLocks noChangeShapeType="1"/>
              </p:cNvSpPr>
              <p:nvPr/>
            </p:nvSpPr>
            <p:spPr bwMode="auto">
              <a:xfrm flipH="1">
                <a:off x="2641" y="2904"/>
                <a:ext cx="5"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21" name="Line 402"/>
              <p:cNvSpPr>
                <a:spLocks noChangeShapeType="1"/>
              </p:cNvSpPr>
              <p:nvPr/>
            </p:nvSpPr>
            <p:spPr bwMode="auto">
              <a:xfrm flipH="1">
                <a:off x="2646" y="2899"/>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22" name="Line 403"/>
              <p:cNvSpPr>
                <a:spLocks noChangeShapeType="1"/>
              </p:cNvSpPr>
              <p:nvPr/>
            </p:nvSpPr>
            <p:spPr bwMode="auto">
              <a:xfrm flipH="1">
                <a:off x="2648" y="2894"/>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23" name="Line 404"/>
              <p:cNvSpPr>
                <a:spLocks noChangeShapeType="1"/>
              </p:cNvSpPr>
              <p:nvPr/>
            </p:nvSpPr>
            <p:spPr bwMode="auto">
              <a:xfrm flipH="1">
                <a:off x="2650" y="2889"/>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24" name="Line 405"/>
              <p:cNvSpPr>
                <a:spLocks noChangeShapeType="1"/>
              </p:cNvSpPr>
              <p:nvPr/>
            </p:nvSpPr>
            <p:spPr bwMode="auto">
              <a:xfrm>
                <a:off x="2653" y="288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25" name="Line 406"/>
              <p:cNvSpPr>
                <a:spLocks noChangeShapeType="1"/>
              </p:cNvSpPr>
              <p:nvPr/>
            </p:nvSpPr>
            <p:spPr bwMode="auto">
              <a:xfrm flipH="1">
                <a:off x="2653" y="2885"/>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426" name="Line 407"/>
              <p:cNvSpPr>
                <a:spLocks noChangeShapeType="1"/>
              </p:cNvSpPr>
              <p:nvPr/>
            </p:nvSpPr>
            <p:spPr bwMode="auto">
              <a:xfrm flipH="1">
                <a:off x="2655" y="2878"/>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6631" name="Group 609"/>
            <p:cNvGrpSpPr>
              <a:grpSpLocks/>
            </p:cNvGrpSpPr>
            <p:nvPr/>
          </p:nvGrpSpPr>
          <p:grpSpPr bwMode="auto">
            <a:xfrm>
              <a:off x="2660" y="1856"/>
              <a:ext cx="479" cy="1022"/>
              <a:chOff x="2660" y="1856"/>
              <a:chExt cx="479" cy="1022"/>
            </a:xfrm>
          </p:grpSpPr>
          <p:sp>
            <p:nvSpPr>
              <p:cNvPr id="27027" name="Line 409"/>
              <p:cNvSpPr>
                <a:spLocks noChangeShapeType="1"/>
              </p:cNvSpPr>
              <p:nvPr/>
            </p:nvSpPr>
            <p:spPr bwMode="auto">
              <a:xfrm flipH="1">
                <a:off x="2660" y="2873"/>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28" name="Line 410"/>
              <p:cNvSpPr>
                <a:spLocks noChangeShapeType="1"/>
              </p:cNvSpPr>
              <p:nvPr/>
            </p:nvSpPr>
            <p:spPr bwMode="auto">
              <a:xfrm flipH="1">
                <a:off x="2662" y="2868"/>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29" name="Line 411"/>
              <p:cNvSpPr>
                <a:spLocks noChangeShapeType="1"/>
              </p:cNvSpPr>
              <p:nvPr/>
            </p:nvSpPr>
            <p:spPr bwMode="auto">
              <a:xfrm flipH="1">
                <a:off x="2664" y="2864"/>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30" name="Line 412"/>
              <p:cNvSpPr>
                <a:spLocks noChangeShapeType="1"/>
              </p:cNvSpPr>
              <p:nvPr/>
            </p:nvSpPr>
            <p:spPr bwMode="auto">
              <a:xfrm>
                <a:off x="2667" y="286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31" name="Line 413"/>
              <p:cNvSpPr>
                <a:spLocks noChangeShapeType="1"/>
              </p:cNvSpPr>
              <p:nvPr/>
            </p:nvSpPr>
            <p:spPr bwMode="auto">
              <a:xfrm flipH="1">
                <a:off x="2667" y="2856"/>
                <a:ext cx="2" cy="8"/>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32" name="Line 414"/>
              <p:cNvSpPr>
                <a:spLocks noChangeShapeType="1"/>
              </p:cNvSpPr>
              <p:nvPr/>
            </p:nvSpPr>
            <p:spPr bwMode="auto">
              <a:xfrm flipH="1">
                <a:off x="2669" y="2852"/>
                <a:ext cx="5"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33" name="Line 415"/>
              <p:cNvSpPr>
                <a:spLocks noChangeShapeType="1"/>
              </p:cNvSpPr>
              <p:nvPr/>
            </p:nvSpPr>
            <p:spPr bwMode="auto">
              <a:xfrm flipH="1">
                <a:off x="2674" y="2847"/>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34" name="Line 416"/>
              <p:cNvSpPr>
                <a:spLocks noChangeShapeType="1"/>
              </p:cNvSpPr>
              <p:nvPr/>
            </p:nvSpPr>
            <p:spPr bwMode="auto">
              <a:xfrm flipH="1">
                <a:off x="2676" y="2840"/>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35" name="Line 417"/>
              <p:cNvSpPr>
                <a:spLocks noChangeShapeType="1"/>
              </p:cNvSpPr>
              <p:nvPr/>
            </p:nvSpPr>
            <p:spPr bwMode="auto">
              <a:xfrm flipH="1">
                <a:off x="2679" y="2835"/>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36" name="Line 418"/>
              <p:cNvSpPr>
                <a:spLocks noChangeShapeType="1"/>
              </p:cNvSpPr>
              <p:nvPr/>
            </p:nvSpPr>
            <p:spPr bwMode="auto">
              <a:xfrm>
                <a:off x="2681" y="283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37" name="Line 419"/>
              <p:cNvSpPr>
                <a:spLocks noChangeShapeType="1"/>
              </p:cNvSpPr>
              <p:nvPr/>
            </p:nvSpPr>
            <p:spPr bwMode="auto">
              <a:xfrm flipH="1">
                <a:off x="2681" y="2831"/>
                <a:ext cx="5"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38" name="Line 420"/>
              <p:cNvSpPr>
                <a:spLocks noChangeShapeType="1"/>
              </p:cNvSpPr>
              <p:nvPr/>
            </p:nvSpPr>
            <p:spPr bwMode="auto">
              <a:xfrm flipH="1">
                <a:off x="2686" y="2824"/>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39" name="Line 421"/>
              <p:cNvSpPr>
                <a:spLocks noChangeShapeType="1"/>
              </p:cNvSpPr>
              <p:nvPr/>
            </p:nvSpPr>
            <p:spPr bwMode="auto">
              <a:xfrm flipH="1">
                <a:off x="2688" y="2819"/>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40" name="Line 422"/>
              <p:cNvSpPr>
                <a:spLocks noChangeShapeType="1"/>
              </p:cNvSpPr>
              <p:nvPr/>
            </p:nvSpPr>
            <p:spPr bwMode="auto">
              <a:xfrm flipH="1">
                <a:off x="2690" y="2812"/>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41" name="Line 423"/>
              <p:cNvSpPr>
                <a:spLocks noChangeShapeType="1"/>
              </p:cNvSpPr>
              <p:nvPr/>
            </p:nvSpPr>
            <p:spPr bwMode="auto">
              <a:xfrm flipH="1">
                <a:off x="2693" y="2807"/>
                <a:ext cx="4"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42" name="Line 424"/>
              <p:cNvSpPr>
                <a:spLocks noChangeShapeType="1"/>
              </p:cNvSpPr>
              <p:nvPr/>
            </p:nvSpPr>
            <p:spPr bwMode="auto">
              <a:xfrm>
                <a:off x="2697" y="280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43" name="Line 425"/>
              <p:cNvSpPr>
                <a:spLocks noChangeShapeType="1"/>
              </p:cNvSpPr>
              <p:nvPr/>
            </p:nvSpPr>
            <p:spPr bwMode="auto">
              <a:xfrm flipH="1">
                <a:off x="2697" y="2800"/>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44" name="Line 426"/>
              <p:cNvSpPr>
                <a:spLocks noChangeShapeType="1"/>
              </p:cNvSpPr>
              <p:nvPr/>
            </p:nvSpPr>
            <p:spPr bwMode="auto">
              <a:xfrm flipH="1">
                <a:off x="2700" y="2795"/>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45" name="Line 427"/>
              <p:cNvSpPr>
                <a:spLocks noChangeShapeType="1"/>
              </p:cNvSpPr>
              <p:nvPr/>
            </p:nvSpPr>
            <p:spPr bwMode="auto">
              <a:xfrm flipH="1">
                <a:off x="2702" y="2788"/>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46" name="Line 428"/>
              <p:cNvSpPr>
                <a:spLocks noChangeShapeType="1"/>
              </p:cNvSpPr>
              <p:nvPr/>
            </p:nvSpPr>
            <p:spPr bwMode="auto">
              <a:xfrm flipH="1">
                <a:off x="2705" y="2783"/>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47" name="Line 429"/>
              <p:cNvSpPr>
                <a:spLocks noChangeShapeType="1"/>
              </p:cNvSpPr>
              <p:nvPr/>
            </p:nvSpPr>
            <p:spPr bwMode="auto">
              <a:xfrm flipH="1">
                <a:off x="2707" y="2779"/>
                <a:ext cx="5"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48" name="Line 430"/>
              <p:cNvSpPr>
                <a:spLocks noChangeShapeType="1"/>
              </p:cNvSpPr>
              <p:nvPr/>
            </p:nvSpPr>
            <p:spPr bwMode="auto">
              <a:xfrm>
                <a:off x="2712" y="277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49" name="Line 431"/>
              <p:cNvSpPr>
                <a:spLocks noChangeShapeType="1"/>
              </p:cNvSpPr>
              <p:nvPr/>
            </p:nvSpPr>
            <p:spPr bwMode="auto">
              <a:xfrm flipH="1">
                <a:off x="2712" y="2772"/>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50" name="Line 432"/>
              <p:cNvSpPr>
                <a:spLocks noChangeShapeType="1"/>
              </p:cNvSpPr>
              <p:nvPr/>
            </p:nvSpPr>
            <p:spPr bwMode="auto">
              <a:xfrm flipH="1">
                <a:off x="2714" y="2767"/>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51" name="Line 433"/>
              <p:cNvSpPr>
                <a:spLocks noChangeShapeType="1"/>
              </p:cNvSpPr>
              <p:nvPr/>
            </p:nvSpPr>
            <p:spPr bwMode="auto">
              <a:xfrm flipH="1">
                <a:off x="2716" y="2760"/>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52" name="Line 434"/>
              <p:cNvSpPr>
                <a:spLocks noChangeShapeType="1"/>
              </p:cNvSpPr>
              <p:nvPr/>
            </p:nvSpPr>
            <p:spPr bwMode="auto">
              <a:xfrm flipH="1">
                <a:off x="2719" y="2755"/>
                <a:ext cx="4"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53" name="Line 435"/>
              <p:cNvSpPr>
                <a:spLocks noChangeShapeType="1"/>
              </p:cNvSpPr>
              <p:nvPr/>
            </p:nvSpPr>
            <p:spPr bwMode="auto">
              <a:xfrm flipH="1">
                <a:off x="2723" y="2748"/>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54" name="Line 436"/>
              <p:cNvSpPr>
                <a:spLocks noChangeShapeType="1"/>
              </p:cNvSpPr>
              <p:nvPr/>
            </p:nvSpPr>
            <p:spPr bwMode="auto">
              <a:xfrm>
                <a:off x="2726" y="274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55" name="Line 437"/>
              <p:cNvSpPr>
                <a:spLocks noChangeShapeType="1"/>
              </p:cNvSpPr>
              <p:nvPr/>
            </p:nvSpPr>
            <p:spPr bwMode="auto">
              <a:xfrm flipH="1">
                <a:off x="2726" y="2743"/>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56" name="Line 438"/>
              <p:cNvSpPr>
                <a:spLocks noChangeShapeType="1"/>
              </p:cNvSpPr>
              <p:nvPr/>
            </p:nvSpPr>
            <p:spPr bwMode="auto">
              <a:xfrm flipH="1">
                <a:off x="2728" y="2736"/>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57" name="Line 439"/>
              <p:cNvSpPr>
                <a:spLocks noChangeShapeType="1"/>
              </p:cNvSpPr>
              <p:nvPr/>
            </p:nvSpPr>
            <p:spPr bwMode="auto">
              <a:xfrm flipH="1">
                <a:off x="2730" y="2732"/>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58" name="Line 440"/>
              <p:cNvSpPr>
                <a:spLocks noChangeShapeType="1"/>
              </p:cNvSpPr>
              <p:nvPr/>
            </p:nvSpPr>
            <p:spPr bwMode="auto">
              <a:xfrm flipH="1">
                <a:off x="2733" y="2725"/>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59" name="Line 441"/>
              <p:cNvSpPr>
                <a:spLocks noChangeShapeType="1"/>
              </p:cNvSpPr>
              <p:nvPr/>
            </p:nvSpPr>
            <p:spPr bwMode="auto">
              <a:xfrm flipH="1">
                <a:off x="2738" y="2720"/>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60" name="Line 442"/>
              <p:cNvSpPr>
                <a:spLocks noChangeShapeType="1"/>
              </p:cNvSpPr>
              <p:nvPr/>
            </p:nvSpPr>
            <p:spPr bwMode="auto">
              <a:xfrm>
                <a:off x="2740" y="272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61" name="Line 443"/>
              <p:cNvSpPr>
                <a:spLocks noChangeShapeType="1"/>
              </p:cNvSpPr>
              <p:nvPr/>
            </p:nvSpPr>
            <p:spPr bwMode="auto">
              <a:xfrm flipH="1">
                <a:off x="2740" y="2713"/>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62" name="Line 444"/>
              <p:cNvSpPr>
                <a:spLocks noChangeShapeType="1"/>
              </p:cNvSpPr>
              <p:nvPr/>
            </p:nvSpPr>
            <p:spPr bwMode="auto">
              <a:xfrm flipH="1">
                <a:off x="2742" y="2706"/>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63" name="Line 445"/>
              <p:cNvSpPr>
                <a:spLocks noChangeShapeType="1"/>
              </p:cNvSpPr>
              <p:nvPr/>
            </p:nvSpPr>
            <p:spPr bwMode="auto">
              <a:xfrm flipH="1">
                <a:off x="2745" y="2701"/>
                <a:ext cx="4"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64" name="Line 446"/>
              <p:cNvSpPr>
                <a:spLocks noChangeShapeType="1"/>
              </p:cNvSpPr>
              <p:nvPr/>
            </p:nvSpPr>
            <p:spPr bwMode="auto">
              <a:xfrm flipH="1">
                <a:off x="2749" y="2694"/>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65" name="Line 447"/>
              <p:cNvSpPr>
                <a:spLocks noChangeShapeType="1"/>
              </p:cNvSpPr>
              <p:nvPr/>
            </p:nvSpPr>
            <p:spPr bwMode="auto">
              <a:xfrm flipH="1">
                <a:off x="2752" y="2689"/>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66" name="Line 448"/>
              <p:cNvSpPr>
                <a:spLocks noChangeShapeType="1"/>
              </p:cNvSpPr>
              <p:nvPr/>
            </p:nvSpPr>
            <p:spPr bwMode="auto">
              <a:xfrm>
                <a:off x="2754" y="268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67" name="Line 449"/>
              <p:cNvSpPr>
                <a:spLocks noChangeShapeType="1"/>
              </p:cNvSpPr>
              <p:nvPr/>
            </p:nvSpPr>
            <p:spPr bwMode="auto">
              <a:xfrm flipH="1">
                <a:off x="2754" y="2682"/>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68" name="Line 450"/>
              <p:cNvSpPr>
                <a:spLocks noChangeShapeType="1"/>
              </p:cNvSpPr>
              <p:nvPr/>
            </p:nvSpPr>
            <p:spPr bwMode="auto">
              <a:xfrm flipH="1">
                <a:off x="2756" y="2678"/>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69" name="Line 451"/>
              <p:cNvSpPr>
                <a:spLocks noChangeShapeType="1"/>
              </p:cNvSpPr>
              <p:nvPr/>
            </p:nvSpPr>
            <p:spPr bwMode="auto">
              <a:xfrm flipH="1">
                <a:off x="2759" y="2670"/>
                <a:ext cx="5" cy="8"/>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70" name="Line 452"/>
              <p:cNvSpPr>
                <a:spLocks noChangeShapeType="1"/>
              </p:cNvSpPr>
              <p:nvPr/>
            </p:nvSpPr>
            <p:spPr bwMode="auto">
              <a:xfrm flipH="1">
                <a:off x="2764" y="2666"/>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71" name="Line 453"/>
              <p:cNvSpPr>
                <a:spLocks noChangeShapeType="1"/>
              </p:cNvSpPr>
              <p:nvPr/>
            </p:nvSpPr>
            <p:spPr bwMode="auto">
              <a:xfrm flipH="1">
                <a:off x="2766" y="2659"/>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72" name="Line 454"/>
              <p:cNvSpPr>
                <a:spLocks noChangeShapeType="1"/>
              </p:cNvSpPr>
              <p:nvPr/>
            </p:nvSpPr>
            <p:spPr bwMode="auto">
              <a:xfrm>
                <a:off x="2768" y="265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73" name="Line 455"/>
              <p:cNvSpPr>
                <a:spLocks noChangeShapeType="1"/>
              </p:cNvSpPr>
              <p:nvPr/>
            </p:nvSpPr>
            <p:spPr bwMode="auto">
              <a:xfrm flipH="1">
                <a:off x="2768" y="2652"/>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74" name="Line 456"/>
              <p:cNvSpPr>
                <a:spLocks noChangeShapeType="1"/>
              </p:cNvSpPr>
              <p:nvPr/>
            </p:nvSpPr>
            <p:spPr bwMode="auto">
              <a:xfrm flipH="1">
                <a:off x="2771" y="2647"/>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75" name="Line 457"/>
              <p:cNvSpPr>
                <a:spLocks noChangeShapeType="1"/>
              </p:cNvSpPr>
              <p:nvPr/>
            </p:nvSpPr>
            <p:spPr bwMode="auto">
              <a:xfrm flipH="1">
                <a:off x="2773" y="2640"/>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76" name="Line 458"/>
              <p:cNvSpPr>
                <a:spLocks noChangeShapeType="1"/>
              </p:cNvSpPr>
              <p:nvPr/>
            </p:nvSpPr>
            <p:spPr bwMode="auto">
              <a:xfrm flipH="1">
                <a:off x="2778" y="2635"/>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77" name="Line 459"/>
              <p:cNvSpPr>
                <a:spLocks noChangeShapeType="1"/>
              </p:cNvSpPr>
              <p:nvPr/>
            </p:nvSpPr>
            <p:spPr bwMode="auto">
              <a:xfrm flipH="1">
                <a:off x="2780" y="2628"/>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78" name="Line 460"/>
              <p:cNvSpPr>
                <a:spLocks noChangeShapeType="1"/>
              </p:cNvSpPr>
              <p:nvPr/>
            </p:nvSpPr>
            <p:spPr bwMode="auto">
              <a:xfrm>
                <a:off x="2782" y="262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79" name="Line 461"/>
              <p:cNvSpPr>
                <a:spLocks noChangeShapeType="1"/>
              </p:cNvSpPr>
              <p:nvPr/>
            </p:nvSpPr>
            <p:spPr bwMode="auto">
              <a:xfrm flipH="1">
                <a:off x="2782" y="2623"/>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80" name="Line 462"/>
              <p:cNvSpPr>
                <a:spLocks noChangeShapeType="1"/>
              </p:cNvSpPr>
              <p:nvPr/>
            </p:nvSpPr>
            <p:spPr bwMode="auto">
              <a:xfrm flipH="1">
                <a:off x="2785" y="2616"/>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81" name="Line 463"/>
              <p:cNvSpPr>
                <a:spLocks noChangeShapeType="1"/>
              </p:cNvSpPr>
              <p:nvPr/>
            </p:nvSpPr>
            <p:spPr bwMode="auto">
              <a:xfrm flipH="1">
                <a:off x="2787" y="2609"/>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82" name="Line 464"/>
              <p:cNvSpPr>
                <a:spLocks noChangeShapeType="1"/>
              </p:cNvSpPr>
              <p:nvPr/>
            </p:nvSpPr>
            <p:spPr bwMode="auto">
              <a:xfrm flipH="1">
                <a:off x="2792" y="2605"/>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83" name="Line 465"/>
              <p:cNvSpPr>
                <a:spLocks noChangeShapeType="1"/>
              </p:cNvSpPr>
              <p:nvPr/>
            </p:nvSpPr>
            <p:spPr bwMode="auto">
              <a:xfrm flipH="1">
                <a:off x="2794" y="2597"/>
                <a:ext cx="3" cy="8"/>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84" name="Line 466"/>
              <p:cNvSpPr>
                <a:spLocks noChangeShapeType="1"/>
              </p:cNvSpPr>
              <p:nvPr/>
            </p:nvSpPr>
            <p:spPr bwMode="auto">
              <a:xfrm>
                <a:off x="2797" y="259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85" name="Line 467"/>
              <p:cNvSpPr>
                <a:spLocks noChangeShapeType="1"/>
              </p:cNvSpPr>
              <p:nvPr/>
            </p:nvSpPr>
            <p:spPr bwMode="auto">
              <a:xfrm flipH="1">
                <a:off x="2797" y="2590"/>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86" name="Line 468"/>
              <p:cNvSpPr>
                <a:spLocks noChangeShapeType="1"/>
              </p:cNvSpPr>
              <p:nvPr/>
            </p:nvSpPr>
            <p:spPr bwMode="auto">
              <a:xfrm flipH="1">
                <a:off x="2799" y="2586"/>
                <a:ext cx="5"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87" name="Line 469"/>
              <p:cNvSpPr>
                <a:spLocks noChangeShapeType="1"/>
              </p:cNvSpPr>
              <p:nvPr/>
            </p:nvSpPr>
            <p:spPr bwMode="auto">
              <a:xfrm flipH="1">
                <a:off x="2804" y="2579"/>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88" name="Line 470"/>
              <p:cNvSpPr>
                <a:spLocks noChangeShapeType="1"/>
              </p:cNvSpPr>
              <p:nvPr/>
            </p:nvSpPr>
            <p:spPr bwMode="auto">
              <a:xfrm flipH="1">
                <a:off x="2806" y="2572"/>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89" name="Line 471"/>
              <p:cNvSpPr>
                <a:spLocks noChangeShapeType="1"/>
              </p:cNvSpPr>
              <p:nvPr/>
            </p:nvSpPr>
            <p:spPr bwMode="auto">
              <a:xfrm flipH="1">
                <a:off x="2808" y="2567"/>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90" name="Line 472"/>
              <p:cNvSpPr>
                <a:spLocks noChangeShapeType="1"/>
              </p:cNvSpPr>
              <p:nvPr/>
            </p:nvSpPr>
            <p:spPr bwMode="auto">
              <a:xfrm>
                <a:off x="2811" y="256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91" name="Line 473"/>
              <p:cNvSpPr>
                <a:spLocks noChangeShapeType="1"/>
              </p:cNvSpPr>
              <p:nvPr/>
            </p:nvSpPr>
            <p:spPr bwMode="auto">
              <a:xfrm flipH="1">
                <a:off x="2811" y="2560"/>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92" name="Line 474"/>
              <p:cNvSpPr>
                <a:spLocks noChangeShapeType="1"/>
              </p:cNvSpPr>
              <p:nvPr/>
            </p:nvSpPr>
            <p:spPr bwMode="auto">
              <a:xfrm flipH="1">
                <a:off x="2813" y="2553"/>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93" name="Line 475"/>
              <p:cNvSpPr>
                <a:spLocks noChangeShapeType="1"/>
              </p:cNvSpPr>
              <p:nvPr/>
            </p:nvSpPr>
            <p:spPr bwMode="auto">
              <a:xfrm flipH="1">
                <a:off x="2818" y="2548"/>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94" name="Line 476"/>
              <p:cNvSpPr>
                <a:spLocks noChangeShapeType="1"/>
              </p:cNvSpPr>
              <p:nvPr/>
            </p:nvSpPr>
            <p:spPr bwMode="auto">
              <a:xfrm flipH="1">
                <a:off x="2820" y="2541"/>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95" name="Line 477"/>
              <p:cNvSpPr>
                <a:spLocks noChangeShapeType="1"/>
              </p:cNvSpPr>
              <p:nvPr/>
            </p:nvSpPr>
            <p:spPr bwMode="auto">
              <a:xfrm flipH="1">
                <a:off x="2822" y="2534"/>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96" name="Line 478"/>
              <p:cNvSpPr>
                <a:spLocks noChangeShapeType="1"/>
              </p:cNvSpPr>
              <p:nvPr/>
            </p:nvSpPr>
            <p:spPr bwMode="auto">
              <a:xfrm>
                <a:off x="2825" y="253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97" name="Line 479"/>
              <p:cNvSpPr>
                <a:spLocks noChangeShapeType="1"/>
              </p:cNvSpPr>
              <p:nvPr/>
            </p:nvSpPr>
            <p:spPr bwMode="auto">
              <a:xfrm flipH="1">
                <a:off x="2825" y="2527"/>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98" name="Line 480"/>
              <p:cNvSpPr>
                <a:spLocks noChangeShapeType="1"/>
              </p:cNvSpPr>
              <p:nvPr/>
            </p:nvSpPr>
            <p:spPr bwMode="auto">
              <a:xfrm flipH="1">
                <a:off x="2830" y="2522"/>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99" name="Line 481"/>
              <p:cNvSpPr>
                <a:spLocks noChangeShapeType="1"/>
              </p:cNvSpPr>
              <p:nvPr/>
            </p:nvSpPr>
            <p:spPr bwMode="auto">
              <a:xfrm flipH="1">
                <a:off x="2832" y="2515"/>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00" name="Line 482"/>
              <p:cNvSpPr>
                <a:spLocks noChangeShapeType="1"/>
              </p:cNvSpPr>
              <p:nvPr/>
            </p:nvSpPr>
            <p:spPr bwMode="auto">
              <a:xfrm flipH="1">
                <a:off x="2834" y="2508"/>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01" name="Line 483"/>
              <p:cNvSpPr>
                <a:spLocks noChangeShapeType="1"/>
              </p:cNvSpPr>
              <p:nvPr/>
            </p:nvSpPr>
            <p:spPr bwMode="auto">
              <a:xfrm flipH="1">
                <a:off x="2837" y="2501"/>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02" name="Line 484"/>
              <p:cNvSpPr>
                <a:spLocks noChangeShapeType="1"/>
              </p:cNvSpPr>
              <p:nvPr/>
            </p:nvSpPr>
            <p:spPr bwMode="auto">
              <a:xfrm>
                <a:off x="2839" y="250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03" name="Line 485"/>
              <p:cNvSpPr>
                <a:spLocks noChangeShapeType="1"/>
              </p:cNvSpPr>
              <p:nvPr/>
            </p:nvSpPr>
            <p:spPr bwMode="auto">
              <a:xfrm flipH="1">
                <a:off x="2839" y="2496"/>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04" name="Line 486"/>
              <p:cNvSpPr>
                <a:spLocks noChangeShapeType="1"/>
              </p:cNvSpPr>
              <p:nvPr/>
            </p:nvSpPr>
            <p:spPr bwMode="auto">
              <a:xfrm flipH="1">
                <a:off x="2844" y="2489"/>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05" name="Line 487"/>
              <p:cNvSpPr>
                <a:spLocks noChangeShapeType="1"/>
              </p:cNvSpPr>
              <p:nvPr/>
            </p:nvSpPr>
            <p:spPr bwMode="auto">
              <a:xfrm flipH="1">
                <a:off x="2846" y="2482"/>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06" name="Line 488"/>
              <p:cNvSpPr>
                <a:spLocks noChangeShapeType="1"/>
              </p:cNvSpPr>
              <p:nvPr/>
            </p:nvSpPr>
            <p:spPr bwMode="auto">
              <a:xfrm flipH="1">
                <a:off x="2848" y="2475"/>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07" name="Line 489"/>
              <p:cNvSpPr>
                <a:spLocks noChangeShapeType="1"/>
              </p:cNvSpPr>
              <p:nvPr/>
            </p:nvSpPr>
            <p:spPr bwMode="auto">
              <a:xfrm flipH="1">
                <a:off x="2851" y="2470"/>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08" name="Line 490"/>
              <p:cNvSpPr>
                <a:spLocks noChangeShapeType="1"/>
              </p:cNvSpPr>
              <p:nvPr/>
            </p:nvSpPr>
            <p:spPr bwMode="auto">
              <a:xfrm>
                <a:off x="2856" y="247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09" name="Line 491"/>
              <p:cNvSpPr>
                <a:spLocks noChangeShapeType="1"/>
              </p:cNvSpPr>
              <p:nvPr/>
            </p:nvSpPr>
            <p:spPr bwMode="auto">
              <a:xfrm flipH="1">
                <a:off x="2856" y="2463"/>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10" name="Line 492"/>
              <p:cNvSpPr>
                <a:spLocks noChangeShapeType="1"/>
              </p:cNvSpPr>
              <p:nvPr/>
            </p:nvSpPr>
            <p:spPr bwMode="auto">
              <a:xfrm flipH="1">
                <a:off x="2858" y="2456"/>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11" name="Line 493"/>
              <p:cNvSpPr>
                <a:spLocks noChangeShapeType="1"/>
              </p:cNvSpPr>
              <p:nvPr/>
            </p:nvSpPr>
            <p:spPr bwMode="auto">
              <a:xfrm flipH="1">
                <a:off x="2860" y="2449"/>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12" name="Line 494"/>
              <p:cNvSpPr>
                <a:spLocks noChangeShapeType="1"/>
              </p:cNvSpPr>
              <p:nvPr/>
            </p:nvSpPr>
            <p:spPr bwMode="auto">
              <a:xfrm flipH="1">
                <a:off x="2863" y="2442"/>
                <a:ext cx="4"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13" name="Line 495"/>
              <p:cNvSpPr>
                <a:spLocks noChangeShapeType="1"/>
              </p:cNvSpPr>
              <p:nvPr/>
            </p:nvSpPr>
            <p:spPr bwMode="auto">
              <a:xfrm flipH="1">
                <a:off x="2867" y="2437"/>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14" name="Line 496"/>
              <p:cNvSpPr>
                <a:spLocks noChangeShapeType="1"/>
              </p:cNvSpPr>
              <p:nvPr/>
            </p:nvSpPr>
            <p:spPr bwMode="auto">
              <a:xfrm>
                <a:off x="2870" y="243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15" name="Line 497"/>
              <p:cNvSpPr>
                <a:spLocks noChangeShapeType="1"/>
              </p:cNvSpPr>
              <p:nvPr/>
            </p:nvSpPr>
            <p:spPr bwMode="auto">
              <a:xfrm flipH="1">
                <a:off x="2870" y="2430"/>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16" name="Line 498"/>
              <p:cNvSpPr>
                <a:spLocks noChangeShapeType="1"/>
              </p:cNvSpPr>
              <p:nvPr/>
            </p:nvSpPr>
            <p:spPr bwMode="auto">
              <a:xfrm flipH="1">
                <a:off x="2872" y="2423"/>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17" name="Line 499"/>
              <p:cNvSpPr>
                <a:spLocks noChangeShapeType="1"/>
              </p:cNvSpPr>
              <p:nvPr/>
            </p:nvSpPr>
            <p:spPr bwMode="auto">
              <a:xfrm flipH="1">
                <a:off x="2874" y="2416"/>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18" name="Line 500"/>
              <p:cNvSpPr>
                <a:spLocks noChangeShapeType="1"/>
              </p:cNvSpPr>
              <p:nvPr/>
            </p:nvSpPr>
            <p:spPr bwMode="auto">
              <a:xfrm flipH="1">
                <a:off x="2877" y="2411"/>
                <a:ext cx="4"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19" name="Line 501"/>
              <p:cNvSpPr>
                <a:spLocks noChangeShapeType="1"/>
              </p:cNvSpPr>
              <p:nvPr/>
            </p:nvSpPr>
            <p:spPr bwMode="auto">
              <a:xfrm flipH="1">
                <a:off x="2881" y="2404"/>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20" name="Line 502"/>
              <p:cNvSpPr>
                <a:spLocks noChangeShapeType="1"/>
              </p:cNvSpPr>
              <p:nvPr/>
            </p:nvSpPr>
            <p:spPr bwMode="auto">
              <a:xfrm>
                <a:off x="2884" y="240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21" name="Line 503"/>
              <p:cNvSpPr>
                <a:spLocks noChangeShapeType="1"/>
              </p:cNvSpPr>
              <p:nvPr/>
            </p:nvSpPr>
            <p:spPr bwMode="auto">
              <a:xfrm flipH="1">
                <a:off x="2884" y="2397"/>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22" name="Line 504"/>
              <p:cNvSpPr>
                <a:spLocks noChangeShapeType="1"/>
              </p:cNvSpPr>
              <p:nvPr/>
            </p:nvSpPr>
            <p:spPr bwMode="auto">
              <a:xfrm flipH="1">
                <a:off x="2886" y="2390"/>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23" name="Line 505"/>
              <p:cNvSpPr>
                <a:spLocks noChangeShapeType="1"/>
              </p:cNvSpPr>
              <p:nvPr/>
            </p:nvSpPr>
            <p:spPr bwMode="auto">
              <a:xfrm flipH="1">
                <a:off x="2889" y="2386"/>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24" name="Line 506"/>
              <p:cNvSpPr>
                <a:spLocks noChangeShapeType="1"/>
              </p:cNvSpPr>
              <p:nvPr/>
            </p:nvSpPr>
            <p:spPr bwMode="auto">
              <a:xfrm flipH="1">
                <a:off x="2891" y="2378"/>
                <a:ext cx="5" cy="8"/>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25" name="Line 507"/>
              <p:cNvSpPr>
                <a:spLocks noChangeShapeType="1"/>
              </p:cNvSpPr>
              <p:nvPr/>
            </p:nvSpPr>
            <p:spPr bwMode="auto">
              <a:xfrm flipH="1">
                <a:off x="2896" y="2371"/>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26" name="Line 508"/>
              <p:cNvSpPr>
                <a:spLocks noChangeShapeType="1"/>
              </p:cNvSpPr>
              <p:nvPr/>
            </p:nvSpPr>
            <p:spPr bwMode="auto">
              <a:xfrm>
                <a:off x="2898" y="237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27" name="Line 509"/>
              <p:cNvSpPr>
                <a:spLocks noChangeShapeType="1"/>
              </p:cNvSpPr>
              <p:nvPr/>
            </p:nvSpPr>
            <p:spPr bwMode="auto">
              <a:xfrm flipH="1">
                <a:off x="2898" y="2367"/>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28" name="Line 510"/>
              <p:cNvSpPr>
                <a:spLocks noChangeShapeType="1"/>
              </p:cNvSpPr>
              <p:nvPr/>
            </p:nvSpPr>
            <p:spPr bwMode="auto">
              <a:xfrm flipH="1">
                <a:off x="2900" y="2360"/>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29" name="Line 511"/>
              <p:cNvSpPr>
                <a:spLocks noChangeShapeType="1"/>
              </p:cNvSpPr>
              <p:nvPr/>
            </p:nvSpPr>
            <p:spPr bwMode="auto">
              <a:xfrm flipH="1">
                <a:off x="2903" y="2353"/>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30" name="Line 512"/>
              <p:cNvSpPr>
                <a:spLocks noChangeShapeType="1"/>
              </p:cNvSpPr>
              <p:nvPr/>
            </p:nvSpPr>
            <p:spPr bwMode="auto">
              <a:xfrm flipH="1">
                <a:off x="2905" y="2348"/>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31" name="Line 513"/>
              <p:cNvSpPr>
                <a:spLocks noChangeShapeType="1"/>
              </p:cNvSpPr>
              <p:nvPr/>
            </p:nvSpPr>
            <p:spPr bwMode="auto">
              <a:xfrm flipH="1">
                <a:off x="2910" y="2341"/>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32" name="Line 514"/>
              <p:cNvSpPr>
                <a:spLocks noChangeShapeType="1"/>
              </p:cNvSpPr>
              <p:nvPr/>
            </p:nvSpPr>
            <p:spPr bwMode="auto">
              <a:xfrm>
                <a:off x="2912" y="234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33" name="Line 515"/>
              <p:cNvSpPr>
                <a:spLocks noChangeShapeType="1"/>
              </p:cNvSpPr>
              <p:nvPr/>
            </p:nvSpPr>
            <p:spPr bwMode="auto">
              <a:xfrm flipH="1">
                <a:off x="2912" y="2334"/>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34" name="Line 516"/>
              <p:cNvSpPr>
                <a:spLocks noChangeShapeType="1"/>
              </p:cNvSpPr>
              <p:nvPr/>
            </p:nvSpPr>
            <p:spPr bwMode="auto">
              <a:xfrm flipH="1">
                <a:off x="2915" y="2327"/>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35" name="Line 517"/>
              <p:cNvSpPr>
                <a:spLocks noChangeShapeType="1"/>
              </p:cNvSpPr>
              <p:nvPr/>
            </p:nvSpPr>
            <p:spPr bwMode="auto">
              <a:xfrm flipH="1">
                <a:off x="2917" y="2322"/>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36" name="Line 518"/>
              <p:cNvSpPr>
                <a:spLocks noChangeShapeType="1"/>
              </p:cNvSpPr>
              <p:nvPr/>
            </p:nvSpPr>
            <p:spPr bwMode="auto">
              <a:xfrm flipH="1">
                <a:off x="2919" y="2315"/>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37" name="Line 519"/>
              <p:cNvSpPr>
                <a:spLocks noChangeShapeType="1"/>
              </p:cNvSpPr>
              <p:nvPr/>
            </p:nvSpPr>
            <p:spPr bwMode="auto">
              <a:xfrm flipH="1">
                <a:off x="2924" y="2308"/>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38" name="Line 520"/>
              <p:cNvSpPr>
                <a:spLocks noChangeShapeType="1"/>
              </p:cNvSpPr>
              <p:nvPr/>
            </p:nvSpPr>
            <p:spPr bwMode="auto">
              <a:xfrm>
                <a:off x="2926" y="230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39" name="Line 521"/>
              <p:cNvSpPr>
                <a:spLocks noChangeShapeType="1"/>
              </p:cNvSpPr>
              <p:nvPr/>
            </p:nvSpPr>
            <p:spPr bwMode="auto">
              <a:xfrm flipH="1">
                <a:off x="2926" y="2301"/>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40" name="Line 522"/>
              <p:cNvSpPr>
                <a:spLocks noChangeShapeType="1"/>
              </p:cNvSpPr>
              <p:nvPr/>
            </p:nvSpPr>
            <p:spPr bwMode="auto">
              <a:xfrm flipH="1">
                <a:off x="2929" y="2296"/>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41" name="Line 523"/>
              <p:cNvSpPr>
                <a:spLocks noChangeShapeType="1"/>
              </p:cNvSpPr>
              <p:nvPr/>
            </p:nvSpPr>
            <p:spPr bwMode="auto">
              <a:xfrm flipH="1">
                <a:off x="2931" y="2289"/>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42" name="Line 524"/>
              <p:cNvSpPr>
                <a:spLocks noChangeShapeType="1"/>
              </p:cNvSpPr>
              <p:nvPr/>
            </p:nvSpPr>
            <p:spPr bwMode="auto">
              <a:xfrm flipH="1">
                <a:off x="2933" y="2282"/>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43" name="Line 525"/>
              <p:cNvSpPr>
                <a:spLocks noChangeShapeType="1"/>
              </p:cNvSpPr>
              <p:nvPr/>
            </p:nvSpPr>
            <p:spPr bwMode="auto">
              <a:xfrm flipH="1">
                <a:off x="2938" y="2275"/>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44" name="Line 526"/>
              <p:cNvSpPr>
                <a:spLocks noChangeShapeType="1"/>
              </p:cNvSpPr>
              <p:nvPr/>
            </p:nvSpPr>
            <p:spPr bwMode="auto">
              <a:xfrm>
                <a:off x="2940" y="227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45" name="Line 527"/>
              <p:cNvSpPr>
                <a:spLocks noChangeShapeType="1"/>
              </p:cNvSpPr>
              <p:nvPr/>
            </p:nvSpPr>
            <p:spPr bwMode="auto">
              <a:xfrm flipH="1">
                <a:off x="2940" y="2270"/>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46" name="Line 528"/>
              <p:cNvSpPr>
                <a:spLocks noChangeShapeType="1"/>
              </p:cNvSpPr>
              <p:nvPr/>
            </p:nvSpPr>
            <p:spPr bwMode="auto">
              <a:xfrm flipH="1">
                <a:off x="2943" y="2263"/>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47" name="Line 529"/>
              <p:cNvSpPr>
                <a:spLocks noChangeShapeType="1"/>
              </p:cNvSpPr>
              <p:nvPr/>
            </p:nvSpPr>
            <p:spPr bwMode="auto">
              <a:xfrm flipH="1">
                <a:off x="2945" y="2256"/>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48" name="Line 530"/>
              <p:cNvSpPr>
                <a:spLocks noChangeShapeType="1"/>
              </p:cNvSpPr>
              <p:nvPr/>
            </p:nvSpPr>
            <p:spPr bwMode="auto">
              <a:xfrm flipH="1">
                <a:off x="2950" y="2249"/>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49" name="Line 531"/>
              <p:cNvSpPr>
                <a:spLocks noChangeShapeType="1"/>
              </p:cNvSpPr>
              <p:nvPr/>
            </p:nvSpPr>
            <p:spPr bwMode="auto">
              <a:xfrm flipH="1">
                <a:off x="2952" y="2242"/>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50" name="Line 532"/>
              <p:cNvSpPr>
                <a:spLocks noChangeShapeType="1"/>
              </p:cNvSpPr>
              <p:nvPr/>
            </p:nvSpPr>
            <p:spPr bwMode="auto">
              <a:xfrm>
                <a:off x="2955" y="224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51" name="Line 533"/>
              <p:cNvSpPr>
                <a:spLocks noChangeShapeType="1"/>
              </p:cNvSpPr>
              <p:nvPr/>
            </p:nvSpPr>
            <p:spPr bwMode="auto">
              <a:xfrm flipH="1">
                <a:off x="2955" y="2237"/>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52" name="Line 534"/>
              <p:cNvSpPr>
                <a:spLocks noChangeShapeType="1"/>
              </p:cNvSpPr>
              <p:nvPr/>
            </p:nvSpPr>
            <p:spPr bwMode="auto">
              <a:xfrm flipH="1">
                <a:off x="2957" y="2230"/>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53" name="Line 535"/>
              <p:cNvSpPr>
                <a:spLocks noChangeShapeType="1"/>
              </p:cNvSpPr>
              <p:nvPr/>
            </p:nvSpPr>
            <p:spPr bwMode="auto">
              <a:xfrm flipH="1">
                <a:off x="2962" y="2223"/>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54" name="Line 536"/>
              <p:cNvSpPr>
                <a:spLocks noChangeShapeType="1"/>
              </p:cNvSpPr>
              <p:nvPr/>
            </p:nvSpPr>
            <p:spPr bwMode="auto">
              <a:xfrm flipH="1">
                <a:off x="2964" y="2216"/>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55" name="Line 537"/>
              <p:cNvSpPr>
                <a:spLocks noChangeShapeType="1"/>
              </p:cNvSpPr>
              <p:nvPr/>
            </p:nvSpPr>
            <p:spPr bwMode="auto">
              <a:xfrm flipH="1">
                <a:off x="2966" y="2211"/>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56" name="Line 538"/>
              <p:cNvSpPr>
                <a:spLocks noChangeShapeType="1"/>
              </p:cNvSpPr>
              <p:nvPr/>
            </p:nvSpPr>
            <p:spPr bwMode="auto">
              <a:xfrm>
                <a:off x="2969" y="221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57" name="Line 539"/>
              <p:cNvSpPr>
                <a:spLocks noChangeShapeType="1"/>
              </p:cNvSpPr>
              <p:nvPr/>
            </p:nvSpPr>
            <p:spPr bwMode="auto">
              <a:xfrm flipH="1">
                <a:off x="2969" y="2204"/>
                <a:ext cx="4"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58" name="Line 540"/>
              <p:cNvSpPr>
                <a:spLocks noChangeShapeType="1"/>
              </p:cNvSpPr>
              <p:nvPr/>
            </p:nvSpPr>
            <p:spPr bwMode="auto">
              <a:xfrm flipH="1">
                <a:off x="2973" y="2197"/>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59" name="Line 541"/>
              <p:cNvSpPr>
                <a:spLocks noChangeShapeType="1"/>
              </p:cNvSpPr>
              <p:nvPr/>
            </p:nvSpPr>
            <p:spPr bwMode="auto">
              <a:xfrm flipH="1">
                <a:off x="2976" y="2190"/>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60" name="Line 542"/>
              <p:cNvSpPr>
                <a:spLocks noChangeShapeType="1"/>
              </p:cNvSpPr>
              <p:nvPr/>
            </p:nvSpPr>
            <p:spPr bwMode="auto">
              <a:xfrm flipH="1">
                <a:off x="2978" y="2183"/>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61" name="Line 543"/>
              <p:cNvSpPr>
                <a:spLocks noChangeShapeType="1"/>
              </p:cNvSpPr>
              <p:nvPr/>
            </p:nvSpPr>
            <p:spPr bwMode="auto">
              <a:xfrm flipH="1">
                <a:off x="2981" y="2178"/>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62" name="Line 544"/>
              <p:cNvSpPr>
                <a:spLocks noChangeShapeType="1"/>
              </p:cNvSpPr>
              <p:nvPr/>
            </p:nvSpPr>
            <p:spPr bwMode="auto">
              <a:xfrm>
                <a:off x="2983" y="217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63" name="Line 545"/>
              <p:cNvSpPr>
                <a:spLocks noChangeShapeType="1"/>
              </p:cNvSpPr>
              <p:nvPr/>
            </p:nvSpPr>
            <p:spPr bwMode="auto">
              <a:xfrm flipH="1">
                <a:off x="2983" y="2171"/>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64" name="Line 546"/>
              <p:cNvSpPr>
                <a:spLocks noChangeShapeType="1"/>
              </p:cNvSpPr>
              <p:nvPr/>
            </p:nvSpPr>
            <p:spPr bwMode="auto">
              <a:xfrm flipH="1">
                <a:off x="2988" y="2164"/>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65" name="Line 547"/>
              <p:cNvSpPr>
                <a:spLocks noChangeShapeType="1"/>
              </p:cNvSpPr>
              <p:nvPr/>
            </p:nvSpPr>
            <p:spPr bwMode="auto">
              <a:xfrm flipH="1">
                <a:off x="2990" y="2159"/>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66" name="Line 548"/>
              <p:cNvSpPr>
                <a:spLocks noChangeShapeType="1"/>
              </p:cNvSpPr>
              <p:nvPr/>
            </p:nvSpPr>
            <p:spPr bwMode="auto">
              <a:xfrm flipH="1">
                <a:off x="2992" y="2152"/>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67" name="Line 549"/>
              <p:cNvSpPr>
                <a:spLocks noChangeShapeType="1"/>
              </p:cNvSpPr>
              <p:nvPr/>
            </p:nvSpPr>
            <p:spPr bwMode="auto">
              <a:xfrm flipH="1">
                <a:off x="2995" y="2145"/>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68" name="Line 550"/>
              <p:cNvSpPr>
                <a:spLocks noChangeShapeType="1"/>
              </p:cNvSpPr>
              <p:nvPr/>
            </p:nvSpPr>
            <p:spPr bwMode="auto">
              <a:xfrm>
                <a:off x="2997" y="214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69" name="Line 551"/>
              <p:cNvSpPr>
                <a:spLocks noChangeShapeType="1"/>
              </p:cNvSpPr>
              <p:nvPr/>
            </p:nvSpPr>
            <p:spPr bwMode="auto">
              <a:xfrm flipH="1">
                <a:off x="2997" y="2141"/>
                <a:ext cx="5"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70" name="Line 552"/>
              <p:cNvSpPr>
                <a:spLocks noChangeShapeType="1"/>
              </p:cNvSpPr>
              <p:nvPr/>
            </p:nvSpPr>
            <p:spPr bwMode="auto">
              <a:xfrm flipH="1">
                <a:off x="3002" y="2134"/>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71" name="Line 553"/>
              <p:cNvSpPr>
                <a:spLocks noChangeShapeType="1"/>
              </p:cNvSpPr>
              <p:nvPr/>
            </p:nvSpPr>
            <p:spPr bwMode="auto">
              <a:xfrm flipH="1">
                <a:off x="3004" y="2127"/>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72" name="Line 554"/>
              <p:cNvSpPr>
                <a:spLocks noChangeShapeType="1"/>
              </p:cNvSpPr>
              <p:nvPr/>
            </p:nvSpPr>
            <p:spPr bwMode="auto">
              <a:xfrm flipH="1">
                <a:off x="3007" y="2122"/>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73" name="Line 555"/>
              <p:cNvSpPr>
                <a:spLocks noChangeShapeType="1"/>
              </p:cNvSpPr>
              <p:nvPr/>
            </p:nvSpPr>
            <p:spPr bwMode="auto">
              <a:xfrm flipH="1">
                <a:off x="3009" y="2115"/>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74" name="Line 556"/>
              <p:cNvSpPr>
                <a:spLocks noChangeShapeType="1"/>
              </p:cNvSpPr>
              <p:nvPr/>
            </p:nvSpPr>
            <p:spPr bwMode="auto">
              <a:xfrm>
                <a:off x="3014" y="211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75" name="Line 557"/>
              <p:cNvSpPr>
                <a:spLocks noChangeShapeType="1"/>
              </p:cNvSpPr>
              <p:nvPr/>
            </p:nvSpPr>
            <p:spPr bwMode="auto">
              <a:xfrm flipH="1">
                <a:off x="3014" y="2108"/>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76" name="Line 558"/>
              <p:cNvSpPr>
                <a:spLocks noChangeShapeType="1"/>
              </p:cNvSpPr>
              <p:nvPr/>
            </p:nvSpPr>
            <p:spPr bwMode="auto">
              <a:xfrm flipH="1">
                <a:off x="3016" y="2103"/>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77" name="Line 559"/>
              <p:cNvSpPr>
                <a:spLocks noChangeShapeType="1"/>
              </p:cNvSpPr>
              <p:nvPr/>
            </p:nvSpPr>
            <p:spPr bwMode="auto">
              <a:xfrm flipH="1">
                <a:off x="3018" y="2096"/>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78" name="Line 560"/>
              <p:cNvSpPr>
                <a:spLocks noChangeShapeType="1"/>
              </p:cNvSpPr>
              <p:nvPr/>
            </p:nvSpPr>
            <p:spPr bwMode="auto">
              <a:xfrm flipH="1">
                <a:off x="3021" y="2089"/>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79" name="Line 561"/>
              <p:cNvSpPr>
                <a:spLocks noChangeShapeType="1"/>
              </p:cNvSpPr>
              <p:nvPr/>
            </p:nvSpPr>
            <p:spPr bwMode="auto">
              <a:xfrm flipH="1">
                <a:off x="3023" y="2084"/>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80" name="Line 562"/>
              <p:cNvSpPr>
                <a:spLocks noChangeShapeType="1"/>
              </p:cNvSpPr>
              <p:nvPr/>
            </p:nvSpPr>
            <p:spPr bwMode="auto">
              <a:xfrm>
                <a:off x="3028" y="208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81" name="Line 563"/>
              <p:cNvSpPr>
                <a:spLocks noChangeShapeType="1"/>
              </p:cNvSpPr>
              <p:nvPr/>
            </p:nvSpPr>
            <p:spPr bwMode="auto">
              <a:xfrm flipH="1">
                <a:off x="3028" y="2077"/>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82" name="Line 564"/>
              <p:cNvSpPr>
                <a:spLocks noChangeShapeType="1"/>
              </p:cNvSpPr>
              <p:nvPr/>
            </p:nvSpPr>
            <p:spPr bwMode="auto">
              <a:xfrm flipH="1">
                <a:off x="3030" y="2072"/>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83" name="Line 565"/>
              <p:cNvSpPr>
                <a:spLocks noChangeShapeType="1"/>
              </p:cNvSpPr>
              <p:nvPr/>
            </p:nvSpPr>
            <p:spPr bwMode="auto">
              <a:xfrm flipH="1">
                <a:off x="3032" y="2065"/>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84" name="Line 566"/>
              <p:cNvSpPr>
                <a:spLocks noChangeShapeType="1"/>
              </p:cNvSpPr>
              <p:nvPr/>
            </p:nvSpPr>
            <p:spPr bwMode="auto">
              <a:xfrm flipH="1">
                <a:off x="3035" y="2061"/>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85" name="Line 567"/>
              <p:cNvSpPr>
                <a:spLocks noChangeShapeType="1"/>
              </p:cNvSpPr>
              <p:nvPr/>
            </p:nvSpPr>
            <p:spPr bwMode="auto">
              <a:xfrm flipH="1">
                <a:off x="3037" y="2054"/>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86" name="Line 568"/>
              <p:cNvSpPr>
                <a:spLocks noChangeShapeType="1"/>
              </p:cNvSpPr>
              <p:nvPr/>
            </p:nvSpPr>
            <p:spPr bwMode="auto">
              <a:xfrm>
                <a:off x="3042" y="205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87" name="Line 569"/>
              <p:cNvSpPr>
                <a:spLocks noChangeShapeType="1"/>
              </p:cNvSpPr>
              <p:nvPr/>
            </p:nvSpPr>
            <p:spPr bwMode="auto">
              <a:xfrm flipH="1">
                <a:off x="3042" y="2046"/>
                <a:ext cx="2" cy="8"/>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88" name="Line 570"/>
              <p:cNvSpPr>
                <a:spLocks noChangeShapeType="1"/>
              </p:cNvSpPr>
              <p:nvPr/>
            </p:nvSpPr>
            <p:spPr bwMode="auto">
              <a:xfrm flipH="1">
                <a:off x="3044" y="2042"/>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89" name="Line 571"/>
              <p:cNvSpPr>
                <a:spLocks noChangeShapeType="1"/>
              </p:cNvSpPr>
              <p:nvPr/>
            </p:nvSpPr>
            <p:spPr bwMode="auto">
              <a:xfrm flipH="1">
                <a:off x="3047" y="2035"/>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90" name="Line 572"/>
              <p:cNvSpPr>
                <a:spLocks noChangeShapeType="1"/>
              </p:cNvSpPr>
              <p:nvPr/>
            </p:nvSpPr>
            <p:spPr bwMode="auto">
              <a:xfrm flipH="1">
                <a:off x="3049" y="2030"/>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91" name="Line 573"/>
              <p:cNvSpPr>
                <a:spLocks noChangeShapeType="1"/>
              </p:cNvSpPr>
              <p:nvPr/>
            </p:nvSpPr>
            <p:spPr bwMode="auto">
              <a:xfrm flipH="1">
                <a:off x="3051" y="2023"/>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92" name="Line 574"/>
              <p:cNvSpPr>
                <a:spLocks noChangeShapeType="1"/>
              </p:cNvSpPr>
              <p:nvPr/>
            </p:nvSpPr>
            <p:spPr bwMode="auto">
              <a:xfrm>
                <a:off x="3056" y="202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93" name="Line 575"/>
              <p:cNvSpPr>
                <a:spLocks noChangeShapeType="1"/>
              </p:cNvSpPr>
              <p:nvPr/>
            </p:nvSpPr>
            <p:spPr bwMode="auto">
              <a:xfrm flipH="1">
                <a:off x="3056" y="2018"/>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94" name="Line 576"/>
              <p:cNvSpPr>
                <a:spLocks noChangeShapeType="1"/>
              </p:cNvSpPr>
              <p:nvPr/>
            </p:nvSpPr>
            <p:spPr bwMode="auto">
              <a:xfrm flipH="1">
                <a:off x="3058" y="2011"/>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95" name="Line 577"/>
              <p:cNvSpPr>
                <a:spLocks noChangeShapeType="1"/>
              </p:cNvSpPr>
              <p:nvPr/>
            </p:nvSpPr>
            <p:spPr bwMode="auto">
              <a:xfrm flipH="1">
                <a:off x="3061" y="2004"/>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96" name="Line 578"/>
              <p:cNvSpPr>
                <a:spLocks noChangeShapeType="1"/>
              </p:cNvSpPr>
              <p:nvPr/>
            </p:nvSpPr>
            <p:spPr bwMode="auto">
              <a:xfrm flipH="1">
                <a:off x="3063" y="1999"/>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97" name="Line 579"/>
              <p:cNvSpPr>
                <a:spLocks noChangeShapeType="1"/>
              </p:cNvSpPr>
              <p:nvPr/>
            </p:nvSpPr>
            <p:spPr bwMode="auto">
              <a:xfrm flipH="1">
                <a:off x="3068" y="1992"/>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98" name="Line 580"/>
              <p:cNvSpPr>
                <a:spLocks noChangeShapeType="1"/>
              </p:cNvSpPr>
              <p:nvPr/>
            </p:nvSpPr>
            <p:spPr bwMode="auto">
              <a:xfrm>
                <a:off x="3070" y="199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199" name="Line 581"/>
              <p:cNvSpPr>
                <a:spLocks noChangeShapeType="1"/>
              </p:cNvSpPr>
              <p:nvPr/>
            </p:nvSpPr>
            <p:spPr bwMode="auto">
              <a:xfrm flipH="1">
                <a:off x="3070" y="1988"/>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00" name="Line 582"/>
              <p:cNvSpPr>
                <a:spLocks noChangeShapeType="1"/>
              </p:cNvSpPr>
              <p:nvPr/>
            </p:nvSpPr>
            <p:spPr bwMode="auto">
              <a:xfrm flipH="1">
                <a:off x="3073" y="1981"/>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01" name="Line 583"/>
              <p:cNvSpPr>
                <a:spLocks noChangeShapeType="1"/>
              </p:cNvSpPr>
              <p:nvPr/>
            </p:nvSpPr>
            <p:spPr bwMode="auto">
              <a:xfrm flipH="1">
                <a:off x="3075" y="1976"/>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02" name="Line 584"/>
              <p:cNvSpPr>
                <a:spLocks noChangeShapeType="1"/>
              </p:cNvSpPr>
              <p:nvPr/>
            </p:nvSpPr>
            <p:spPr bwMode="auto">
              <a:xfrm flipH="1">
                <a:off x="3077" y="1969"/>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03" name="Line 585"/>
              <p:cNvSpPr>
                <a:spLocks noChangeShapeType="1"/>
              </p:cNvSpPr>
              <p:nvPr/>
            </p:nvSpPr>
            <p:spPr bwMode="auto">
              <a:xfrm flipH="1">
                <a:off x="3082" y="1964"/>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04" name="Line 586"/>
              <p:cNvSpPr>
                <a:spLocks noChangeShapeType="1"/>
              </p:cNvSpPr>
              <p:nvPr/>
            </p:nvSpPr>
            <p:spPr bwMode="auto">
              <a:xfrm>
                <a:off x="3084" y="196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05" name="Line 587"/>
              <p:cNvSpPr>
                <a:spLocks noChangeShapeType="1"/>
              </p:cNvSpPr>
              <p:nvPr/>
            </p:nvSpPr>
            <p:spPr bwMode="auto">
              <a:xfrm flipH="1">
                <a:off x="3084" y="1957"/>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06" name="Line 588"/>
              <p:cNvSpPr>
                <a:spLocks noChangeShapeType="1"/>
              </p:cNvSpPr>
              <p:nvPr/>
            </p:nvSpPr>
            <p:spPr bwMode="auto">
              <a:xfrm flipH="1">
                <a:off x="3087" y="1952"/>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07" name="Line 589"/>
              <p:cNvSpPr>
                <a:spLocks noChangeShapeType="1"/>
              </p:cNvSpPr>
              <p:nvPr/>
            </p:nvSpPr>
            <p:spPr bwMode="auto">
              <a:xfrm flipH="1">
                <a:off x="3089" y="1945"/>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08" name="Line 590"/>
              <p:cNvSpPr>
                <a:spLocks noChangeShapeType="1"/>
              </p:cNvSpPr>
              <p:nvPr/>
            </p:nvSpPr>
            <p:spPr bwMode="auto">
              <a:xfrm flipH="1">
                <a:off x="3094" y="1940"/>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09" name="Line 591"/>
              <p:cNvSpPr>
                <a:spLocks noChangeShapeType="1"/>
              </p:cNvSpPr>
              <p:nvPr/>
            </p:nvSpPr>
            <p:spPr bwMode="auto">
              <a:xfrm flipH="1">
                <a:off x="3096" y="1933"/>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10" name="Line 592"/>
              <p:cNvSpPr>
                <a:spLocks noChangeShapeType="1"/>
              </p:cNvSpPr>
              <p:nvPr/>
            </p:nvSpPr>
            <p:spPr bwMode="auto">
              <a:xfrm>
                <a:off x="3099" y="193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11" name="Line 593"/>
              <p:cNvSpPr>
                <a:spLocks noChangeShapeType="1"/>
              </p:cNvSpPr>
              <p:nvPr/>
            </p:nvSpPr>
            <p:spPr bwMode="auto">
              <a:xfrm flipH="1">
                <a:off x="3099" y="1929"/>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12" name="Line 594"/>
              <p:cNvSpPr>
                <a:spLocks noChangeShapeType="1"/>
              </p:cNvSpPr>
              <p:nvPr/>
            </p:nvSpPr>
            <p:spPr bwMode="auto">
              <a:xfrm flipH="1">
                <a:off x="3101" y="1922"/>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13" name="Line 595"/>
              <p:cNvSpPr>
                <a:spLocks noChangeShapeType="1"/>
              </p:cNvSpPr>
              <p:nvPr/>
            </p:nvSpPr>
            <p:spPr bwMode="auto">
              <a:xfrm flipH="1">
                <a:off x="3106" y="1917"/>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14" name="Line 596"/>
              <p:cNvSpPr>
                <a:spLocks noChangeShapeType="1"/>
              </p:cNvSpPr>
              <p:nvPr/>
            </p:nvSpPr>
            <p:spPr bwMode="auto">
              <a:xfrm flipH="1">
                <a:off x="3108" y="1912"/>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15" name="Line 597"/>
              <p:cNvSpPr>
                <a:spLocks noChangeShapeType="1"/>
              </p:cNvSpPr>
              <p:nvPr/>
            </p:nvSpPr>
            <p:spPr bwMode="auto">
              <a:xfrm flipH="1">
                <a:off x="3110" y="1905"/>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16" name="Line 598"/>
              <p:cNvSpPr>
                <a:spLocks noChangeShapeType="1"/>
              </p:cNvSpPr>
              <p:nvPr/>
            </p:nvSpPr>
            <p:spPr bwMode="auto">
              <a:xfrm>
                <a:off x="3113" y="190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17" name="Line 599"/>
              <p:cNvSpPr>
                <a:spLocks noChangeShapeType="1"/>
              </p:cNvSpPr>
              <p:nvPr/>
            </p:nvSpPr>
            <p:spPr bwMode="auto">
              <a:xfrm flipH="1">
                <a:off x="3113" y="1900"/>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18" name="Line 600"/>
              <p:cNvSpPr>
                <a:spLocks noChangeShapeType="1"/>
              </p:cNvSpPr>
              <p:nvPr/>
            </p:nvSpPr>
            <p:spPr bwMode="auto">
              <a:xfrm flipH="1">
                <a:off x="3115" y="1893"/>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19" name="Line 601"/>
              <p:cNvSpPr>
                <a:spLocks noChangeShapeType="1"/>
              </p:cNvSpPr>
              <p:nvPr/>
            </p:nvSpPr>
            <p:spPr bwMode="auto">
              <a:xfrm flipH="1">
                <a:off x="3120" y="1889"/>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20" name="Line 602"/>
              <p:cNvSpPr>
                <a:spLocks noChangeShapeType="1"/>
              </p:cNvSpPr>
              <p:nvPr/>
            </p:nvSpPr>
            <p:spPr bwMode="auto">
              <a:xfrm flipH="1">
                <a:off x="3122" y="1882"/>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21" name="Line 603"/>
              <p:cNvSpPr>
                <a:spLocks noChangeShapeType="1"/>
              </p:cNvSpPr>
              <p:nvPr/>
            </p:nvSpPr>
            <p:spPr bwMode="auto">
              <a:xfrm flipH="1">
                <a:off x="3124" y="1877"/>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22" name="Line 604"/>
              <p:cNvSpPr>
                <a:spLocks noChangeShapeType="1"/>
              </p:cNvSpPr>
              <p:nvPr/>
            </p:nvSpPr>
            <p:spPr bwMode="auto">
              <a:xfrm>
                <a:off x="3127" y="187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23" name="Line 605"/>
              <p:cNvSpPr>
                <a:spLocks noChangeShapeType="1"/>
              </p:cNvSpPr>
              <p:nvPr/>
            </p:nvSpPr>
            <p:spPr bwMode="auto">
              <a:xfrm flipH="1">
                <a:off x="3127" y="1872"/>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24" name="Line 606"/>
              <p:cNvSpPr>
                <a:spLocks noChangeShapeType="1"/>
              </p:cNvSpPr>
              <p:nvPr/>
            </p:nvSpPr>
            <p:spPr bwMode="auto">
              <a:xfrm flipH="1">
                <a:off x="3132" y="1865"/>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25" name="Line 607"/>
              <p:cNvSpPr>
                <a:spLocks noChangeShapeType="1"/>
              </p:cNvSpPr>
              <p:nvPr/>
            </p:nvSpPr>
            <p:spPr bwMode="auto">
              <a:xfrm flipH="1">
                <a:off x="3134" y="1860"/>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226" name="Line 608"/>
              <p:cNvSpPr>
                <a:spLocks noChangeShapeType="1"/>
              </p:cNvSpPr>
              <p:nvPr/>
            </p:nvSpPr>
            <p:spPr bwMode="auto">
              <a:xfrm flipH="1">
                <a:off x="3136" y="1856"/>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6632" name="Group 810"/>
            <p:cNvGrpSpPr>
              <a:grpSpLocks/>
            </p:cNvGrpSpPr>
            <p:nvPr/>
          </p:nvGrpSpPr>
          <p:grpSpPr bwMode="auto">
            <a:xfrm>
              <a:off x="3139" y="1324"/>
              <a:ext cx="476" cy="532"/>
              <a:chOff x="3139" y="1324"/>
              <a:chExt cx="476" cy="532"/>
            </a:xfrm>
          </p:grpSpPr>
          <p:sp>
            <p:nvSpPr>
              <p:cNvPr id="26827" name="Line 610"/>
              <p:cNvSpPr>
                <a:spLocks noChangeShapeType="1"/>
              </p:cNvSpPr>
              <p:nvPr/>
            </p:nvSpPr>
            <p:spPr bwMode="auto">
              <a:xfrm flipH="1">
                <a:off x="3139" y="1849"/>
                <a:ext cx="4"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28" name="Line 611"/>
              <p:cNvSpPr>
                <a:spLocks noChangeShapeType="1"/>
              </p:cNvSpPr>
              <p:nvPr/>
            </p:nvSpPr>
            <p:spPr bwMode="auto">
              <a:xfrm>
                <a:off x="3143" y="184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29" name="Line 612"/>
              <p:cNvSpPr>
                <a:spLocks noChangeShapeType="1"/>
              </p:cNvSpPr>
              <p:nvPr/>
            </p:nvSpPr>
            <p:spPr bwMode="auto">
              <a:xfrm flipH="1">
                <a:off x="3143" y="1844"/>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30" name="Line 613"/>
              <p:cNvSpPr>
                <a:spLocks noChangeShapeType="1"/>
              </p:cNvSpPr>
              <p:nvPr/>
            </p:nvSpPr>
            <p:spPr bwMode="auto">
              <a:xfrm flipH="1">
                <a:off x="3146" y="1839"/>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31" name="Line 614"/>
              <p:cNvSpPr>
                <a:spLocks noChangeShapeType="1"/>
              </p:cNvSpPr>
              <p:nvPr/>
            </p:nvSpPr>
            <p:spPr bwMode="auto">
              <a:xfrm flipH="1">
                <a:off x="3148" y="1835"/>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32" name="Line 615"/>
              <p:cNvSpPr>
                <a:spLocks noChangeShapeType="1"/>
              </p:cNvSpPr>
              <p:nvPr/>
            </p:nvSpPr>
            <p:spPr bwMode="auto">
              <a:xfrm flipH="1">
                <a:off x="3150" y="1827"/>
                <a:ext cx="3" cy="8"/>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33" name="Line 616"/>
              <p:cNvSpPr>
                <a:spLocks noChangeShapeType="1"/>
              </p:cNvSpPr>
              <p:nvPr/>
            </p:nvSpPr>
            <p:spPr bwMode="auto">
              <a:xfrm flipH="1">
                <a:off x="3153" y="1823"/>
                <a:ext cx="4"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34" name="Line 617"/>
              <p:cNvSpPr>
                <a:spLocks noChangeShapeType="1"/>
              </p:cNvSpPr>
              <p:nvPr/>
            </p:nvSpPr>
            <p:spPr bwMode="auto">
              <a:xfrm>
                <a:off x="3157" y="182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35" name="Line 618"/>
              <p:cNvSpPr>
                <a:spLocks noChangeShapeType="1"/>
              </p:cNvSpPr>
              <p:nvPr/>
            </p:nvSpPr>
            <p:spPr bwMode="auto">
              <a:xfrm flipH="1">
                <a:off x="3157" y="1818"/>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36" name="Line 619"/>
              <p:cNvSpPr>
                <a:spLocks noChangeShapeType="1"/>
              </p:cNvSpPr>
              <p:nvPr/>
            </p:nvSpPr>
            <p:spPr bwMode="auto">
              <a:xfrm flipH="1">
                <a:off x="3160" y="1813"/>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37" name="Line 620"/>
              <p:cNvSpPr>
                <a:spLocks noChangeShapeType="1"/>
              </p:cNvSpPr>
              <p:nvPr/>
            </p:nvSpPr>
            <p:spPr bwMode="auto">
              <a:xfrm flipH="1">
                <a:off x="3162" y="1809"/>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38" name="Line 621"/>
              <p:cNvSpPr>
                <a:spLocks noChangeShapeType="1"/>
              </p:cNvSpPr>
              <p:nvPr/>
            </p:nvSpPr>
            <p:spPr bwMode="auto">
              <a:xfrm flipH="1">
                <a:off x="3165" y="1804"/>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39" name="Line 622"/>
              <p:cNvSpPr>
                <a:spLocks noChangeShapeType="1"/>
              </p:cNvSpPr>
              <p:nvPr/>
            </p:nvSpPr>
            <p:spPr bwMode="auto">
              <a:xfrm flipH="1">
                <a:off x="3167" y="1797"/>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40" name="Line 623"/>
              <p:cNvSpPr>
                <a:spLocks noChangeShapeType="1"/>
              </p:cNvSpPr>
              <p:nvPr/>
            </p:nvSpPr>
            <p:spPr bwMode="auto">
              <a:xfrm>
                <a:off x="3169" y="179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41" name="Line 624"/>
              <p:cNvSpPr>
                <a:spLocks noChangeShapeType="1"/>
              </p:cNvSpPr>
              <p:nvPr/>
            </p:nvSpPr>
            <p:spPr bwMode="auto">
              <a:xfrm flipH="1">
                <a:off x="3169" y="1792"/>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42" name="Line 625"/>
              <p:cNvSpPr>
                <a:spLocks noChangeShapeType="1"/>
              </p:cNvSpPr>
              <p:nvPr/>
            </p:nvSpPr>
            <p:spPr bwMode="auto">
              <a:xfrm flipH="1">
                <a:off x="3174" y="1787"/>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43" name="Line 626"/>
              <p:cNvSpPr>
                <a:spLocks noChangeShapeType="1"/>
              </p:cNvSpPr>
              <p:nvPr/>
            </p:nvSpPr>
            <p:spPr bwMode="auto">
              <a:xfrm flipH="1">
                <a:off x="3176" y="1783"/>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44" name="Line 627"/>
              <p:cNvSpPr>
                <a:spLocks noChangeShapeType="1"/>
              </p:cNvSpPr>
              <p:nvPr/>
            </p:nvSpPr>
            <p:spPr bwMode="auto">
              <a:xfrm flipH="1">
                <a:off x="3179" y="1778"/>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45" name="Line 628"/>
              <p:cNvSpPr>
                <a:spLocks noChangeShapeType="1"/>
              </p:cNvSpPr>
              <p:nvPr/>
            </p:nvSpPr>
            <p:spPr bwMode="auto">
              <a:xfrm flipH="1">
                <a:off x="3181" y="1771"/>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46" name="Line 629"/>
              <p:cNvSpPr>
                <a:spLocks noChangeShapeType="1"/>
              </p:cNvSpPr>
              <p:nvPr/>
            </p:nvSpPr>
            <p:spPr bwMode="auto">
              <a:xfrm>
                <a:off x="3186" y="177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47" name="Line 630"/>
              <p:cNvSpPr>
                <a:spLocks noChangeShapeType="1"/>
              </p:cNvSpPr>
              <p:nvPr/>
            </p:nvSpPr>
            <p:spPr bwMode="auto">
              <a:xfrm flipH="1">
                <a:off x="3186" y="1766"/>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48" name="Line 631"/>
              <p:cNvSpPr>
                <a:spLocks noChangeShapeType="1"/>
              </p:cNvSpPr>
              <p:nvPr/>
            </p:nvSpPr>
            <p:spPr bwMode="auto">
              <a:xfrm flipH="1">
                <a:off x="3188" y="1762"/>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49" name="Line 632"/>
              <p:cNvSpPr>
                <a:spLocks noChangeShapeType="1"/>
              </p:cNvSpPr>
              <p:nvPr/>
            </p:nvSpPr>
            <p:spPr bwMode="auto">
              <a:xfrm flipH="1">
                <a:off x="3191" y="1757"/>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50" name="Line 633"/>
              <p:cNvSpPr>
                <a:spLocks noChangeShapeType="1"/>
              </p:cNvSpPr>
              <p:nvPr/>
            </p:nvSpPr>
            <p:spPr bwMode="auto">
              <a:xfrm flipH="1">
                <a:off x="3193" y="1752"/>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51" name="Line 634"/>
              <p:cNvSpPr>
                <a:spLocks noChangeShapeType="1"/>
              </p:cNvSpPr>
              <p:nvPr/>
            </p:nvSpPr>
            <p:spPr bwMode="auto">
              <a:xfrm flipH="1">
                <a:off x="3198" y="1747"/>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52" name="Line 635"/>
              <p:cNvSpPr>
                <a:spLocks noChangeShapeType="1"/>
              </p:cNvSpPr>
              <p:nvPr/>
            </p:nvSpPr>
            <p:spPr bwMode="auto">
              <a:xfrm>
                <a:off x="3200" y="174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53" name="Line 636"/>
              <p:cNvSpPr>
                <a:spLocks noChangeShapeType="1"/>
              </p:cNvSpPr>
              <p:nvPr/>
            </p:nvSpPr>
            <p:spPr bwMode="auto">
              <a:xfrm flipH="1">
                <a:off x="3200" y="1743"/>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54" name="Line 637"/>
              <p:cNvSpPr>
                <a:spLocks noChangeShapeType="1"/>
              </p:cNvSpPr>
              <p:nvPr/>
            </p:nvSpPr>
            <p:spPr bwMode="auto">
              <a:xfrm flipH="1">
                <a:off x="3202" y="1738"/>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55" name="Line 638"/>
              <p:cNvSpPr>
                <a:spLocks noChangeShapeType="1"/>
              </p:cNvSpPr>
              <p:nvPr/>
            </p:nvSpPr>
            <p:spPr bwMode="auto">
              <a:xfrm flipH="1">
                <a:off x="3205" y="1733"/>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56" name="Line 639"/>
              <p:cNvSpPr>
                <a:spLocks noChangeShapeType="1"/>
              </p:cNvSpPr>
              <p:nvPr/>
            </p:nvSpPr>
            <p:spPr bwMode="auto">
              <a:xfrm flipH="1">
                <a:off x="3207" y="1729"/>
                <a:ext cx="5"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57" name="Line 640"/>
              <p:cNvSpPr>
                <a:spLocks noChangeShapeType="1"/>
              </p:cNvSpPr>
              <p:nvPr/>
            </p:nvSpPr>
            <p:spPr bwMode="auto">
              <a:xfrm flipH="1">
                <a:off x="3212" y="1724"/>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58" name="Line 641"/>
              <p:cNvSpPr>
                <a:spLocks noChangeShapeType="1"/>
              </p:cNvSpPr>
              <p:nvPr/>
            </p:nvSpPr>
            <p:spPr bwMode="auto">
              <a:xfrm>
                <a:off x="3214" y="172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59" name="Line 642"/>
              <p:cNvSpPr>
                <a:spLocks noChangeShapeType="1"/>
              </p:cNvSpPr>
              <p:nvPr/>
            </p:nvSpPr>
            <p:spPr bwMode="auto">
              <a:xfrm flipH="1">
                <a:off x="3214" y="1719"/>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60" name="Line 643"/>
              <p:cNvSpPr>
                <a:spLocks noChangeShapeType="1"/>
              </p:cNvSpPr>
              <p:nvPr/>
            </p:nvSpPr>
            <p:spPr bwMode="auto">
              <a:xfrm flipH="1">
                <a:off x="3216" y="1714"/>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61" name="Line 644"/>
              <p:cNvSpPr>
                <a:spLocks noChangeShapeType="1"/>
              </p:cNvSpPr>
              <p:nvPr/>
            </p:nvSpPr>
            <p:spPr bwMode="auto">
              <a:xfrm flipH="1">
                <a:off x="3219" y="1710"/>
                <a:ext cx="5"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62" name="Line 645"/>
              <p:cNvSpPr>
                <a:spLocks noChangeShapeType="1"/>
              </p:cNvSpPr>
              <p:nvPr/>
            </p:nvSpPr>
            <p:spPr bwMode="auto">
              <a:xfrm flipH="1">
                <a:off x="3224" y="1705"/>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63" name="Line 646"/>
              <p:cNvSpPr>
                <a:spLocks noChangeShapeType="1"/>
              </p:cNvSpPr>
              <p:nvPr/>
            </p:nvSpPr>
            <p:spPr bwMode="auto">
              <a:xfrm flipH="1">
                <a:off x="3226" y="1700"/>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64" name="Line 647"/>
              <p:cNvSpPr>
                <a:spLocks noChangeShapeType="1"/>
              </p:cNvSpPr>
              <p:nvPr/>
            </p:nvSpPr>
            <p:spPr bwMode="auto">
              <a:xfrm>
                <a:off x="3228" y="170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65" name="Line 648"/>
              <p:cNvSpPr>
                <a:spLocks noChangeShapeType="1"/>
              </p:cNvSpPr>
              <p:nvPr/>
            </p:nvSpPr>
            <p:spPr bwMode="auto">
              <a:xfrm flipH="1">
                <a:off x="3228" y="1696"/>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66" name="Line 649"/>
              <p:cNvSpPr>
                <a:spLocks noChangeShapeType="1"/>
              </p:cNvSpPr>
              <p:nvPr/>
            </p:nvSpPr>
            <p:spPr bwMode="auto">
              <a:xfrm flipH="1">
                <a:off x="3231" y="1691"/>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67" name="Line 650"/>
              <p:cNvSpPr>
                <a:spLocks noChangeShapeType="1"/>
              </p:cNvSpPr>
              <p:nvPr/>
            </p:nvSpPr>
            <p:spPr bwMode="auto">
              <a:xfrm flipH="1">
                <a:off x="3233" y="1686"/>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68" name="Line 651"/>
              <p:cNvSpPr>
                <a:spLocks noChangeShapeType="1"/>
              </p:cNvSpPr>
              <p:nvPr/>
            </p:nvSpPr>
            <p:spPr bwMode="auto">
              <a:xfrm flipH="1">
                <a:off x="3238" y="1681"/>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69" name="Line 652"/>
              <p:cNvSpPr>
                <a:spLocks noChangeShapeType="1"/>
              </p:cNvSpPr>
              <p:nvPr/>
            </p:nvSpPr>
            <p:spPr bwMode="auto">
              <a:xfrm flipH="1">
                <a:off x="3240" y="1677"/>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70" name="Line 653"/>
              <p:cNvSpPr>
                <a:spLocks noChangeShapeType="1"/>
              </p:cNvSpPr>
              <p:nvPr/>
            </p:nvSpPr>
            <p:spPr bwMode="auto">
              <a:xfrm>
                <a:off x="3242" y="167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71" name="Line 654"/>
              <p:cNvSpPr>
                <a:spLocks noChangeShapeType="1"/>
              </p:cNvSpPr>
              <p:nvPr/>
            </p:nvSpPr>
            <p:spPr bwMode="auto">
              <a:xfrm flipH="1">
                <a:off x="3242" y="1672"/>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72" name="Line 655"/>
              <p:cNvSpPr>
                <a:spLocks noChangeShapeType="1"/>
              </p:cNvSpPr>
              <p:nvPr/>
            </p:nvSpPr>
            <p:spPr bwMode="auto">
              <a:xfrm flipH="1">
                <a:off x="3245" y="1667"/>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73" name="Line 656"/>
              <p:cNvSpPr>
                <a:spLocks noChangeShapeType="1"/>
              </p:cNvSpPr>
              <p:nvPr/>
            </p:nvSpPr>
            <p:spPr bwMode="auto">
              <a:xfrm flipH="1">
                <a:off x="3250" y="1663"/>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74" name="Line 657"/>
              <p:cNvSpPr>
                <a:spLocks noChangeShapeType="1"/>
              </p:cNvSpPr>
              <p:nvPr/>
            </p:nvSpPr>
            <p:spPr bwMode="auto">
              <a:xfrm flipH="1">
                <a:off x="3252" y="1658"/>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75" name="Line 658"/>
              <p:cNvSpPr>
                <a:spLocks noChangeShapeType="1"/>
              </p:cNvSpPr>
              <p:nvPr/>
            </p:nvSpPr>
            <p:spPr bwMode="auto">
              <a:xfrm flipH="1">
                <a:off x="3254" y="1653"/>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76" name="Line 659"/>
              <p:cNvSpPr>
                <a:spLocks noChangeShapeType="1"/>
              </p:cNvSpPr>
              <p:nvPr/>
            </p:nvSpPr>
            <p:spPr bwMode="auto">
              <a:xfrm>
                <a:off x="3257" y="165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77" name="Line 660"/>
              <p:cNvSpPr>
                <a:spLocks noChangeShapeType="1"/>
              </p:cNvSpPr>
              <p:nvPr/>
            </p:nvSpPr>
            <p:spPr bwMode="auto">
              <a:xfrm flipH="1">
                <a:off x="3257" y="1651"/>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78" name="Line 661"/>
              <p:cNvSpPr>
                <a:spLocks noChangeShapeType="1"/>
              </p:cNvSpPr>
              <p:nvPr/>
            </p:nvSpPr>
            <p:spPr bwMode="auto">
              <a:xfrm flipH="1">
                <a:off x="3259" y="1646"/>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79" name="Line 662"/>
              <p:cNvSpPr>
                <a:spLocks noChangeShapeType="1"/>
              </p:cNvSpPr>
              <p:nvPr/>
            </p:nvSpPr>
            <p:spPr bwMode="auto">
              <a:xfrm flipH="1">
                <a:off x="3264" y="1641"/>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80" name="Line 663"/>
              <p:cNvSpPr>
                <a:spLocks noChangeShapeType="1"/>
              </p:cNvSpPr>
              <p:nvPr/>
            </p:nvSpPr>
            <p:spPr bwMode="auto">
              <a:xfrm flipH="1">
                <a:off x="3266" y="1637"/>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81" name="Line 664"/>
              <p:cNvSpPr>
                <a:spLocks noChangeShapeType="1"/>
              </p:cNvSpPr>
              <p:nvPr/>
            </p:nvSpPr>
            <p:spPr bwMode="auto">
              <a:xfrm flipH="1">
                <a:off x="3268" y="1632"/>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82" name="Line 665"/>
              <p:cNvSpPr>
                <a:spLocks noChangeShapeType="1"/>
              </p:cNvSpPr>
              <p:nvPr/>
            </p:nvSpPr>
            <p:spPr bwMode="auto">
              <a:xfrm>
                <a:off x="3271" y="163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83" name="Line 666"/>
              <p:cNvSpPr>
                <a:spLocks noChangeShapeType="1"/>
              </p:cNvSpPr>
              <p:nvPr/>
            </p:nvSpPr>
            <p:spPr bwMode="auto">
              <a:xfrm flipH="1">
                <a:off x="3271" y="1630"/>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84" name="Line 667"/>
              <p:cNvSpPr>
                <a:spLocks noChangeShapeType="1"/>
              </p:cNvSpPr>
              <p:nvPr/>
            </p:nvSpPr>
            <p:spPr bwMode="auto">
              <a:xfrm flipH="1">
                <a:off x="3275" y="1625"/>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85" name="Line 668"/>
              <p:cNvSpPr>
                <a:spLocks noChangeShapeType="1"/>
              </p:cNvSpPr>
              <p:nvPr/>
            </p:nvSpPr>
            <p:spPr bwMode="auto">
              <a:xfrm flipH="1">
                <a:off x="3278" y="1620"/>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86" name="Line 669"/>
              <p:cNvSpPr>
                <a:spLocks noChangeShapeType="1"/>
              </p:cNvSpPr>
              <p:nvPr/>
            </p:nvSpPr>
            <p:spPr bwMode="auto">
              <a:xfrm flipH="1">
                <a:off x="3280" y="1618"/>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87" name="Line 670"/>
              <p:cNvSpPr>
                <a:spLocks noChangeShapeType="1"/>
              </p:cNvSpPr>
              <p:nvPr/>
            </p:nvSpPr>
            <p:spPr bwMode="auto">
              <a:xfrm flipH="1">
                <a:off x="3283" y="1613"/>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88" name="Line 671"/>
              <p:cNvSpPr>
                <a:spLocks noChangeShapeType="1"/>
              </p:cNvSpPr>
              <p:nvPr/>
            </p:nvSpPr>
            <p:spPr bwMode="auto">
              <a:xfrm>
                <a:off x="3285" y="161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89" name="Line 672"/>
              <p:cNvSpPr>
                <a:spLocks noChangeShapeType="1"/>
              </p:cNvSpPr>
              <p:nvPr/>
            </p:nvSpPr>
            <p:spPr bwMode="auto">
              <a:xfrm flipH="1">
                <a:off x="3285" y="1608"/>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90" name="Line 673"/>
              <p:cNvSpPr>
                <a:spLocks noChangeShapeType="1"/>
              </p:cNvSpPr>
              <p:nvPr/>
            </p:nvSpPr>
            <p:spPr bwMode="auto">
              <a:xfrm flipH="1">
                <a:off x="3287" y="1604"/>
                <a:ext cx="5"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91" name="Line 674"/>
              <p:cNvSpPr>
                <a:spLocks noChangeShapeType="1"/>
              </p:cNvSpPr>
              <p:nvPr/>
            </p:nvSpPr>
            <p:spPr bwMode="auto">
              <a:xfrm flipH="1">
                <a:off x="3292" y="1601"/>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92" name="Line 675"/>
              <p:cNvSpPr>
                <a:spLocks noChangeShapeType="1"/>
              </p:cNvSpPr>
              <p:nvPr/>
            </p:nvSpPr>
            <p:spPr bwMode="auto">
              <a:xfrm flipH="1">
                <a:off x="3294" y="1597"/>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93" name="Line 676"/>
              <p:cNvSpPr>
                <a:spLocks noChangeShapeType="1"/>
              </p:cNvSpPr>
              <p:nvPr/>
            </p:nvSpPr>
            <p:spPr bwMode="auto">
              <a:xfrm flipH="1">
                <a:off x="3297" y="1592"/>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94" name="Line 677"/>
              <p:cNvSpPr>
                <a:spLocks noChangeShapeType="1"/>
              </p:cNvSpPr>
              <p:nvPr/>
            </p:nvSpPr>
            <p:spPr bwMode="auto">
              <a:xfrm>
                <a:off x="3299" y="159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95" name="Line 678"/>
              <p:cNvSpPr>
                <a:spLocks noChangeShapeType="1"/>
              </p:cNvSpPr>
              <p:nvPr/>
            </p:nvSpPr>
            <p:spPr bwMode="auto">
              <a:xfrm flipH="1">
                <a:off x="3299" y="1590"/>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96" name="Line 679"/>
              <p:cNvSpPr>
                <a:spLocks noChangeShapeType="1"/>
              </p:cNvSpPr>
              <p:nvPr/>
            </p:nvSpPr>
            <p:spPr bwMode="auto">
              <a:xfrm flipH="1">
                <a:off x="3304" y="1585"/>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97" name="Line 680"/>
              <p:cNvSpPr>
                <a:spLocks noChangeShapeType="1"/>
              </p:cNvSpPr>
              <p:nvPr/>
            </p:nvSpPr>
            <p:spPr bwMode="auto">
              <a:xfrm flipH="1">
                <a:off x="3306" y="1583"/>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98" name="Line 681"/>
              <p:cNvSpPr>
                <a:spLocks noChangeShapeType="1"/>
              </p:cNvSpPr>
              <p:nvPr/>
            </p:nvSpPr>
            <p:spPr bwMode="auto">
              <a:xfrm flipH="1">
                <a:off x="3308" y="1578"/>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99" name="Line 682"/>
              <p:cNvSpPr>
                <a:spLocks noChangeShapeType="1"/>
              </p:cNvSpPr>
              <p:nvPr/>
            </p:nvSpPr>
            <p:spPr bwMode="auto">
              <a:xfrm flipH="1">
                <a:off x="3311" y="1573"/>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00" name="Line 683"/>
              <p:cNvSpPr>
                <a:spLocks noChangeShapeType="1"/>
              </p:cNvSpPr>
              <p:nvPr/>
            </p:nvSpPr>
            <p:spPr bwMode="auto">
              <a:xfrm>
                <a:off x="3313" y="157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01" name="Line 684"/>
              <p:cNvSpPr>
                <a:spLocks noChangeShapeType="1"/>
              </p:cNvSpPr>
              <p:nvPr/>
            </p:nvSpPr>
            <p:spPr bwMode="auto">
              <a:xfrm flipH="1">
                <a:off x="3313" y="1571"/>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02" name="Line 685"/>
              <p:cNvSpPr>
                <a:spLocks noChangeShapeType="1"/>
              </p:cNvSpPr>
              <p:nvPr/>
            </p:nvSpPr>
            <p:spPr bwMode="auto">
              <a:xfrm flipH="1">
                <a:off x="3318" y="1566"/>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03" name="Line 686"/>
              <p:cNvSpPr>
                <a:spLocks noChangeShapeType="1"/>
              </p:cNvSpPr>
              <p:nvPr/>
            </p:nvSpPr>
            <p:spPr bwMode="auto">
              <a:xfrm flipH="1">
                <a:off x="3320" y="1564"/>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04" name="Line 687"/>
              <p:cNvSpPr>
                <a:spLocks noChangeShapeType="1"/>
              </p:cNvSpPr>
              <p:nvPr/>
            </p:nvSpPr>
            <p:spPr bwMode="auto">
              <a:xfrm flipH="1">
                <a:off x="3323" y="1559"/>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05" name="Line 688"/>
              <p:cNvSpPr>
                <a:spLocks noChangeShapeType="1"/>
              </p:cNvSpPr>
              <p:nvPr/>
            </p:nvSpPr>
            <p:spPr bwMode="auto">
              <a:xfrm flipH="1">
                <a:off x="3325" y="1554"/>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06" name="Line 689"/>
              <p:cNvSpPr>
                <a:spLocks noChangeShapeType="1"/>
              </p:cNvSpPr>
              <p:nvPr/>
            </p:nvSpPr>
            <p:spPr bwMode="auto">
              <a:xfrm>
                <a:off x="3330" y="155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07" name="Line 690"/>
              <p:cNvSpPr>
                <a:spLocks noChangeShapeType="1"/>
              </p:cNvSpPr>
              <p:nvPr/>
            </p:nvSpPr>
            <p:spPr bwMode="auto">
              <a:xfrm flipH="1">
                <a:off x="3330" y="1552"/>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08" name="Line 691"/>
              <p:cNvSpPr>
                <a:spLocks noChangeShapeType="1"/>
              </p:cNvSpPr>
              <p:nvPr/>
            </p:nvSpPr>
            <p:spPr bwMode="auto">
              <a:xfrm flipH="1">
                <a:off x="3332" y="1547"/>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09" name="Line 692"/>
              <p:cNvSpPr>
                <a:spLocks noChangeShapeType="1"/>
              </p:cNvSpPr>
              <p:nvPr/>
            </p:nvSpPr>
            <p:spPr bwMode="auto">
              <a:xfrm flipH="1">
                <a:off x="3334" y="1545"/>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10" name="Line 693"/>
              <p:cNvSpPr>
                <a:spLocks noChangeShapeType="1"/>
              </p:cNvSpPr>
              <p:nvPr/>
            </p:nvSpPr>
            <p:spPr bwMode="auto">
              <a:xfrm flipH="1">
                <a:off x="3337" y="1540"/>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11" name="Line 694"/>
              <p:cNvSpPr>
                <a:spLocks noChangeShapeType="1"/>
              </p:cNvSpPr>
              <p:nvPr/>
            </p:nvSpPr>
            <p:spPr bwMode="auto">
              <a:xfrm flipH="1">
                <a:off x="3342" y="1535"/>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12" name="Line 695"/>
              <p:cNvSpPr>
                <a:spLocks noChangeShapeType="1"/>
              </p:cNvSpPr>
              <p:nvPr/>
            </p:nvSpPr>
            <p:spPr bwMode="auto">
              <a:xfrm>
                <a:off x="3344" y="153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13" name="Line 696"/>
              <p:cNvSpPr>
                <a:spLocks noChangeShapeType="1"/>
              </p:cNvSpPr>
              <p:nvPr/>
            </p:nvSpPr>
            <p:spPr bwMode="auto">
              <a:xfrm flipH="1">
                <a:off x="3344" y="1533"/>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14" name="Line 697"/>
              <p:cNvSpPr>
                <a:spLocks noChangeShapeType="1"/>
              </p:cNvSpPr>
              <p:nvPr/>
            </p:nvSpPr>
            <p:spPr bwMode="auto">
              <a:xfrm flipH="1">
                <a:off x="3346" y="1531"/>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15" name="Line 698"/>
              <p:cNvSpPr>
                <a:spLocks noChangeShapeType="1"/>
              </p:cNvSpPr>
              <p:nvPr/>
            </p:nvSpPr>
            <p:spPr bwMode="auto">
              <a:xfrm flipH="1">
                <a:off x="3349" y="1526"/>
                <a:ext cx="4"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16" name="Line 699"/>
              <p:cNvSpPr>
                <a:spLocks noChangeShapeType="1"/>
              </p:cNvSpPr>
              <p:nvPr/>
            </p:nvSpPr>
            <p:spPr bwMode="auto">
              <a:xfrm flipH="1">
                <a:off x="3353" y="1524"/>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17" name="Line 700"/>
              <p:cNvSpPr>
                <a:spLocks noChangeShapeType="1"/>
              </p:cNvSpPr>
              <p:nvPr/>
            </p:nvSpPr>
            <p:spPr bwMode="auto">
              <a:xfrm flipH="1">
                <a:off x="3356" y="1519"/>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18" name="Line 701"/>
              <p:cNvSpPr>
                <a:spLocks noChangeShapeType="1"/>
              </p:cNvSpPr>
              <p:nvPr/>
            </p:nvSpPr>
            <p:spPr bwMode="auto">
              <a:xfrm>
                <a:off x="3358" y="151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19" name="Line 702"/>
              <p:cNvSpPr>
                <a:spLocks noChangeShapeType="1"/>
              </p:cNvSpPr>
              <p:nvPr/>
            </p:nvSpPr>
            <p:spPr bwMode="auto">
              <a:xfrm flipH="1">
                <a:off x="3358" y="1517"/>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20" name="Line 703"/>
              <p:cNvSpPr>
                <a:spLocks noChangeShapeType="1"/>
              </p:cNvSpPr>
              <p:nvPr/>
            </p:nvSpPr>
            <p:spPr bwMode="auto">
              <a:xfrm flipH="1">
                <a:off x="3360" y="1514"/>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21" name="Line 704"/>
              <p:cNvSpPr>
                <a:spLocks noChangeShapeType="1"/>
              </p:cNvSpPr>
              <p:nvPr/>
            </p:nvSpPr>
            <p:spPr bwMode="auto">
              <a:xfrm flipH="1">
                <a:off x="3363" y="1512"/>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22" name="Line 705"/>
              <p:cNvSpPr>
                <a:spLocks noChangeShapeType="1"/>
              </p:cNvSpPr>
              <p:nvPr/>
            </p:nvSpPr>
            <p:spPr bwMode="auto">
              <a:xfrm flipH="1">
                <a:off x="3365" y="1507"/>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23" name="Line 706"/>
              <p:cNvSpPr>
                <a:spLocks noChangeShapeType="1"/>
              </p:cNvSpPr>
              <p:nvPr/>
            </p:nvSpPr>
            <p:spPr bwMode="auto">
              <a:xfrm flipH="1">
                <a:off x="3367" y="1505"/>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24" name="Line 707"/>
              <p:cNvSpPr>
                <a:spLocks noChangeShapeType="1"/>
              </p:cNvSpPr>
              <p:nvPr/>
            </p:nvSpPr>
            <p:spPr bwMode="auto">
              <a:xfrm>
                <a:off x="3372" y="150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25" name="Line 708"/>
              <p:cNvSpPr>
                <a:spLocks noChangeShapeType="1"/>
              </p:cNvSpPr>
              <p:nvPr/>
            </p:nvSpPr>
            <p:spPr bwMode="auto">
              <a:xfrm flipH="1">
                <a:off x="3372" y="1503"/>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26" name="Line 709"/>
              <p:cNvSpPr>
                <a:spLocks noChangeShapeType="1"/>
              </p:cNvSpPr>
              <p:nvPr/>
            </p:nvSpPr>
            <p:spPr bwMode="auto">
              <a:xfrm flipH="1">
                <a:off x="3375" y="1498"/>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27" name="Line 710"/>
              <p:cNvSpPr>
                <a:spLocks noChangeShapeType="1"/>
              </p:cNvSpPr>
              <p:nvPr/>
            </p:nvSpPr>
            <p:spPr bwMode="auto">
              <a:xfrm flipH="1">
                <a:off x="3377" y="1495"/>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28" name="Line 711"/>
              <p:cNvSpPr>
                <a:spLocks noChangeShapeType="1"/>
              </p:cNvSpPr>
              <p:nvPr/>
            </p:nvSpPr>
            <p:spPr bwMode="auto">
              <a:xfrm flipH="1">
                <a:off x="3379" y="1493"/>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29" name="Line 712"/>
              <p:cNvSpPr>
                <a:spLocks noChangeShapeType="1"/>
              </p:cNvSpPr>
              <p:nvPr/>
            </p:nvSpPr>
            <p:spPr bwMode="auto">
              <a:xfrm flipH="1">
                <a:off x="3382" y="1491"/>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30" name="Line 713"/>
              <p:cNvSpPr>
                <a:spLocks noChangeShapeType="1"/>
              </p:cNvSpPr>
              <p:nvPr/>
            </p:nvSpPr>
            <p:spPr bwMode="auto">
              <a:xfrm>
                <a:off x="3386" y="149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31" name="Line 714"/>
              <p:cNvSpPr>
                <a:spLocks noChangeShapeType="1"/>
              </p:cNvSpPr>
              <p:nvPr/>
            </p:nvSpPr>
            <p:spPr bwMode="auto">
              <a:xfrm flipH="1">
                <a:off x="3386" y="1486"/>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32" name="Line 715"/>
              <p:cNvSpPr>
                <a:spLocks noChangeShapeType="1"/>
              </p:cNvSpPr>
              <p:nvPr/>
            </p:nvSpPr>
            <p:spPr bwMode="auto">
              <a:xfrm flipH="1">
                <a:off x="3389" y="1484"/>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33" name="Line 716"/>
              <p:cNvSpPr>
                <a:spLocks noChangeShapeType="1"/>
              </p:cNvSpPr>
              <p:nvPr/>
            </p:nvSpPr>
            <p:spPr bwMode="auto">
              <a:xfrm flipH="1">
                <a:off x="3391" y="1481"/>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34" name="Line 717"/>
              <p:cNvSpPr>
                <a:spLocks noChangeShapeType="1"/>
              </p:cNvSpPr>
              <p:nvPr/>
            </p:nvSpPr>
            <p:spPr bwMode="auto">
              <a:xfrm flipH="1">
                <a:off x="3393" y="1477"/>
                <a:ext cx="5"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35" name="Line 718"/>
              <p:cNvSpPr>
                <a:spLocks noChangeShapeType="1"/>
              </p:cNvSpPr>
              <p:nvPr/>
            </p:nvSpPr>
            <p:spPr bwMode="auto">
              <a:xfrm flipH="1">
                <a:off x="3398" y="1474"/>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36" name="Line 719"/>
              <p:cNvSpPr>
                <a:spLocks noChangeShapeType="1"/>
              </p:cNvSpPr>
              <p:nvPr/>
            </p:nvSpPr>
            <p:spPr bwMode="auto">
              <a:xfrm>
                <a:off x="3400" y="147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37" name="Line 720"/>
              <p:cNvSpPr>
                <a:spLocks noChangeShapeType="1"/>
              </p:cNvSpPr>
              <p:nvPr/>
            </p:nvSpPr>
            <p:spPr bwMode="auto">
              <a:xfrm flipH="1">
                <a:off x="3400" y="1472"/>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38" name="Line 721"/>
              <p:cNvSpPr>
                <a:spLocks noChangeShapeType="1"/>
              </p:cNvSpPr>
              <p:nvPr/>
            </p:nvSpPr>
            <p:spPr bwMode="auto">
              <a:xfrm flipH="1">
                <a:off x="3403" y="1470"/>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39" name="Line 722"/>
              <p:cNvSpPr>
                <a:spLocks noChangeShapeType="1"/>
              </p:cNvSpPr>
              <p:nvPr/>
            </p:nvSpPr>
            <p:spPr bwMode="auto">
              <a:xfrm flipH="1">
                <a:off x="3405" y="1465"/>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40" name="Line 723"/>
              <p:cNvSpPr>
                <a:spLocks noChangeShapeType="1"/>
              </p:cNvSpPr>
              <p:nvPr/>
            </p:nvSpPr>
            <p:spPr bwMode="auto">
              <a:xfrm flipH="1">
                <a:off x="3410" y="1462"/>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41" name="Line 724"/>
              <p:cNvSpPr>
                <a:spLocks noChangeShapeType="1"/>
              </p:cNvSpPr>
              <p:nvPr/>
            </p:nvSpPr>
            <p:spPr bwMode="auto">
              <a:xfrm flipH="1">
                <a:off x="3412" y="1460"/>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42" name="Line 725"/>
              <p:cNvSpPr>
                <a:spLocks noChangeShapeType="1"/>
              </p:cNvSpPr>
              <p:nvPr/>
            </p:nvSpPr>
            <p:spPr bwMode="auto">
              <a:xfrm>
                <a:off x="3415" y="146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43" name="Line 726"/>
              <p:cNvSpPr>
                <a:spLocks noChangeShapeType="1"/>
              </p:cNvSpPr>
              <p:nvPr/>
            </p:nvSpPr>
            <p:spPr bwMode="auto">
              <a:xfrm flipH="1">
                <a:off x="3415" y="1458"/>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44" name="Line 727"/>
              <p:cNvSpPr>
                <a:spLocks noChangeShapeType="1"/>
              </p:cNvSpPr>
              <p:nvPr/>
            </p:nvSpPr>
            <p:spPr bwMode="auto">
              <a:xfrm flipH="1">
                <a:off x="3417" y="1453"/>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45" name="Line 728"/>
              <p:cNvSpPr>
                <a:spLocks noChangeShapeType="1"/>
              </p:cNvSpPr>
              <p:nvPr/>
            </p:nvSpPr>
            <p:spPr bwMode="auto">
              <a:xfrm flipH="1">
                <a:off x="3422" y="1451"/>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46" name="Line 729"/>
              <p:cNvSpPr>
                <a:spLocks noChangeShapeType="1"/>
              </p:cNvSpPr>
              <p:nvPr/>
            </p:nvSpPr>
            <p:spPr bwMode="auto">
              <a:xfrm flipH="1">
                <a:off x="3424" y="1448"/>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47" name="Line 730"/>
              <p:cNvSpPr>
                <a:spLocks noChangeShapeType="1"/>
              </p:cNvSpPr>
              <p:nvPr/>
            </p:nvSpPr>
            <p:spPr bwMode="auto">
              <a:xfrm flipH="1">
                <a:off x="3426" y="1446"/>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48" name="Line 731"/>
              <p:cNvSpPr>
                <a:spLocks noChangeShapeType="1"/>
              </p:cNvSpPr>
              <p:nvPr/>
            </p:nvSpPr>
            <p:spPr bwMode="auto">
              <a:xfrm>
                <a:off x="3431" y="1446"/>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49" name="Line 732"/>
              <p:cNvSpPr>
                <a:spLocks noChangeShapeType="1"/>
              </p:cNvSpPr>
              <p:nvPr/>
            </p:nvSpPr>
            <p:spPr bwMode="auto">
              <a:xfrm flipH="1">
                <a:off x="3431" y="1444"/>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50" name="Line 733"/>
              <p:cNvSpPr>
                <a:spLocks noChangeShapeType="1"/>
              </p:cNvSpPr>
              <p:nvPr/>
            </p:nvSpPr>
            <p:spPr bwMode="auto">
              <a:xfrm flipH="1">
                <a:off x="3434" y="1441"/>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51" name="Line 734"/>
              <p:cNvSpPr>
                <a:spLocks noChangeShapeType="1"/>
              </p:cNvSpPr>
              <p:nvPr/>
            </p:nvSpPr>
            <p:spPr bwMode="auto">
              <a:xfrm flipH="1">
                <a:off x="3436" y="1439"/>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52" name="Line 735"/>
              <p:cNvSpPr>
                <a:spLocks noChangeShapeType="1"/>
              </p:cNvSpPr>
              <p:nvPr/>
            </p:nvSpPr>
            <p:spPr bwMode="auto">
              <a:xfrm flipH="1">
                <a:off x="3438" y="1434"/>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53" name="Line 736"/>
              <p:cNvSpPr>
                <a:spLocks noChangeShapeType="1"/>
              </p:cNvSpPr>
              <p:nvPr/>
            </p:nvSpPr>
            <p:spPr bwMode="auto">
              <a:xfrm flipH="1">
                <a:off x="3441" y="1432"/>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54" name="Line 737"/>
              <p:cNvSpPr>
                <a:spLocks noChangeShapeType="1"/>
              </p:cNvSpPr>
              <p:nvPr/>
            </p:nvSpPr>
            <p:spPr bwMode="auto">
              <a:xfrm>
                <a:off x="3445" y="143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55" name="Line 738"/>
              <p:cNvSpPr>
                <a:spLocks noChangeShapeType="1"/>
              </p:cNvSpPr>
              <p:nvPr/>
            </p:nvSpPr>
            <p:spPr bwMode="auto">
              <a:xfrm flipH="1">
                <a:off x="3445" y="1430"/>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56" name="Line 739"/>
              <p:cNvSpPr>
                <a:spLocks noChangeShapeType="1"/>
              </p:cNvSpPr>
              <p:nvPr/>
            </p:nvSpPr>
            <p:spPr bwMode="auto">
              <a:xfrm flipH="1">
                <a:off x="3448" y="1427"/>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57" name="Line 740"/>
              <p:cNvSpPr>
                <a:spLocks noChangeShapeType="1"/>
              </p:cNvSpPr>
              <p:nvPr/>
            </p:nvSpPr>
            <p:spPr bwMode="auto">
              <a:xfrm flipH="1">
                <a:off x="3450" y="1425"/>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58" name="Line 741"/>
              <p:cNvSpPr>
                <a:spLocks noChangeShapeType="1"/>
              </p:cNvSpPr>
              <p:nvPr/>
            </p:nvSpPr>
            <p:spPr bwMode="auto">
              <a:xfrm flipH="1">
                <a:off x="3452" y="1422"/>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59" name="Line 742"/>
              <p:cNvSpPr>
                <a:spLocks noChangeShapeType="1"/>
              </p:cNvSpPr>
              <p:nvPr/>
            </p:nvSpPr>
            <p:spPr bwMode="auto">
              <a:xfrm flipH="1">
                <a:off x="3455" y="1420"/>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60" name="Line 743"/>
              <p:cNvSpPr>
                <a:spLocks noChangeShapeType="1"/>
              </p:cNvSpPr>
              <p:nvPr/>
            </p:nvSpPr>
            <p:spPr bwMode="auto">
              <a:xfrm>
                <a:off x="3457" y="142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61" name="Line 744"/>
              <p:cNvSpPr>
                <a:spLocks noChangeShapeType="1"/>
              </p:cNvSpPr>
              <p:nvPr/>
            </p:nvSpPr>
            <p:spPr bwMode="auto">
              <a:xfrm flipH="1">
                <a:off x="3457" y="1418"/>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62" name="Line 745"/>
              <p:cNvSpPr>
                <a:spLocks noChangeShapeType="1"/>
              </p:cNvSpPr>
              <p:nvPr/>
            </p:nvSpPr>
            <p:spPr bwMode="auto">
              <a:xfrm flipH="1">
                <a:off x="3462" y="1415"/>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63" name="Line 746"/>
              <p:cNvSpPr>
                <a:spLocks noChangeShapeType="1"/>
              </p:cNvSpPr>
              <p:nvPr/>
            </p:nvSpPr>
            <p:spPr bwMode="auto">
              <a:xfrm flipH="1">
                <a:off x="3464" y="1413"/>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64" name="Line 747"/>
              <p:cNvSpPr>
                <a:spLocks noChangeShapeType="1"/>
              </p:cNvSpPr>
              <p:nvPr/>
            </p:nvSpPr>
            <p:spPr bwMode="auto">
              <a:xfrm flipH="1">
                <a:off x="3467" y="1411"/>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65" name="Line 748"/>
              <p:cNvSpPr>
                <a:spLocks noChangeShapeType="1"/>
              </p:cNvSpPr>
              <p:nvPr/>
            </p:nvSpPr>
            <p:spPr bwMode="auto">
              <a:xfrm flipH="1">
                <a:off x="3469" y="1411"/>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66" name="Line 749"/>
              <p:cNvSpPr>
                <a:spLocks noChangeShapeType="1"/>
              </p:cNvSpPr>
              <p:nvPr/>
            </p:nvSpPr>
            <p:spPr bwMode="auto">
              <a:xfrm>
                <a:off x="3471" y="141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67" name="Line 750"/>
              <p:cNvSpPr>
                <a:spLocks noChangeShapeType="1"/>
              </p:cNvSpPr>
              <p:nvPr/>
            </p:nvSpPr>
            <p:spPr bwMode="auto">
              <a:xfrm flipH="1">
                <a:off x="3471" y="1408"/>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68" name="Line 751"/>
              <p:cNvSpPr>
                <a:spLocks noChangeShapeType="1"/>
              </p:cNvSpPr>
              <p:nvPr/>
            </p:nvSpPr>
            <p:spPr bwMode="auto">
              <a:xfrm flipH="1">
                <a:off x="3476" y="1406"/>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69" name="Line 752"/>
              <p:cNvSpPr>
                <a:spLocks noChangeShapeType="1"/>
              </p:cNvSpPr>
              <p:nvPr/>
            </p:nvSpPr>
            <p:spPr bwMode="auto">
              <a:xfrm flipH="1">
                <a:off x="3478" y="1404"/>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70" name="Line 753"/>
              <p:cNvSpPr>
                <a:spLocks noChangeShapeType="1"/>
              </p:cNvSpPr>
              <p:nvPr/>
            </p:nvSpPr>
            <p:spPr bwMode="auto">
              <a:xfrm flipH="1">
                <a:off x="3481" y="1401"/>
                <a:ext cx="4"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71" name="Line 754"/>
              <p:cNvSpPr>
                <a:spLocks noChangeShapeType="1"/>
              </p:cNvSpPr>
              <p:nvPr/>
            </p:nvSpPr>
            <p:spPr bwMode="auto">
              <a:xfrm flipH="1">
                <a:off x="3485" y="1399"/>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72" name="Line 755"/>
              <p:cNvSpPr>
                <a:spLocks noChangeShapeType="1"/>
              </p:cNvSpPr>
              <p:nvPr/>
            </p:nvSpPr>
            <p:spPr bwMode="auto">
              <a:xfrm>
                <a:off x="3488" y="139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73" name="Line 756"/>
              <p:cNvSpPr>
                <a:spLocks noChangeShapeType="1"/>
              </p:cNvSpPr>
              <p:nvPr/>
            </p:nvSpPr>
            <p:spPr bwMode="auto">
              <a:xfrm flipH="1">
                <a:off x="3488" y="1397"/>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74" name="Line 757"/>
              <p:cNvSpPr>
                <a:spLocks noChangeShapeType="1"/>
              </p:cNvSpPr>
              <p:nvPr/>
            </p:nvSpPr>
            <p:spPr bwMode="auto">
              <a:xfrm flipH="1">
                <a:off x="3490" y="1394"/>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75" name="Line 758"/>
              <p:cNvSpPr>
                <a:spLocks noChangeShapeType="1"/>
              </p:cNvSpPr>
              <p:nvPr/>
            </p:nvSpPr>
            <p:spPr bwMode="auto">
              <a:xfrm flipH="1">
                <a:off x="3493" y="1392"/>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76" name="Line 759"/>
              <p:cNvSpPr>
                <a:spLocks noChangeShapeType="1"/>
              </p:cNvSpPr>
              <p:nvPr/>
            </p:nvSpPr>
            <p:spPr bwMode="auto">
              <a:xfrm flipH="1">
                <a:off x="3497" y="1389"/>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77" name="Line 760"/>
              <p:cNvSpPr>
                <a:spLocks noChangeShapeType="1"/>
              </p:cNvSpPr>
              <p:nvPr/>
            </p:nvSpPr>
            <p:spPr bwMode="auto">
              <a:xfrm flipH="1">
                <a:off x="3500" y="1387"/>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78" name="Line 761"/>
              <p:cNvSpPr>
                <a:spLocks noChangeShapeType="1"/>
              </p:cNvSpPr>
              <p:nvPr/>
            </p:nvSpPr>
            <p:spPr bwMode="auto">
              <a:xfrm>
                <a:off x="3502" y="138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79" name="Line 762"/>
              <p:cNvSpPr>
                <a:spLocks noChangeShapeType="1"/>
              </p:cNvSpPr>
              <p:nvPr/>
            </p:nvSpPr>
            <p:spPr bwMode="auto">
              <a:xfrm flipH="1">
                <a:off x="3502" y="1385"/>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80" name="Line 763"/>
              <p:cNvSpPr>
                <a:spLocks noChangeShapeType="1"/>
              </p:cNvSpPr>
              <p:nvPr/>
            </p:nvSpPr>
            <p:spPr bwMode="auto">
              <a:xfrm flipH="1">
                <a:off x="3504" y="1385"/>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81" name="Line 764"/>
              <p:cNvSpPr>
                <a:spLocks noChangeShapeType="1"/>
              </p:cNvSpPr>
              <p:nvPr/>
            </p:nvSpPr>
            <p:spPr bwMode="auto">
              <a:xfrm flipH="1">
                <a:off x="3507" y="1382"/>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82" name="Line 765"/>
              <p:cNvSpPr>
                <a:spLocks noChangeShapeType="1"/>
              </p:cNvSpPr>
              <p:nvPr/>
            </p:nvSpPr>
            <p:spPr bwMode="auto">
              <a:xfrm flipH="1">
                <a:off x="3509" y="1380"/>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83" name="Line 766"/>
              <p:cNvSpPr>
                <a:spLocks noChangeShapeType="1"/>
              </p:cNvSpPr>
              <p:nvPr/>
            </p:nvSpPr>
            <p:spPr bwMode="auto">
              <a:xfrm flipH="1">
                <a:off x="3514" y="1378"/>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84" name="Line 767"/>
              <p:cNvSpPr>
                <a:spLocks noChangeShapeType="1"/>
              </p:cNvSpPr>
              <p:nvPr/>
            </p:nvSpPr>
            <p:spPr bwMode="auto">
              <a:xfrm>
                <a:off x="3516" y="137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85" name="Line 768"/>
              <p:cNvSpPr>
                <a:spLocks noChangeShapeType="1"/>
              </p:cNvSpPr>
              <p:nvPr/>
            </p:nvSpPr>
            <p:spPr bwMode="auto">
              <a:xfrm flipH="1">
                <a:off x="3516" y="1375"/>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86" name="Line 769"/>
              <p:cNvSpPr>
                <a:spLocks noChangeShapeType="1"/>
              </p:cNvSpPr>
              <p:nvPr/>
            </p:nvSpPr>
            <p:spPr bwMode="auto">
              <a:xfrm flipH="1">
                <a:off x="3518" y="1375"/>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87" name="Line 770"/>
              <p:cNvSpPr>
                <a:spLocks noChangeShapeType="1"/>
              </p:cNvSpPr>
              <p:nvPr/>
            </p:nvSpPr>
            <p:spPr bwMode="auto">
              <a:xfrm flipH="1">
                <a:off x="3521" y="1373"/>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88" name="Line 771"/>
              <p:cNvSpPr>
                <a:spLocks noChangeShapeType="1"/>
              </p:cNvSpPr>
              <p:nvPr/>
            </p:nvSpPr>
            <p:spPr bwMode="auto">
              <a:xfrm flipH="1">
                <a:off x="3523" y="1371"/>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89" name="Line 772"/>
              <p:cNvSpPr>
                <a:spLocks noChangeShapeType="1"/>
              </p:cNvSpPr>
              <p:nvPr/>
            </p:nvSpPr>
            <p:spPr bwMode="auto">
              <a:xfrm flipH="1">
                <a:off x="3528" y="1368"/>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90" name="Line 773"/>
              <p:cNvSpPr>
                <a:spLocks noChangeShapeType="1"/>
              </p:cNvSpPr>
              <p:nvPr/>
            </p:nvSpPr>
            <p:spPr bwMode="auto">
              <a:xfrm>
                <a:off x="3530" y="136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91" name="Line 774"/>
              <p:cNvSpPr>
                <a:spLocks noChangeShapeType="1"/>
              </p:cNvSpPr>
              <p:nvPr/>
            </p:nvSpPr>
            <p:spPr bwMode="auto">
              <a:xfrm flipH="1">
                <a:off x="3530" y="1368"/>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92" name="Line 775"/>
              <p:cNvSpPr>
                <a:spLocks noChangeShapeType="1"/>
              </p:cNvSpPr>
              <p:nvPr/>
            </p:nvSpPr>
            <p:spPr bwMode="auto">
              <a:xfrm flipH="1">
                <a:off x="3533" y="1366"/>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93" name="Line 776"/>
              <p:cNvSpPr>
                <a:spLocks noChangeShapeType="1"/>
              </p:cNvSpPr>
              <p:nvPr/>
            </p:nvSpPr>
            <p:spPr bwMode="auto">
              <a:xfrm flipH="1">
                <a:off x="3535" y="1364"/>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94" name="Line 777"/>
              <p:cNvSpPr>
                <a:spLocks noChangeShapeType="1"/>
              </p:cNvSpPr>
              <p:nvPr/>
            </p:nvSpPr>
            <p:spPr bwMode="auto">
              <a:xfrm flipH="1">
                <a:off x="3540" y="1361"/>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95" name="Line 778"/>
              <p:cNvSpPr>
                <a:spLocks noChangeShapeType="1"/>
              </p:cNvSpPr>
              <p:nvPr/>
            </p:nvSpPr>
            <p:spPr bwMode="auto">
              <a:xfrm flipH="1">
                <a:off x="3542" y="1359"/>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96" name="Line 779"/>
              <p:cNvSpPr>
                <a:spLocks noChangeShapeType="1"/>
              </p:cNvSpPr>
              <p:nvPr/>
            </p:nvSpPr>
            <p:spPr bwMode="auto">
              <a:xfrm>
                <a:off x="3544" y="135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97" name="Line 780"/>
              <p:cNvSpPr>
                <a:spLocks noChangeShapeType="1"/>
              </p:cNvSpPr>
              <p:nvPr/>
            </p:nvSpPr>
            <p:spPr bwMode="auto">
              <a:xfrm flipH="1">
                <a:off x="3544" y="1359"/>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98" name="Line 781"/>
              <p:cNvSpPr>
                <a:spLocks noChangeShapeType="1"/>
              </p:cNvSpPr>
              <p:nvPr/>
            </p:nvSpPr>
            <p:spPr bwMode="auto">
              <a:xfrm flipH="1">
                <a:off x="3549" y="1357"/>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999" name="Line 782"/>
              <p:cNvSpPr>
                <a:spLocks noChangeShapeType="1"/>
              </p:cNvSpPr>
              <p:nvPr/>
            </p:nvSpPr>
            <p:spPr bwMode="auto">
              <a:xfrm flipH="1">
                <a:off x="3551" y="1354"/>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00" name="Line 783"/>
              <p:cNvSpPr>
                <a:spLocks noChangeShapeType="1"/>
              </p:cNvSpPr>
              <p:nvPr/>
            </p:nvSpPr>
            <p:spPr bwMode="auto">
              <a:xfrm flipH="1">
                <a:off x="3554" y="1354"/>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01" name="Line 784"/>
              <p:cNvSpPr>
                <a:spLocks noChangeShapeType="1"/>
              </p:cNvSpPr>
              <p:nvPr/>
            </p:nvSpPr>
            <p:spPr bwMode="auto">
              <a:xfrm flipH="1">
                <a:off x="3556" y="1352"/>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02" name="Line 785"/>
              <p:cNvSpPr>
                <a:spLocks noChangeShapeType="1"/>
              </p:cNvSpPr>
              <p:nvPr/>
            </p:nvSpPr>
            <p:spPr bwMode="auto">
              <a:xfrm>
                <a:off x="3559" y="135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03" name="Line 786"/>
              <p:cNvSpPr>
                <a:spLocks noChangeShapeType="1"/>
              </p:cNvSpPr>
              <p:nvPr/>
            </p:nvSpPr>
            <p:spPr bwMode="auto">
              <a:xfrm flipH="1">
                <a:off x="3559" y="1349"/>
                <a:ext cx="4"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04" name="Line 787"/>
              <p:cNvSpPr>
                <a:spLocks noChangeShapeType="1"/>
              </p:cNvSpPr>
              <p:nvPr/>
            </p:nvSpPr>
            <p:spPr bwMode="auto">
              <a:xfrm flipH="1">
                <a:off x="3563" y="1349"/>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05" name="Line 788"/>
              <p:cNvSpPr>
                <a:spLocks noChangeShapeType="1"/>
              </p:cNvSpPr>
              <p:nvPr/>
            </p:nvSpPr>
            <p:spPr bwMode="auto">
              <a:xfrm flipH="1">
                <a:off x="3566" y="1347"/>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06" name="Line 789"/>
              <p:cNvSpPr>
                <a:spLocks noChangeShapeType="1"/>
              </p:cNvSpPr>
              <p:nvPr/>
            </p:nvSpPr>
            <p:spPr bwMode="auto">
              <a:xfrm flipH="1">
                <a:off x="3568" y="1345"/>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07" name="Line 790"/>
              <p:cNvSpPr>
                <a:spLocks noChangeShapeType="1"/>
              </p:cNvSpPr>
              <p:nvPr/>
            </p:nvSpPr>
            <p:spPr bwMode="auto">
              <a:xfrm flipH="1">
                <a:off x="3573" y="1342"/>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08" name="Line 791"/>
              <p:cNvSpPr>
                <a:spLocks noChangeShapeType="1"/>
              </p:cNvSpPr>
              <p:nvPr/>
            </p:nvSpPr>
            <p:spPr bwMode="auto">
              <a:xfrm>
                <a:off x="3575" y="134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09" name="Line 792"/>
              <p:cNvSpPr>
                <a:spLocks noChangeShapeType="1"/>
              </p:cNvSpPr>
              <p:nvPr/>
            </p:nvSpPr>
            <p:spPr bwMode="auto">
              <a:xfrm flipH="1">
                <a:off x="3575" y="1342"/>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10" name="Line 793"/>
              <p:cNvSpPr>
                <a:spLocks noChangeShapeType="1"/>
              </p:cNvSpPr>
              <p:nvPr/>
            </p:nvSpPr>
            <p:spPr bwMode="auto">
              <a:xfrm flipH="1">
                <a:off x="3577" y="1340"/>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11" name="Line 794"/>
              <p:cNvSpPr>
                <a:spLocks noChangeShapeType="1"/>
              </p:cNvSpPr>
              <p:nvPr/>
            </p:nvSpPr>
            <p:spPr bwMode="auto">
              <a:xfrm flipH="1">
                <a:off x="3580" y="1340"/>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12" name="Line 795"/>
              <p:cNvSpPr>
                <a:spLocks noChangeShapeType="1"/>
              </p:cNvSpPr>
              <p:nvPr/>
            </p:nvSpPr>
            <p:spPr bwMode="auto">
              <a:xfrm flipH="1">
                <a:off x="3582" y="1338"/>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13" name="Line 796"/>
              <p:cNvSpPr>
                <a:spLocks noChangeShapeType="1"/>
              </p:cNvSpPr>
              <p:nvPr/>
            </p:nvSpPr>
            <p:spPr bwMode="auto">
              <a:xfrm flipH="1">
                <a:off x="3587" y="1335"/>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14" name="Line 797"/>
              <p:cNvSpPr>
                <a:spLocks noChangeShapeType="1"/>
              </p:cNvSpPr>
              <p:nvPr/>
            </p:nvSpPr>
            <p:spPr bwMode="auto">
              <a:xfrm>
                <a:off x="3589" y="133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15" name="Line 798"/>
              <p:cNvSpPr>
                <a:spLocks noChangeShapeType="1"/>
              </p:cNvSpPr>
              <p:nvPr/>
            </p:nvSpPr>
            <p:spPr bwMode="auto">
              <a:xfrm flipH="1">
                <a:off x="3589" y="1335"/>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16" name="Line 799"/>
              <p:cNvSpPr>
                <a:spLocks noChangeShapeType="1"/>
              </p:cNvSpPr>
              <p:nvPr/>
            </p:nvSpPr>
            <p:spPr bwMode="auto">
              <a:xfrm flipH="1">
                <a:off x="3592" y="1333"/>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17" name="Line 800"/>
              <p:cNvSpPr>
                <a:spLocks noChangeShapeType="1"/>
              </p:cNvSpPr>
              <p:nvPr/>
            </p:nvSpPr>
            <p:spPr bwMode="auto">
              <a:xfrm flipH="1">
                <a:off x="3594" y="1333"/>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18" name="Line 801"/>
              <p:cNvSpPr>
                <a:spLocks noChangeShapeType="1"/>
              </p:cNvSpPr>
              <p:nvPr/>
            </p:nvSpPr>
            <p:spPr bwMode="auto">
              <a:xfrm flipH="1">
                <a:off x="3596" y="1331"/>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19" name="Line 802"/>
              <p:cNvSpPr>
                <a:spLocks noChangeShapeType="1"/>
              </p:cNvSpPr>
              <p:nvPr/>
            </p:nvSpPr>
            <p:spPr bwMode="auto">
              <a:xfrm flipH="1">
                <a:off x="3599" y="1331"/>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20" name="Line 803"/>
              <p:cNvSpPr>
                <a:spLocks noChangeShapeType="1"/>
              </p:cNvSpPr>
              <p:nvPr/>
            </p:nvSpPr>
            <p:spPr bwMode="auto">
              <a:xfrm>
                <a:off x="3601" y="133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21" name="Line 804"/>
              <p:cNvSpPr>
                <a:spLocks noChangeShapeType="1"/>
              </p:cNvSpPr>
              <p:nvPr/>
            </p:nvSpPr>
            <p:spPr bwMode="auto">
              <a:xfrm flipH="1">
                <a:off x="3601" y="1328"/>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22" name="Line 805"/>
              <p:cNvSpPr>
                <a:spLocks noChangeShapeType="1"/>
              </p:cNvSpPr>
              <p:nvPr/>
            </p:nvSpPr>
            <p:spPr bwMode="auto">
              <a:xfrm flipH="1">
                <a:off x="3603" y="1328"/>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23" name="Line 806"/>
              <p:cNvSpPr>
                <a:spLocks noChangeShapeType="1"/>
              </p:cNvSpPr>
              <p:nvPr/>
            </p:nvSpPr>
            <p:spPr bwMode="auto">
              <a:xfrm flipH="1">
                <a:off x="3606" y="1326"/>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24" name="Line 807"/>
              <p:cNvSpPr>
                <a:spLocks noChangeShapeType="1"/>
              </p:cNvSpPr>
              <p:nvPr/>
            </p:nvSpPr>
            <p:spPr bwMode="auto">
              <a:xfrm flipH="1">
                <a:off x="3608" y="1326"/>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25" name="Line 808"/>
              <p:cNvSpPr>
                <a:spLocks noChangeShapeType="1"/>
              </p:cNvSpPr>
              <p:nvPr/>
            </p:nvSpPr>
            <p:spPr bwMode="auto">
              <a:xfrm flipH="1">
                <a:off x="3613" y="1324"/>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026" name="Line 809"/>
              <p:cNvSpPr>
                <a:spLocks noChangeShapeType="1"/>
              </p:cNvSpPr>
              <p:nvPr/>
            </p:nvSpPr>
            <p:spPr bwMode="auto">
              <a:xfrm>
                <a:off x="3615" y="132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6633" name="Line 811"/>
            <p:cNvSpPr>
              <a:spLocks noChangeShapeType="1"/>
            </p:cNvSpPr>
            <p:nvPr/>
          </p:nvSpPr>
          <p:spPr bwMode="auto">
            <a:xfrm flipH="1">
              <a:off x="3615" y="1324"/>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4" name="Line 812"/>
            <p:cNvSpPr>
              <a:spLocks noChangeShapeType="1"/>
            </p:cNvSpPr>
            <p:nvPr/>
          </p:nvSpPr>
          <p:spPr bwMode="auto">
            <a:xfrm flipH="1">
              <a:off x="3618" y="1321"/>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5" name="Line 813"/>
            <p:cNvSpPr>
              <a:spLocks noChangeShapeType="1"/>
            </p:cNvSpPr>
            <p:nvPr/>
          </p:nvSpPr>
          <p:spPr bwMode="auto">
            <a:xfrm flipH="1">
              <a:off x="3620" y="1321"/>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6" name="Line 814"/>
            <p:cNvSpPr>
              <a:spLocks noChangeShapeType="1"/>
            </p:cNvSpPr>
            <p:nvPr/>
          </p:nvSpPr>
          <p:spPr bwMode="auto">
            <a:xfrm flipH="1">
              <a:off x="3622" y="1319"/>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7" name="Line 815"/>
            <p:cNvSpPr>
              <a:spLocks noChangeShapeType="1"/>
            </p:cNvSpPr>
            <p:nvPr/>
          </p:nvSpPr>
          <p:spPr bwMode="auto">
            <a:xfrm flipH="1">
              <a:off x="3627" y="1319"/>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8" name="Line 816"/>
            <p:cNvSpPr>
              <a:spLocks noChangeShapeType="1"/>
            </p:cNvSpPr>
            <p:nvPr/>
          </p:nvSpPr>
          <p:spPr bwMode="auto">
            <a:xfrm>
              <a:off x="3629" y="131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9" name="Line 817"/>
            <p:cNvSpPr>
              <a:spLocks noChangeShapeType="1"/>
            </p:cNvSpPr>
            <p:nvPr/>
          </p:nvSpPr>
          <p:spPr bwMode="auto">
            <a:xfrm flipH="1">
              <a:off x="3629" y="1316"/>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0" name="Line 818"/>
            <p:cNvSpPr>
              <a:spLocks noChangeShapeType="1"/>
            </p:cNvSpPr>
            <p:nvPr/>
          </p:nvSpPr>
          <p:spPr bwMode="auto">
            <a:xfrm flipH="1">
              <a:off x="3632" y="1316"/>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1" name="Line 819"/>
            <p:cNvSpPr>
              <a:spLocks noChangeShapeType="1"/>
            </p:cNvSpPr>
            <p:nvPr/>
          </p:nvSpPr>
          <p:spPr bwMode="auto">
            <a:xfrm flipH="1">
              <a:off x="3634" y="1314"/>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2" name="Line 820"/>
            <p:cNvSpPr>
              <a:spLocks noChangeShapeType="1"/>
            </p:cNvSpPr>
            <p:nvPr/>
          </p:nvSpPr>
          <p:spPr bwMode="auto">
            <a:xfrm flipH="1">
              <a:off x="3639" y="1314"/>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3" name="Line 821"/>
            <p:cNvSpPr>
              <a:spLocks noChangeShapeType="1"/>
            </p:cNvSpPr>
            <p:nvPr/>
          </p:nvSpPr>
          <p:spPr bwMode="auto">
            <a:xfrm flipH="1">
              <a:off x="3641" y="1312"/>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4" name="Line 822"/>
            <p:cNvSpPr>
              <a:spLocks noChangeShapeType="1"/>
            </p:cNvSpPr>
            <p:nvPr/>
          </p:nvSpPr>
          <p:spPr bwMode="auto">
            <a:xfrm>
              <a:off x="3643" y="131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5" name="Line 823"/>
            <p:cNvSpPr>
              <a:spLocks noChangeShapeType="1"/>
            </p:cNvSpPr>
            <p:nvPr/>
          </p:nvSpPr>
          <p:spPr bwMode="auto">
            <a:xfrm flipH="1">
              <a:off x="3643" y="1312"/>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6" name="Line 824"/>
            <p:cNvSpPr>
              <a:spLocks noChangeShapeType="1"/>
            </p:cNvSpPr>
            <p:nvPr/>
          </p:nvSpPr>
          <p:spPr bwMode="auto">
            <a:xfrm flipH="1">
              <a:off x="3648" y="1309"/>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7" name="Line 825"/>
            <p:cNvSpPr>
              <a:spLocks noChangeShapeType="1"/>
            </p:cNvSpPr>
            <p:nvPr/>
          </p:nvSpPr>
          <p:spPr bwMode="auto">
            <a:xfrm flipH="1">
              <a:off x="3651" y="1309"/>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8" name="Line 826"/>
            <p:cNvSpPr>
              <a:spLocks noChangeShapeType="1"/>
            </p:cNvSpPr>
            <p:nvPr/>
          </p:nvSpPr>
          <p:spPr bwMode="auto">
            <a:xfrm flipH="1">
              <a:off x="3653" y="1307"/>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9" name="Line 827"/>
            <p:cNvSpPr>
              <a:spLocks noChangeShapeType="1"/>
            </p:cNvSpPr>
            <p:nvPr/>
          </p:nvSpPr>
          <p:spPr bwMode="auto">
            <a:xfrm flipH="1">
              <a:off x="3658" y="1307"/>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0" name="Line 828"/>
            <p:cNvSpPr>
              <a:spLocks noChangeShapeType="1"/>
            </p:cNvSpPr>
            <p:nvPr/>
          </p:nvSpPr>
          <p:spPr bwMode="auto">
            <a:xfrm>
              <a:off x="3660" y="130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1" name="Line 829"/>
            <p:cNvSpPr>
              <a:spLocks noChangeShapeType="1"/>
            </p:cNvSpPr>
            <p:nvPr/>
          </p:nvSpPr>
          <p:spPr bwMode="auto">
            <a:xfrm flipH="1">
              <a:off x="3660" y="1305"/>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2" name="Line 830"/>
            <p:cNvSpPr>
              <a:spLocks noChangeShapeType="1"/>
            </p:cNvSpPr>
            <p:nvPr/>
          </p:nvSpPr>
          <p:spPr bwMode="auto">
            <a:xfrm flipH="1">
              <a:off x="3662" y="1305"/>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3" name="Line 831"/>
            <p:cNvSpPr>
              <a:spLocks noChangeShapeType="1"/>
            </p:cNvSpPr>
            <p:nvPr/>
          </p:nvSpPr>
          <p:spPr bwMode="auto">
            <a:xfrm flipH="1">
              <a:off x="3665" y="1305"/>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4" name="Line 832"/>
            <p:cNvSpPr>
              <a:spLocks noChangeShapeType="1"/>
            </p:cNvSpPr>
            <p:nvPr/>
          </p:nvSpPr>
          <p:spPr bwMode="auto">
            <a:xfrm flipH="1">
              <a:off x="3669" y="1302"/>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5" name="Line 833"/>
            <p:cNvSpPr>
              <a:spLocks noChangeShapeType="1"/>
            </p:cNvSpPr>
            <p:nvPr/>
          </p:nvSpPr>
          <p:spPr bwMode="auto">
            <a:xfrm flipH="1">
              <a:off x="3672" y="1302"/>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6" name="Line 834"/>
            <p:cNvSpPr>
              <a:spLocks noChangeShapeType="1"/>
            </p:cNvSpPr>
            <p:nvPr/>
          </p:nvSpPr>
          <p:spPr bwMode="auto">
            <a:xfrm>
              <a:off x="3674" y="130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7" name="Line 835"/>
            <p:cNvSpPr>
              <a:spLocks noChangeShapeType="1"/>
            </p:cNvSpPr>
            <p:nvPr/>
          </p:nvSpPr>
          <p:spPr bwMode="auto">
            <a:xfrm flipH="1">
              <a:off x="3674" y="1300"/>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8" name="Line 836"/>
            <p:cNvSpPr>
              <a:spLocks noChangeShapeType="1"/>
            </p:cNvSpPr>
            <p:nvPr/>
          </p:nvSpPr>
          <p:spPr bwMode="auto">
            <a:xfrm flipH="1">
              <a:off x="3677" y="1300"/>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9" name="Line 837"/>
            <p:cNvSpPr>
              <a:spLocks noChangeShapeType="1"/>
            </p:cNvSpPr>
            <p:nvPr/>
          </p:nvSpPr>
          <p:spPr bwMode="auto">
            <a:xfrm flipH="1">
              <a:off x="3679" y="1300"/>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60" name="Line 838"/>
            <p:cNvSpPr>
              <a:spLocks noChangeShapeType="1"/>
            </p:cNvSpPr>
            <p:nvPr/>
          </p:nvSpPr>
          <p:spPr bwMode="auto">
            <a:xfrm flipH="1">
              <a:off x="3681" y="1300"/>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61" name="Line 839"/>
            <p:cNvSpPr>
              <a:spLocks noChangeShapeType="1"/>
            </p:cNvSpPr>
            <p:nvPr/>
          </p:nvSpPr>
          <p:spPr bwMode="auto">
            <a:xfrm flipH="1">
              <a:off x="3684" y="1298"/>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62" name="Line 840"/>
            <p:cNvSpPr>
              <a:spLocks noChangeShapeType="1"/>
            </p:cNvSpPr>
            <p:nvPr/>
          </p:nvSpPr>
          <p:spPr bwMode="auto">
            <a:xfrm>
              <a:off x="3686" y="129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63" name="Line 841"/>
            <p:cNvSpPr>
              <a:spLocks noChangeShapeType="1"/>
            </p:cNvSpPr>
            <p:nvPr/>
          </p:nvSpPr>
          <p:spPr bwMode="auto">
            <a:xfrm flipH="1">
              <a:off x="3686" y="1298"/>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64" name="Line 842"/>
            <p:cNvSpPr>
              <a:spLocks noChangeShapeType="1"/>
            </p:cNvSpPr>
            <p:nvPr/>
          </p:nvSpPr>
          <p:spPr bwMode="auto">
            <a:xfrm flipH="1">
              <a:off x="3691" y="1295"/>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65" name="Line 843"/>
            <p:cNvSpPr>
              <a:spLocks noChangeShapeType="1"/>
            </p:cNvSpPr>
            <p:nvPr/>
          </p:nvSpPr>
          <p:spPr bwMode="auto">
            <a:xfrm flipH="1">
              <a:off x="3693" y="1295"/>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66" name="Line 844"/>
            <p:cNvSpPr>
              <a:spLocks noChangeShapeType="1"/>
            </p:cNvSpPr>
            <p:nvPr/>
          </p:nvSpPr>
          <p:spPr bwMode="auto">
            <a:xfrm flipH="1">
              <a:off x="3695" y="1295"/>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67" name="Line 845"/>
            <p:cNvSpPr>
              <a:spLocks noChangeShapeType="1"/>
            </p:cNvSpPr>
            <p:nvPr/>
          </p:nvSpPr>
          <p:spPr bwMode="auto">
            <a:xfrm flipH="1">
              <a:off x="3700" y="1293"/>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68" name="Line 846"/>
            <p:cNvSpPr>
              <a:spLocks noChangeShapeType="1"/>
            </p:cNvSpPr>
            <p:nvPr/>
          </p:nvSpPr>
          <p:spPr bwMode="auto">
            <a:xfrm>
              <a:off x="3702" y="129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69" name="Line 847"/>
            <p:cNvSpPr>
              <a:spLocks noChangeShapeType="1"/>
            </p:cNvSpPr>
            <p:nvPr/>
          </p:nvSpPr>
          <p:spPr bwMode="auto">
            <a:xfrm flipH="1">
              <a:off x="3702" y="1293"/>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70" name="Line 848"/>
            <p:cNvSpPr>
              <a:spLocks noChangeShapeType="1"/>
            </p:cNvSpPr>
            <p:nvPr/>
          </p:nvSpPr>
          <p:spPr bwMode="auto">
            <a:xfrm flipH="1">
              <a:off x="3705" y="1291"/>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71" name="Line 849"/>
            <p:cNvSpPr>
              <a:spLocks noChangeShapeType="1"/>
            </p:cNvSpPr>
            <p:nvPr/>
          </p:nvSpPr>
          <p:spPr bwMode="auto">
            <a:xfrm flipH="1">
              <a:off x="3710" y="1291"/>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72" name="Line 850"/>
            <p:cNvSpPr>
              <a:spLocks noChangeShapeType="1"/>
            </p:cNvSpPr>
            <p:nvPr/>
          </p:nvSpPr>
          <p:spPr bwMode="auto">
            <a:xfrm flipH="1">
              <a:off x="3712" y="1291"/>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73" name="Line 851"/>
            <p:cNvSpPr>
              <a:spLocks noChangeShapeType="1"/>
            </p:cNvSpPr>
            <p:nvPr/>
          </p:nvSpPr>
          <p:spPr bwMode="auto">
            <a:xfrm flipH="1">
              <a:off x="3714" y="1291"/>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74" name="Line 852"/>
            <p:cNvSpPr>
              <a:spLocks noChangeShapeType="1"/>
            </p:cNvSpPr>
            <p:nvPr/>
          </p:nvSpPr>
          <p:spPr bwMode="auto">
            <a:xfrm>
              <a:off x="3717" y="129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75" name="Line 853"/>
            <p:cNvSpPr>
              <a:spLocks noChangeShapeType="1"/>
            </p:cNvSpPr>
            <p:nvPr/>
          </p:nvSpPr>
          <p:spPr bwMode="auto">
            <a:xfrm flipH="1">
              <a:off x="3717" y="1288"/>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76" name="Line 854"/>
            <p:cNvSpPr>
              <a:spLocks noChangeShapeType="1"/>
            </p:cNvSpPr>
            <p:nvPr/>
          </p:nvSpPr>
          <p:spPr bwMode="auto">
            <a:xfrm flipH="1">
              <a:off x="3719" y="1288"/>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77" name="Line 855"/>
            <p:cNvSpPr>
              <a:spLocks noChangeShapeType="1"/>
            </p:cNvSpPr>
            <p:nvPr/>
          </p:nvSpPr>
          <p:spPr bwMode="auto">
            <a:xfrm flipH="1">
              <a:off x="3721" y="1288"/>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78" name="Line 856"/>
            <p:cNvSpPr>
              <a:spLocks noChangeShapeType="1"/>
            </p:cNvSpPr>
            <p:nvPr/>
          </p:nvSpPr>
          <p:spPr bwMode="auto">
            <a:xfrm flipH="1">
              <a:off x="3724" y="1288"/>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79" name="Line 857"/>
            <p:cNvSpPr>
              <a:spLocks noChangeShapeType="1"/>
            </p:cNvSpPr>
            <p:nvPr/>
          </p:nvSpPr>
          <p:spPr bwMode="auto">
            <a:xfrm flipH="1">
              <a:off x="3726" y="1286"/>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80" name="Line 858"/>
            <p:cNvSpPr>
              <a:spLocks noChangeShapeType="1"/>
            </p:cNvSpPr>
            <p:nvPr/>
          </p:nvSpPr>
          <p:spPr bwMode="auto">
            <a:xfrm>
              <a:off x="3728" y="1286"/>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81" name="Line 859"/>
            <p:cNvSpPr>
              <a:spLocks noChangeShapeType="1"/>
            </p:cNvSpPr>
            <p:nvPr/>
          </p:nvSpPr>
          <p:spPr bwMode="auto">
            <a:xfrm flipH="1">
              <a:off x="3728" y="1286"/>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82" name="Line 860"/>
            <p:cNvSpPr>
              <a:spLocks noChangeShapeType="1"/>
            </p:cNvSpPr>
            <p:nvPr/>
          </p:nvSpPr>
          <p:spPr bwMode="auto">
            <a:xfrm flipH="1">
              <a:off x="3731" y="1286"/>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83" name="Line 861"/>
            <p:cNvSpPr>
              <a:spLocks noChangeShapeType="1"/>
            </p:cNvSpPr>
            <p:nvPr/>
          </p:nvSpPr>
          <p:spPr bwMode="auto">
            <a:xfrm flipH="1">
              <a:off x="3736" y="1284"/>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84" name="Line 862"/>
            <p:cNvSpPr>
              <a:spLocks noChangeShapeType="1"/>
            </p:cNvSpPr>
            <p:nvPr/>
          </p:nvSpPr>
          <p:spPr bwMode="auto">
            <a:xfrm flipH="1">
              <a:off x="3738" y="1284"/>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85" name="Line 863"/>
            <p:cNvSpPr>
              <a:spLocks noChangeShapeType="1"/>
            </p:cNvSpPr>
            <p:nvPr/>
          </p:nvSpPr>
          <p:spPr bwMode="auto">
            <a:xfrm flipH="1">
              <a:off x="3740" y="1284"/>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86" name="Line 864"/>
            <p:cNvSpPr>
              <a:spLocks noChangeShapeType="1"/>
            </p:cNvSpPr>
            <p:nvPr/>
          </p:nvSpPr>
          <p:spPr bwMode="auto">
            <a:xfrm>
              <a:off x="3745" y="128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87" name="Line 865"/>
            <p:cNvSpPr>
              <a:spLocks noChangeShapeType="1"/>
            </p:cNvSpPr>
            <p:nvPr/>
          </p:nvSpPr>
          <p:spPr bwMode="auto">
            <a:xfrm flipH="1">
              <a:off x="3745" y="1281"/>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88" name="Line 866"/>
            <p:cNvSpPr>
              <a:spLocks noChangeShapeType="1"/>
            </p:cNvSpPr>
            <p:nvPr/>
          </p:nvSpPr>
          <p:spPr bwMode="auto">
            <a:xfrm flipH="1">
              <a:off x="3747" y="1281"/>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89" name="Line 867"/>
            <p:cNvSpPr>
              <a:spLocks noChangeShapeType="1"/>
            </p:cNvSpPr>
            <p:nvPr/>
          </p:nvSpPr>
          <p:spPr bwMode="auto">
            <a:xfrm flipH="1">
              <a:off x="3752" y="1281"/>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90" name="Line 868"/>
            <p:cNvSpPr>
              <a:spLocks noChangeShapeType="1"/>
            </p:cNvSpPr>
            <p:nvPr/>
          </p:nvSpPr>
          <p:spPr bwMode="auto">
            <a:xfrm flipH="1">
              <a:off x="3754" y="1279"/>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91" name="Line 869"/>
            <p:cNvSpPr>
              <a:spLocks noChangeShapeType="1"/>
            </p:cNvSpPr>
            <p:nvPr/>
          </p:nvSpPr>
          <p:spPr bwMode="auto">
            <a:xfrm flipH="1">
              <a:off x="3759" y="1279"/>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92" name="Line 870"/>
            <p:cNvSpPr>
              <a:spLocks noChangeShapeType="1"/>
            </p:cNvSpPr>
            <p:nvPr/>
          </p:nvSpPr>
          <p:spPr bwMode="auto">
            <a:xfrm>
              <a:off x="3761" y="127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93" name="Line 871"/>
            <p:cNvSpPr>
              <a:spLocks noChangeShapeType="1"/>
            </p:cNvSpPr>
            <p:nvPr/>
          </p:nvSpPr>
          <p:spPr bwMode="auto">
            <a:xfrm flipH="1">
              <a:off x="3761" y="1279"/>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94" name="Line 872"/>
            <p:cNvSpPr>
              <a:spLocks noChangeShapeType="1"/>
            </p:cNvSpPr>
            <p:nvPr/>
          </p:nvSpPr>
          <p:spPr bwMode="auto">
            <a:xfrm flipH="1">
              <a:off x="3764" y="1279"/>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95" name="Line 873"/>
            <p:cNvSpPr>
              <a:spLocks noChangeShapeType="1"/>
            </p:cNvSpPr>
            <p:nvPr/>
          </p:nvSpPr>
          <p:spPr bwMode="auto">
            <a:xfrm flipH="1">
              <a:off x="3766" y="1276"/>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96" name="Line 874"/>
            <p:cNvSpPr>
              <a:spLocks noChangeShapeType="1"/>
            </p:cNvSpPr>
            <p:nvPr/>
          </p:nvSpPr>
          <p:spPr bwMode="auto">
            <a:xfrm flipH="1">
              <a:off x="3771" y="1276"/>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97" name="Line 875"/>
            <p:cNvSpPr>
              <a:spLocks noChangeShapeType="1"/>
            </p:cNvSpPr>
            <p:nvPr/>
          </p:nvSpPr>
          <p:spPr bwMode="auto">
            <a:xfrm flipH="1">
              <a:off x="3773" y="1276"/>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98" name="Line 876"/>
            <p:cNvSpPr>
              <a:spLocks noChangeShapeType="1"/>
            </p:cNvSpPr>
            <p:nvPr/>
          </p:nvSpPr>
          <p:spPr bwMode="auto">
            <a:xfrm>
              <a:off x="3776" y="1276"/>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99" name="Line 877"/>
            <p:cNvSpPr>
              <a:spLocks noChangeShapeType="1"/>
            </p:cNvSpPr>
            <p:nvPr/>
          </p:nvSpPr>
          <p:spPr bwMode="auto">
            <a:xfrm flipH="1">
              <a:off x="3776" y="1276"/>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00" name="Line 878"/>
            <p:cNvSpPr>
              <a:spLocks noChangeShapeType="1"/>
            </p:cNvSpPr>
            <p:nvPr/>
          </p:nvSpPr>
          <p:spPr bwMode="auto">
            <a:xfrm flipH="1">
              <a:off x="3778" y="1276"/>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01" name="Line 879"/>
            <p:cNvSpPr>
              <a:spLocks noChangeShapeType="1"/>
            </p:cNvSpPr>
            <p:nvPr/>
          </p:nvSpPr>
          <p:spPr bwMode="auto">
            <a:xfrm flipH="1">
              <a:off x="3780" y="1276"/>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02" name="Line 880"/>
            <p:cNvSpPr>
              <a:spLocks noChangeShapeType="1"/>
            </p:cNvSpPr>
            <p:nvPr/>
          </p:nvSpPr>
          <p:spPr bwMode="auto">
            <a:xfrm>
              <a:off x="3783" y="1274"/>
              <a:ext cx="0"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03" name="Line 881"/>
            <p:cNvSpPr>
              <a:spLocks noChangeShapeType="1"/>
            </p:cNvSpPr>
            <p:nvPr/>
          </p:nvSpPr>
          <p:spPr bwMode="auto">
            <a:xfrm flipH="1">
              <a:off x="3783" y="1274"/>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04" name="Line 882"/>
            <p:cNvSpPr>
              <a:spLocks noChangeShapeType="1"/>
            </p:cNvSpPr>
            <p:nvPr/>
          </p:nvSpPr>
          <p:spPr bwMode="auto">
            <a:xfrm>
              <a:off x="3785" y="127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05" name="Line 883"/>
            <p:cNvSpPr>
              <a:spLocks noChangeShapeType="1"/>
            </p:cNvSpPr>
            <p:nvPr/>
          </p:nvSpPr>
          <p:spPr bwMode="auto">
            <a:xfrm flipH="1">
              <a:off x="3785" y="1274"/>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06" name="Line 884"/>
            <p:cNvSpPr>
              <a:spLocks noChangeShapeType="1"/>
            </p:cNvSpPr>
            <p:nvPr/>
          </p:nvSpPr>
          <p:spPr bwMode="auto">
            <a:xfrm flipH="1">
              <a:off x="3790" y="1274"/>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07" name="Line 885"/>
            <p:cNvSpPr>
              <a:spLocks noChangeShapeType="1"/>
            </p:cNvSpPr>
            <p:nvPr/>
          </p:nvSpPr>
          <p:spPr bwMode="auto">
            <a:xfrm flipH="1">
              <a:off x="3792" y="1274"/>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08" name="Line 886"/>
            <p:cNvSpPr>
              <a:spLocks noChangeShapeType="1"/>
            </p:cNvSpPr>
            <p:nvPr/>
          </p:nvSpPr>
          <p:spPr bwMode="auto">
            <a:xfrm flipH="1">
              <a:off x="3794" y="1272"/>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09" name="Line 887"/>
            <p:cNvSpPr>
              <a:spLocks noChangeShapeType="1"/>
            </p:cNvSpPr>
            <p:nvPr/>
          </p:nvSpPr>
          <p:spPr bwMode="auto">
            <a:xfrm flipH="1">
              <a:off x="3799" y="1272"/>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10" name="Line 888"/>
            <p:cNvSpPr>
              <a:spLocks noChangeShapeType="1"/>
            </p:cNvSpPr>
            <p:nvPr/>
          </p:nvSpPr>
          <p:spPr bwMode="auto">
            <a:xfrm>
              <a:off x="3802" y="127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11" name="Line 889"/>
            <p:cNvSpPr>
              <a:spLocks noChangeShapeType="1"/>
            </p:cNvSpPr>
            <p:nvPr/>
          </p:nvSpPr>
          <p:spPr bwMode="auto">
            <a:xfrm flipH="1">
              <a:off x="3802" y="1272"/>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12" name="Line 890"/>
            <p:cNvSpPr>
              <a:spLocks noChangeShapeType="1"/>
            </p:cNvSpPr>
            <p:nvPr/>
          </p:nvSpPr>
          <p:spPr bwMode="auto">
            <a:xfrm flipH="1">
              <a:off x="3806" y="1272"/>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13" name="Line 891"/>
            <p:cNvSpPr>
              <a:spLocks noChangeShapeType="1"/>
            </p:cNvSpPr>
            <p:nvPr/>
          </p:nvSpPr>
          <p:spPr bwMode="auto">
            <a:xfrm flipH="1">
              <a:off x="3809" y="1269"/>
              <a:ext cx="4"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14" name="Line 892"/>
            <p:cNvSpPr>
              <a:spLocks noChangeShapeType="1"/>
            </p:cNvSpPr>
            <p:nvPr/>
          </p:nvSpPr>
          <p:spPr bwMode="auto">
            <a:xfrm flipH="1">
              <a:off x="3813" y="1269"/>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15" name="Line 893"/>
            <p:cNvSpPr>
              <a:spLocks noChangeShapeType="1"/>
            </p:cNvSpPr>
            <p:nvPr/>
          </p:nvSpPr>
          <p:spPr bwMode="auto">
            <a:xfrm flipH="1">
              <a:off x="3816" y="1269"/>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16" name="Line 894"/>
            <p:cNvSpPr>
              <a:spLocks noChangeShapeType="1"/>
            </p:cNvSpPr>
            <p:nvPr/>
          </p:nvSpPr>
          <p:spPr bwMode="auto">
            <a:xfrm>
              <a:off x="3818" y="126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17" name="Line 895"/>
            <p:cNvSpPr>
              <a:spLocks noChangeShapeType="1"/>
            </p:cNvSpPr>
            <p:nvPr/>
          </p:nvSpPr>
          <p:spPr bwMode="auto">
            <a:xfrm flipH="1">
              <a:off x="3818" y="1269"/>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18" name="Line 896"/>
            <p:cNvSpPr>
              <a:spLocks noChangeShapeType="1"/>
            </p:cNvSpPr>
            <p:nvPr/>
          </p:nvSpPr>
          <p:spPr bwMode="auto">
            <a:xfrm flipH="1">
              <a:off x="3823" y="1269"/>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19" name="Line 897"/>
            <p:cNvSpPr>
              <a:spLocks noChangeShapeType="1"/>
            </p:cNvSpPr>
            <p:nvPr/>
          </p:nvSpPr>
          <p:spPr bwMode="auto">
            <a:xfrm flipH="1">
              <a:off x="3825" y="1269"/>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20" name="Line 898"/>
            <p:cNvSpPr>
              <a:spLocks noChangeShapeType="1"/>
            </p:cNvSpPr>
            <p:nvPr/>
          </p:nvSpPr>
          <p:spPr bwMode="auto">
            <a:xfrm flipH="1">
              <a:off x="3828" y="1267"/>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21" name="Line 899"/>
            <p:cNvSpPr>
              <a:spLocks noChangeShapeType="1"/>
            </p:cNvSpPr>
            <p:nvPr/>
          </p:nvSpPr>
          <p:spPr bwMode="auto">
            <a:xfrm flipH="1">
              <a:off x="3830" y="1267"/>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22" name="Line 900"/>
            <p:cNvSpPr>
              <a:spLocks noChangeShapeType="1"/>
            </p:cNvSpPr>
            <p:nvPr/>
          </p:nvSpPr>
          <p:spPr bwMode="auto">
            <a:xfrm>
              <a:off x="3832" y="126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23" name="Line 901"/>
            <p:cNvSpPr>
              <a:spLocks noChangeShapeType="1"/>
            </p:cNvSpPr>
            <p:nvPr/>
          </p:nvSpPr>
          <p:spPr bwMode="auto">
            <a:xfrm flipH="1">
              <a:off x="3832" y="1267"/>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24" name="Line 902"/>
            <p:cNvSpPr>
              <a:spLocks noChangeShapeType="1"/>
            </p:cNvSpPr>
            <p:nvPr/>
          </p:nvSpPr>
          <p:spPr bwMode="auto">
            <a:xfrm flipH="1">
              <a:off x="3835" y="1267"/>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25" name="Line 903"/>
            <p:cNvSpPr>
              <a:spLocks noChangeShapeType="1"/>
            </p:cNvSpPr>
            <p:nvPr/>
          </p:nvSpPr>
          <p:spPr bwMode="auto">
            <a:xfrm flipH="1">
              <a:off x="3837" y="1267"/>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26" name="Line 904"/>
            <p:cNvSpPr>
              <a:spLocks noChangeShapeType="1"/>
            </p:cNvSpPr>
            <p:nvPr/>
          </p:nvSpPr>
          <p:spPr bwMode="auto">
            <a:xfrm flipH="1">
              <a:off x="3839" y="1267"/>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27" name="Line 905"/>
            <p:cNvSpPr>
              <a:spLocks noChangeShapeType="1"/>
            </p:cNvSpPr>
            <p:nvPr/>
          </p:nvSpPr>
          <p:spPr bwMode="auto">
            <a:xfrm flipH="1">
              <a:off x="3844" y="1265"/>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28" name="Line 906"/>
            <p:cNvSpPr>
              <a:spLocks noChangeShapeType="1"/>
            </p:cNvSpPr>
            <p:nvPr/>
          </p:nvSpPr>
          <p:spPr bwMode="auto">
            <a:xfrm>
              <a:off x="3846" y="126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29" name="Line 907"/>
            <p:cNvSpPr>
              <a:spLocks noChangeShapeType="1"/>
            </p:cNvSpPr>
            <p:nvPr/>
          </p:nvSpPr>
          <p:spPr bwMode="auto">
            <a:xfrm flipH="1">
              <a:off x="3846" y="1265"/>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30" name="Line 908"/>
            <p:cNvSpPr>
              <a:spLocks noChangeShapeType="1"/>
            </p:cNvSpPr>
            <p:nvPr/>
          </p:nvSpPr>
          <p:spPr bwMode="auto">
            <a:xfrm flipH="1">
              <a:off x="3849" y="1265"/>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31" name="Line 909"/>
            <p:cNvSpPr>
              <a:spLocks noChangeShapeType="1"/>
            </p:cNvSpPr>
            <p:nvPr/>
          </p:nvSpPr>
          <p:spPr bwMode="auto">
            <a:xfrm flipH="1">
              <a:off x="3851" y="1265"/>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32" name="Line 910"/>
            <p:cNvSpPr>
              <a:spLocks noChangeShapeType="1"/>
            </p:cNvSpPr>
            <p:nvPr/>
          </p:nvSpPr>
          <p:spPr bwMode="auto">
            <a:xfrm flipH="1">
              <a:off x="3853" y="1265"/>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33" name="Line 911"/>
            <p:cNvSpPr>
              <a:spLocks noChangeShapeType="1"/>
            </p:cNvSpPr>
            <p:nvPr/>
          </p:nvSpPr>
          <p:spPr bwMode="auto">
            <a:xfrm flipH="1">
              <a:off x="3858" y="1265"/>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34" name="Line 912"/>
            <p:cNvSpPr>
              <a:spLocks noChangeShapeType="1"/>
            </p:cNvSpPr>
            <p:nvPr/>
          </p:nvSpPr>
          <p:spPr bwMode="auto">
            <a:xfrm>
              <a:off x="3861" y="126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35" name="Line 913"/>
            <p:cNvSpPr>
              <a:spLocks noChangeShapeType="1"/>
            </p:cNvSpPr>
            <p:nvPr/>
          </p:nvSpPr>
          <p:spPr bwMode="auto">
            <a:xfrm flipH="1">
              <a:off x="3861" y="1265"/>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36" name="Line 914"/>
            <p:cNvSpPr>
              <a:spLocks noChangeShapeType="1"/>
            </p:cNvSpPr>
            <p:nvPr/>
          </p:nvSpPr>
          <p:spPr bwMode="auto">
            <a:xfrm flipH="1">
              <a:off x="3863" y="1262"/>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37" name="Line 915"/>
            <p:cNvSpPr>
              <a:spLocks noChangeShapeType="1"/>
            </p:cNvSpPr>
            <p:nvPr/>
          </p:nvSpPr>
          <p:spPr bwMode="auto">
            <a:xfrm flipH="1">
              <a:off x="3868" y="1262"/>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38" name="Line 916"/>
            <p:cNvSpPr>
              <a:spLocks noChangeShapeType="1"/>
            </p:cNvSpPr>
            <p:nvPr/>
          </p:nvSpPr>
          <p:spPr bwMode="auto">
            <a:xfrm flipH="1">
              <a:off x="3870" y="1262"/>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39" name="Line 917"/>
            <p:cNvSpPr>
              <a:spLocks noChangeShapeType="1"/>
            </p:cNvSpPr>
            <p:nvPr/>
          </p:nvSpPr>
          <p:spPr bwMode="auto">
            <a:xfrm flipH="1">
              <a:off x="3872" y="1262"/>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40" name="Line 918"/>
            <p:cNvSpPr>
              <a:spLocks noChangeShapeType="1"/>
            </p:cNvSpPr>
            <p:nvPr/>
          </p:nvSpPr>
          <p:spPr bwMode="auto">
            <a:xfrm>
              <a:off x="3877" y="126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41" name="Line 919"/>
            <p:cNvSpPr>
              <a:spLocks noChangeShapeType="1"/>
            </p:cNvSpPr>
            <p:nvPr/>
          </p:nvSpPr>
          <p:spPr bwMode="auto">
            <a:xfrm flipH="1">
              <a:off x="3877" y="1262"/>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42" name="Line 920"/>
            <p:cNvSpPr>
              <a:spLocks noChangeShapeType="1"/>
            </p:cNvSpPr>
            <p:nvPr/>
          </p:nvSpPr>
          <p:spPr bwMode="auto">
            <a:xfrm flipH="1">
              <a:off x="3879" y="1262"/>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43" name="Line 921"/>
            <p:cNvSpPr>
              <a:spLocks noChangeShapeType="1"/>
            </p:cNvSpPr>
            <p:nvPr/>
          </p:nvSpPr>
          <p:spPr bwMode="auto">
            <a:xfrm flipH="1">
              <a:off x="3884" y="1260"/>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44" name="Line 922"/>
            <p:cNvSpPr>
              <a:spLocks noChangeShapeType="1"/>
            </p:cNvSpPr>
            <p:nvPr/>
          </p:nvSpPr>
          <p:spPr bwMode="auto">
            <a:xfrm flipH="1">
              <a:off x="3886" y="1260"/>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45" name="Line 923"/>
            <p:cNvSpPr>
              <a:spLocks noChangeShapeType="1"/>
            </p:cNvSpPr>
            <p:nvPr/>
          </p:nvSpPr>
          <p:spPr bwMode="auto">
            <a:xfrm flipH="1">
              <a:off x="3891" y="1260"/>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46" name="Line 924"/>
            <p:cNvSpPr>
              <a:spLocks noChangeShapeType="1"/>
            </p:cNvSpPr>
            <p:nvPr/>
          </p:nvSpPr>
          <p:spPr bwMode="auto">
            <a:xfrm>
              <a:off x="3894" y="126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47" name="Line 925"/>
            <p:cNvSpPr>
              <a:spLocks noChangeShapeType="1"/>
            </p:cNvSpPr>
            <p:nvPr/>
          </p:nvSpPr>
          <p:spPr bwMode="auto">
            <a:xfrm flipH="1">
              <a:off x="3894" y="1260"/>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48" name="Line 926"/>
            <p:cNvSpPr>
              <a:spLocks noChangeShapeType="1"/>
            </p:cNvSpPr>
            <p:nvPr/>
          </p:nvSpPr>
          <p:spPr bwMode="auto">
            <a:xfrm flipH="1">
              <a:off x="3898" y="1260"/>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49" name="Line 927"/>
            <p:cNvSpPr>
              <a:spLocks noChangeShapeType="1"/>
            </p:cNvSpPr>
            <p:nvPr/>
          </p:nvSpPr>
          <p:spPr bwMode="auto">
            <a:xfrm flipH="1">
              <a:off x="3903" y="1260"/>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50" name="Line 928"/>
            <p:cNvSpPr>
              <a:spLocks noChangeShapeType="1"/>
            </p:cNvSpPr>
            <p:nvPr/>
          </p:nvSpPr>
          <p:spPr bwMode="auto">
            <a:xfrm flipH="1">
              <a:off x="3905" y="1260"/>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51" name="Line 929"/>
            <p:cNvSpPr>
              <a:spLocks noChangeShapeType="1"/>
            </p:cNvSpPr>
            <p:nvPr/>
          </p:nvSpPr>
          <p:spPr bwMode="auto">
            <a:xfrm flipH="1">
              <a:off x="3910" y="1260"/>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52" name="Line 930"/>
            <p:cNvSpPr>
              <a:spLocks noChangeShapeType="1"/>
            </p:cNvSpPr>
            <p:nvPr/>
          </p:nvSpPr>
          <p:spPr bwMode="auto">
            <a:xfrm>
              <a:off x="3915" y="126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53" name="Line 931"/>
            <p:cNvSpPr>
              <a:spLocks noChangeShapeType="1"/>
            </p:cNvSpPr>
            <p:nvPr/>
          </p:nvSpPr>
          <p:spPr bwMode="auto">
            <a:xfrm flipH="1">
              <a:off x="3915" y="1258"/>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54" name="Line 932"/>
            <p:cNvSpPr>
              <a:spLocks noChangeShapeType="1"/>
            </p:cNvSpPr>
            <p:nvPr/>
          </p:nvSpPr>
          <p:spPr bwMode="auto">
            <a:xfrm flipH="1">
              <a:off x="3920" y="1258"/>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55" name="Line 933"/>
            <p:cNvSpPr>
              <a:spLocks noChangeShapeType="1"/>
            </p:cNvSpPr>
            <p:nvPr/>
          </p:nvSpPr>
          <p:spPr bwMode="auto">
            <a:xfrm flipH="1">
              <a:off x="3924" y="1258"/>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56" name="Line 934"/>
            <p:cNvSpPr>
              <a:spLocks noChangeShapeType="1"/>
            </p:cNvSpPr>
            <p:nvPr/>
          </p:nvSpPr>
          <p:spPr bwMode="auto">
            <a:xfrm flipH="1">
              <a:off x="3927" y="1258"/>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57" name="Line 935"/>
            <p:cNvSpPr>
              <a:spLocks noChangeShapeType="1"/>
            </p:cNvSpPr>
            <p:nvPr/>
          </p:nvSpPr>
          <p:spPr bwMode="auto">
            <a:xfrm flipH="1">
              <a:off x="3931" y="1258"/>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58" name="Line 936"/>
            <p:cNvSpPr>
              <a:spLocks noChangeShapeType="1"/>
            </p:cNvSpPr>
            <p:nvPr/>
          </p:nvSpPr>
          <p:spPr bwMode="auto">
            <a:xfrm>
              <a:off x="3936" y="125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59" name="Line 937"/>
            <p:cNvSpPr>
              <a:spLocks noChangeShapeType="1"/>
            </p:cNvSpPr>
            <p:nvPr/>
          </p:nvSpPr>
          <p:spPr bwMode="auto">
            <a:xfrm flipH="1">
              <a:off x="3936" y="1258"/>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60" name="Line 938"/>
            <p:cNvSpPr>
              <a:spLocks noChangeShapeType="1"/>
            </p:cNvSpPr>
            <p:nvPr/>
          </p:nvSpPr>
          <p:spPr bwMode="auto">
            <a:xfrm flipH="1">
              <a:off x="3941" y="1258"/>
              <a:ext cx="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61" name="Line 939"/>
            <p:cNvSpPr>
              <a:spLocks noChangeShapeType="1"/>
            </p:cNvSpPr>
            <p:nvPr/>
          </p:nvSpPr>
          <p:spPr bwMode="auto">
            <a:xfrm flipH="1">
              <a:off x="3948" y="1255"/>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62" name="Line 940"/>
            <p:cNvSpPr>
              <a:spLocks noChangeShapeType="1"/>
            </p:cNvSpPr>
            <p:nvPr/>
          </p:nvSpPr>
          <p:spPr bwMode="auto">
            <a:xfrm flipH="1">
              <a:off x="3953" y="1255"/>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63" name="Line 941"/>
            <p:cNvSpPr>
              <a:spLocks noChangeShapeType="1"/>
            </p:cNvSpPr>
            <p:nvPr/>
          </p:nvSpPr>
          <p:spPr bwMode="auto">
            <a:xfrm flipH="1">
              <a:off x="3957" y="1255"/>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64" name="Line 942"/>
            <p:cNvSpPr>
              <a:spLocks noChangeShapeType="1"/>
            </p:cNvSpPr>
            <p:nvPr/>
          </p:nvSpPr>
          <p:spPr bwMode="auto">
            <a:xfrm>
              <a:off x="3962" y="125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65" name="Line 943"/>
            <p:cNvSpPr>
              <a:spLocks noChangeShapeType="1"/>
            </p:cNvSpPr>
            <p:nvPr/>
          </p:nvSpPr>
          <p:spPr bwMode="auto">
            <a:xfrm flipH="1">
              <a:off x="3962" y="1255"/>
              <a:ext cx="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66" name="Line 944"/>
            <p:cNvSpPr>
              <a:spLocks noChangeShapeType="1"/>
            </p:cNvSpPr>
            <p:nvPr/>
          </p:nvSpPr>
          <p:spPr bwMode="auto">
            <a:xfrm flipH="1">
              <a:off x="3969" y="1255"/>
              <a:ext cx="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67" name="Line 945"/>
            <p:cNvSpPr>
              <a:spLocks noChangeShapeType="1"/>
            </p:cNvSpPr>
            <p:nvPr/>
          </p:nvSpPr>
          <p:spPr bwMode="auto">
            <a:xfrm flipH="1">
              <a:off x="3976" y="1255"/>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68" name="Line 946"/>
            <p:cNvSpPr>
              <a:spLocks noChangeShapeType="1"/>
            </p:cNvSpPr>
            <p:nvPr/>
          </p:nvSpPr>
          <p:spPr bwMode="auto">
            <a:xfrm flipH="1">
              <a:off x="3981" y="1255"/>
              <a:ext cx="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69" name="Line 947"/>
            <p:cNvSpPr>
              <a:spLocks noChangeShapeType="1"/>
            </p:cNvSpPr>
            <p:nvPr/>
          </p:nvSpPr>
          <p:spPr bwMode="auto">
            <a:xfrm flipH="1">
              <a:off x="3988" y="1253"/>
              <a:ext cx="7"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70" name="Line 948"/>
            <p:cNvSpPr>
              <a:spLocks noChangeShapeType="1"/>
            </p:cNvSpPr>
            <p:nvPr/>
          </p:nvSpPr>
          <p:spPr bwMode="auto">
            <a:xfrm>
              <a:off x="3995" y="125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71" name="Line 949"/>
            <p:cNvSpPr>
              <a:spLocks noChangeShapeType="1"/>
            </p:cNvSpPr>
            <p:nvPr/>
          </p:nvSpPr>
          <p:spPr bwMode="auto">
            <a:xfrm flipH="1">
              <a:off x="3995" y="1253"/>
              <a:ext cx="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72" name="Line 950"/>
            <p:cNvSpPr>
              <a:spLocks noChangeShapeType="1"/>
            </p:cNvSpPr>
            <p:nvPr/>
          </p:nvSpPr>
          <p:spPr bwMode="auto">
            <a:xfrm flipH="1">
              <a:off x="4002" y="1253"/>
              <a:ext cx="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73" name="Line 951"/>
            <p:cNvSpPr>
              <a:spLocks noChangeShapeType="1"/>
            </p:cNvSpPr>
            <p:nvPr/>
          </p:nvSpPr>
          <p:spPr bwMode="auto">
            <a:xfrm flipH="1">
              <a:off x="4009" y="1253"/>
              <a:ext cx="1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74" name="Line 952"/>
            <p:cNvSpPr>
              <a:spLocks noChangeShapeType="1"/>
            </p:cNvSpPr>
            <p:nvPr/>
          </p:nvSpPr>
          <p:spPr bwMode="auto">
            <a:xfrm flipH="1">
              <a:off x="4019" y="1253"/>
              <a:ext cx="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75" name="Line 953"/>
            <p:cNvSpPr>
              <a:spLocks noChangeShapeType="1"/>
            </p:cNvSpPr>
            <p:nvPr/>
          </p:nvSpPr>
          <p:spPr bwMode="auto">
            <a:xfrm flipH="1">
              <a:off x="4026" y="1253"/>
              <a:ext cx="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76" name="Line 954"/>
            <p:cNvSpPr>
              <a:spLocks noChangeShapeType="1"/>
            </p:cNvSpPr>
            <p:nvPr/>
          </p:nvSpPr>
          <p:spPr bwMode="auto">
            <a:xfrm>
              <a:off x="4033" y="125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77" name="Line 955"/>
            <p:cNvSpPr>
              <a:spLocks noChangeShapeType="1"/>
            </p:cNvSpPr>
            <p:nvPr/>
          </p:nvSpPr>
          <p:spPr bwMode="auto">
            <a:xfrm flipH="1">
              <a:off x="4033" y="1253"/>
              <a:ext cx="1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78" name="Line 956"/>
            <p:cNvSpPr>
              <a:spLocks noChangeShapeType="1"/>
            </p:cNvSpPr>
            <p:nvPr/>
          </p:nvSpPr>
          <p:spPr bwMode="auto">
            <a:xfrm flipH="1">
              <a:off x="4045" y="1251"/>
              <a:ext cx="9"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79" name="Line 957"/>
            <p:cNvSpPr>
              <a:spLocks noChangeShapeType="1"/>
            </p:cNvSpPr>
            <p:nvPr/>
          </p:nvSpPr>
          <p:spPr bwMode="auto">
            <a:xfrm flipH="1">
              <a:off x="4054" y="1251"/>
              <a:ext cx="1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80" name="Line 958"/>
            <p:cNvSpPr>
              <a:spLocks noChangeShapeType="1"/>
            </p:cNvSpPr>
            <p:nvPr/>
          </p:nvSpPr>
          <p:spPr bwMode="auto">
            <a:xfrm flipH="1">
              <a:off x="4066" y="1251"/>
              <a:ext cx="9"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81" name="Line 959"/>
            <p:cNvSpPr>
              <a:spLocks noChangeShapeType="1"/>
            </p:cNvSpPr>
            <p:nvPr/>
          </p:nvSpPr>
          <p:spPr bwMode="auto">
            <a:xfrm flipH="1">
              <a:off x="4075" y="1251"/>
              <a:ext cx="1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82" name="Line 960"/>
            <p:cNvSpPr>
              <a:spLocks noChangeShapeType="1"/>
            </p:cNvSpPr>
            <p:nvPr/>
          </p:nvSpPr>
          <p:spPr bwMode="auto">
            <a:xfrm>
              <a:off x="4087" y="125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83" name="Line 961"/>
            <p:cNvSpPr>
              <a:spLocks noChangeShapeType="1"/>
            </p:cNvSpPr>
            <p:nvPr/>
          </p:nvSpPr>
          <p:spPr bwMode="auto">
            <a:xfrm flipH="1">
              <a:off x="4087" y="1251"/>
              <a:ext cx="1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84" name="Line 962"/>
            <p:cNvSpPr>
              <a:spLocks noChangeShapeType="1"/>
            </p:cNvSpPr>
            <p:nvPr/>
          </p:nvSpPr>
          <p:spPr bwMode="auto">
            <a:xfrm flipH="1">
              <a:off x="4104" y="1251"/>
              <a:ext cx="18"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85" name="Line 963"/>
            <p:cNvSpPr>
              <a:spLocks noChangeShapeType="1"/>
            </p:cNvSpPr>
            <p:nvPr/>
          </p:nvSpPr>
          <p:spPr bwMode="auto">
            <a:xfrm flipH="1">
              <a:off x="4122" y="1251"/>
              <a:ext cx="1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86" name="Line 964"/>
            <p:cNvSpPr>
              <a:spLocks noChangeShapeType="1"/>
            </p:cNvSpPr>
            <p:nvPr/>
          </p:nvSpPr>
          <p:spPr bwMode="auto">
            <a:xfrm flipH="1">
              <a:off x="4139" y="1251"/>
              <a:ext cx="19"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87" name="Line 965"/>
            <p:cNvSpPr>
              <a:spLocks noChangeShapeType="1"/>
            </p:cNvSpPr>
            <p:nvPr/>
          </p:nvSpPr>
          <p:spPr bwMode="auto">
            <a:xfrm flipH="1">
              <a:off x="4158" y="1248"/>
              <a:ext cx="16"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88" name="Line 966"/>
            <p:cNvSpPr>
              <a:spLocks noChangeShapeType="1"/>
            </p:cNvSpPr>
            <p:nvPr/>
          </p:nvSpPr>
          <p:spPr bwMode="auto">
            <a:xfrm>
              <a:off x="4174" y="124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89" name="Rectangle 967"/>
            <p:cNvSpPr>
              <a:spLocks noChangeArrowheads="1"/>
            </p:cNvSpPr>
            <p:nvPr/>
          </p:nvSpPr>
          <p:spPr bwMode="auto">
            <a:xfrm>
              <a:off x="758" y="1022"/>
              <a:ext cx="4244" cy="2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6790" name="Line 968"/>
            <p:cNvSpPr>
              <a:spLocks noChangeShapeType="1"/>
            </p:cNvSpPr>
            <p:nvPr/>
          </p:nvSpPr>
          <p:spPr bwMode="auto">
            <a:xfrm>
              <a:off x="3097" y="1981"/>
              <a:ext cx="0" cy="5"/>
            </a:xfrm>
            <a:prstGeom prst="line">
              <a:avLst/>
            </a:prstGeom>
            <a:noFill/>
            <a:ln w="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91" name="Line 969"/>
            <p:cNvSpPr>
              <a:spLocks noChangeShapeType="1"/>
            </p:cNvSpPr>
            <p:nvPr/>
          </p:nvSpPr>
          <p:spPr bwMode="auto">
            <a:xfrm>
              <a:off x="3097" y="2009"/>
              <a:ext cx="0" cy="5"/>
            </a:xfrm>
            <a:prstGeom prst="line">
              <a:avLst/>
            </a:prstGeom>
            <a:noFill/>
            <a:ln w="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92" name="Line 970"/>
            <p:cNvSpPr>
              <a:spLocks noChangeShapeType="1"/>
            </p:cNvSpPr>
            <p:nvPr/>
          </p:nvSpPr>
          <p:spPr bwMode="auto">
            <a:xfrm>
              <a:off x="3097" y="2037"/>
              <a:ext cx="0" cy="6"/>
            </a:xfrm>
            <a:prstGeom prst="line">
              <a:avLst/>
            </a:prstGeom>
            <a:noFill/>
            <a:ln w="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93" name="Line 971"/>
            <p:cNvSpPr>
              <a:spLocks noChangeShapeType="1"/>
            </p:cNvSpPr>
            <p:nvPr/>
          </p:nvSpPr>
          <p:spPr bwMode="auto">
            <a:xfrm>
              <a:off x="3097" y="2065"/>
              <a:ext cx="0" cy="6"/>
            </a:xfrm>
            <a:prstGeom prst="line">
              <a:avLst/>
            </a:prstGeom>
            <a:noFill/>
            <a:ln w="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94" name="Line 972"/>
            <p:cNvSpPr>
              <a:spLocks noChangeShapeType="1"/>
            </p:cNvSpPr>
            <p:nvPr/>
          </p:nvSpPr>
          <p:spPr bwMode="auto">
            <a:xfrm>
              <a:off x="3097" y="2094"/>
              <a:ext cx="0" cy="5"/>
            </a:xfrm>
            <a:prstGeom prst="line">
              <a:avLst/>
            </a:prstGeom>
            <a:noFill/>
            <a:ln w="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95" name="Line 973"/>
            <p:cNvSpPr>
              <a:spLocks noChangeShapeType="1"/>
            </p:cNvSpPr>
            <p:nvPr/>
          </p:nvSpPr>
          <p:spPr bwMode="auto">
            <a:xfrm>
              <a:off x="3097" y="2122"/>
              <a:ext cx="0" cy="5"/>
            </a:xfrm>
            <a:prstGeom prst="line">
              <a:avLst/>
            </a:prstGeom>
            <a:noFill/>
            <a:ln w="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96" name="Line 974"/>
            <p:cNvSpPr>
              <a:spLocks noChangeShapeType="1"/>
            </p:cNvSpPr>
            <p:nvPr/>
          </p:nvSpPr>
          <p:spPr bwMode="auto">
            <a:xfrm>
              <a:off x="3097" y="2150"/>
              <a:ext cx="0" cy="6"/>
            </a:xfrm>
            <a:prstGeom prst="line">
              <a:avLst/>
            </a:prstGeom>
            <a:noFill/>
            <a:ln w="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97" name="Line 975"/>
            <p:cNvSpPr>
              <a:spLocks noChangeShapeType="1"/>
            </p:cNvSpPr>
            <p:nvPr/>
          </p:nvSpPr>
          <p:spPr bwMode="auto">
            <a:xfrm>
              <a:off x="3097" y="2178"/>
              <a:ext cx="0" cy="6"/>
            </a:xfrm>
            <a:prstGeom prst="line">
              <a:avLst/>
            </a:prstGeom>
            <a:noFill/>
            <a:ln w="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98" name="Line 976"/>
            <p:cNvSpPr>
              <a:spLocks noChangeShapeType="1"/>
            </p:cNvSpPr>
            <p:nvPr/>
          </p:nvSpPr>
          <p:spPr bwMode="auto">
            <a:xfrm>
              <a:off x="3097" y="2207"/>
              <a:ext cx="0" cy="5"/>
            </a:xfrm>
            <a:prstGeom prst="line">
              <a:avLst/>
            </a:prstGeom>
            <a:noFill/>
            <a:ln w="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799" name="Line 977"/>
            <p:cNvSpPr>
              <a:spLocks noChangeShapeType="1"/>
            </p:cNvSpPr>
            <p:nvPr/>
          </p:nvSpPr>
          <p:spPr bwMode="auto">
            <a:xfrm>
              <a:off x="3097" y="2235"/>
              <a:ext cx="0" cy="5"/>
            </a:xfrm>
            <a:prstGeom prst="line">
              <a:avLst/>
            </a:prstGeom>
            <a:noFill/>
            <a:ln w="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00" name="Line 978"/>
            <p:cNvSpPr>
              <a:spLocks noChangeShapeType="1"/>
            </p:cNvSpPr>
            <p:nvPr/>
          </p:nvSpPr>
          <p:spPr bwMode="auto">
            <a:xfrm>
              <a:off x="3097" y="2263"/>
              <a:ext cx="0" cy="6"/>
            </a:xfrm>
            <a:prstGeom prst="line">
              <a:avLst/>
            </a:prstGeom>
            <a:noFill/>
            <a:ln w="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01" name="Line 979"/>
            <p:cNvSpPr>
              <a:spLocks noChangeShapeType="1"/>
            </p:cNvSpPr>
            <p:nvPr/>
          </p:nvSpPr>
          <p:spPr bwMode="auto">
            <a:xfrm>
              <a:off x="3097" y="2291"/>
              <a:ext cx="0" cy="6"/>
            </a:xfrm>
            <a:prstGeom prst="line">
              <a:avLst/>
            </a:prstGeom>
            <a:noFill/>
            <a:ln w="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02" name="Line 980"/>
            <p:cNvSpPr>
              <a:spLocks noChangeShapeType="1"/>
            </p:cNvSpPr>
            <p:nvPr/>
          </p:nvSpPr>
          <p:spPr bwMode="auto">
            <a:xfrm>
              <a:off x="3097" y="2320"/>
              <a:ext cx="0" cy="5"/>
            </a:xfrm>
            <a:prstGeom prst="line">
              <a:avLst/>
            </a:prstGeom>
            <a:noFill/>
            <a:ln w="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03" name="Line 981"/>
            <p:cNvSpPr>
              <a:spLocks noChangeShapeType="1"/>
            </p:cNvSpPr>
            <p:nvPr/>
          </p:nvSpPr>
          <p:spPr bwMode="auto">
            <a:xfrm>
              <a:off x="3097" y="2348"/>
              <a:ext cx="0" cy="6"/>
            </a:xfrm>
            <a:prstGeom prst="line">
              <a:avLst/>
            </a:prstGeom>
            <a:noFill/>
            <a:ln w="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04" name="Line 982"/>
            <p:cNvSpPr>
              <a:spLocks noChangeShapeType="1"/>
            </p:cNvSpPr>
            <p:nvPr/>
          </p:nvSpPr>
          <p:spPr bwMode="auto">
            <a:xfrm>
              <a:off x="3097" y="2376"/>
              <a:ext cx="0" cy="6"/>
            </a:xfrm>
            <a:prstGeom prst="line">
              <a:avLst/>
            </a:prstGeom>
            <a:noFill/>
            <a:ln w="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05" name="Line 983"/>
            <p:cNvSpPr>
              <a:spLocks noChangeShapeType="1"/>
            </p:cNvSpPr>
            <p:nvPr/>
          </p:nvSpPr>
          <p:spPr bwMode="auto">
            <a:xfrm>
              <a:off x="3097" y="2404"/>
              <a:ext cx="0" cy="6"/>
            </a:xfrm>
            <a:prstGeom prst="line">
              <a:avLst/>
            </a:prstGeom>
            <a:noFill/>
            <a:ln w="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06" name="Line 984"/>
            <p:cNvSpPr>
              <a:spLocks noChangeShapeType="1"/>
            </p:cNvSpPr>
            <p:nvPr/>
          </p:nvSpPr>
          <p:spPr bwMode="auto">
            <a:xfrm>
              <a:off x="3097" y="2433"/>
              <a:ext cx="0" cy="5"/>
            </a:xfrm>
            <a:prstGeom prst="line">
              <a:avLst/>
            </a:prstGeom>
            <a:noFill/>
            <a:ln w="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07" name="Line 985"/>
            <p:cNvSpPr>
              <a:spLocks noChangeShapeType="1"/>
            </p:cNvSpPr>
            <p:nvPr/>
          </p:nvSpPr>
          <p:spPr bwMode="auto">
            <a:xfrm>
              <a:off x="3097" y="2461"/>
              <a:ext cx="0" cy="6"/>
            </a:xfrm>
            <a:prstGeom prst="line">
              <a:avLst/>
            </a:prstGeom>
            <a:noFill/>
            <a:ln w="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08" name="Line 986"/>
            <p:cNvSpPr>
              <a:spLocks noChangeShapeType="1"/>
            </p:cNvSpPr>
            <p:nvPr/>
          </p:nvSpPr>
          <p:spPr bwMode="auto">
            <a:xfrm>
              <a:off x="3097" y="2489"/>
              <a:ext cx="0" cy="6"/>
            </a:xfrm>
            <a:prstGeom prst="line">
              <a:avLst/>
            </a:prstGeom>
            <a:noFill/>
            <a:ln w="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09" name="Line 987"/>
            <p:cNvSpPr>
              <a:spLocks noChangeShapeType="1"/>
            </p:cNvSpPr>
            <p:nvPr/>
          </p:nvSpPr>
          <p:spPr bwMode="auto">
            <a:xfrm>
              <a:off x="3097" y="2517"/>
              <a:ext cx="0" cy="6"/>
            </a:xfrm>
            <a:prstGeom prst="line">
              <a:avLst/>
            </a:prstGeom>
            <a:noFill/>
            <a:ln w="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10" name="Line 988"/>
            <p:cNvSpPr>
              <a:spLocks noChangeShapeType="1"/>
            </p:cNvSpPr>
            <p:nvPr/>
          </p:nvSpPr>
          <p:spPr bwMode="auto">
            <a:xfrm>
              <a:off x="3097" y="2546"/>
              <a:ext cx="0" cy="5"/>
            </a:xfrm>
            <a:prstGeom prst="line">
              <a:avLst/>
            </a:prstGeom>
            <a:noFill/>
            <a:ln w="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11" name="Line 989"/>
            <p:cNvSpPr>
              <a:spLocks noChangeShapeType="1"/>
            </p:cNvSpPr>
            <p:nvPr/>
          </p:nvSpPr>
          <p:spPr bwMode="auto">
            <a:xfrm>
              <a:off x="3097" y="2574"/>
              <a:ext cx="0" cy="6"/>
            </a:xfrm>
            <a:prstGeom prst="line">
              <a:avLst/>
            </a:prstGeom>
            <a:noFill/>
            <a:ln w="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12" name="Line 990"/>
            <p:cNvSpPr>
              <a:spLocks noChangeShapeType="1"/>
            </p:cNvSpPr>
            <p:nvPr/>
          </p:nvSpPr>
          <p:spPr bwMode="auto">
            <a:xfrm>
              <a:off x="2833" y="2576"/>
              <a:ext cx="6" cy="0"/>
            </a:xfrm>
            <a:prstGeom prst="line">
              <a:avLst/>
            </a:prstGeom>
            <a:noFill/>
            <a:ln w="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13" name="Line 991"/>
            <p:cNvSpPr>
              <a:spLocks noChangeShapeType="1"/>
            </p:cNvSpPr>
            <p:nvPr/>
          </p:nvSpPr>
          <p:spPr bwMode="auto">
            <a:xfrm>
              <a:off x="2862" y="2576"/>
              <a:ext cx="5" cy="0"/>
            </a:xfrm>
            <a:prstGeom prst="line">
              <a:avLst/>
            </a:prstGeom>
            <a:noFill/>
            <a:ln w="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14" name="Line 992"/>
            <p:cNvSpPr>
              <a:spLocks noChangeShapeType="1"/>
            </p:cNvSpPr>
            <p:nvPr/>
          </p:nvSpPr>
          <p:spPr bwMode="auto">
            <a:xfrm>
              <a:off x="2890" y="2576"/>
              <a:ext cx="6" cy="0"/>
            </a:xfrm>
            <a:prstGeom prst="line">
              <a:avLst/>
            </a:prstGeom>
            <a:noFill/>
            <a:ln w="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15" name="Line 993"/>
            <p:cNvSpPr>
              <a:spLocks noChangeShapeType="1"/>
            </p:cNvSpPr>
            <p:nvPr/>
          </p:nvSpPr>
          <p:spPr bwMode="auto">
            <a:xfrm>
              <a:off x="2918" y="2576"/>
              <a:ext cx="6" cy="0"/>
            </a:xfrm>
            <a:prstGeom prst="line">
              <a:avLst/>
            </a:prstGeom>
            <a:noFill/>
            <a:ln w="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16" name="Line 994"/>
            <p:cNvSpPr>
              <a:spLocks noChangeShapeType="1"/>
            </p:cNvSpPr>
            <p:nvPr/>
          </p:nvSpPr>
          <p:spPr bwMode="auto">
            <a:xfrm>
              <a:off x="2947" y="2576"/>
              <a:ext cx="5" cy="0"/>
            </a:xfrm>
            <a:prstGeom prst="line">
              <a:avLst/>
            </a:prstGeom>
            <a:noFill/>
            <a:ln w="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17" name="Line 995"/>
            <p:cNvSpPr>
              <a:spLocks noChangeShapeType="1"/>
            </p:cNvSpPr>
            <p:nvPr/>
          </p:nvSpPr>
          <p:spPr bwMode="auto">
            <a:xfrm>
              <a:off x="2975" y="2576"/>
              <a:ext cx="6" cy="0"/>
            </a:xfrm>
            <a:prstGeom prst="line">
              <a:avLst/>
            </a:prstGeom>
            <a:noFill/>
            <a:ln w="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18" name="Line 996"/>
            <p:cNvSpPr>
              <a:spLocks noChangeShapeType="1"/>
            </p:cNvSpPr>
            <p:nvPr/>
          </p:nvSpPr>
          <p:spPr bwMode="auto">
            <a:xfrm>
              <a:off x="3003" y="2576"/>
              <a:ext cx="6" cy="0"/>
            </a:xfrm>
            <a:prstGeom prst="line">
              <a:avLst/>
            </a:prstGeom>
            <a:noFill/>
            <a:ln w="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19" name="Line 997"/>
            <p:cNvSpPr>
              <a:spLocks noChangeShapeType="1"/>
            </p:cNvSpPr>
            <p:nvPr/>
          </p:nvSpPr>
          <p:spPr bwMode="auto">
            <a:xfrm>
              <a:off x="3032" y="2576"/>
              <a:ext cx="5" cy="0"/>
            </a:xfrm>
            <a:prstGeom prst="line">
              <a:avLst/>
            </a:prstGeom>
            <a:noFill/>
            <a:ln w="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20" name="Line 998"/>
            <p:cNvSpPr>
              <a:spLocks noChangeShapeType="1"/>
            </p:cNvSpPr>
            <p:nvPr/>
          </p:nvSpPr>
          <p:spPr bwMode="auto">
            <a:xfrm>
              <a:off x="3060" y="2576"/>
              <a:ext cx="5" cy="0"/>
            </a:xfrm>
            <a:prstGeom prst="line">
              <a:avLst/>
            </a:prstGeom>
            <a:noFill/>
            <a:ln w="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821" name="Rectangle 999"/>
            <p:cNvSpPr>
              <a:spLocks noChangeArrowheads="1"/>
            </p:cNvSpPr>
            <p:nvPr/>
          </p:nvSpPr>
          <p:spPr bwMode="auto">
            <a:xfrm>
              <a:off x="3162" y="2220"/>
              <a:ext cx="1277" cy="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2663" name="Rectangle 1000"/>
            <p:cNvSpPr>
              <a:spLocks noChangeArrowheads="1"/>
            </p:cNvSpPr>
            <p:nvPr/>
          </p:nvSpPr>
          <p:spPr bwMode="auto">
            <a:xfrm>
              <a:off x="3162" y="2222"/>
              <a:ext cx="892"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300" b="1" dirty="0">
                  <a:solidFill>
                    <a:srgbClr val="000000"/>
                  </a:solidFill>
                  <a:latin typeface="+mj-lt"/>
                </a:rPr>
                <a:t>Item Discrimination:</a:t>
              </a:r>
              <a:endParaRPr lang="en-US" dirty="0">
                <a:latin typeface="+mj-lt"/>
              </a:endParaRPr>
            </a:p>
          </p:txBody>
        </p:sp>
        <p:sp>
          <p:nvSpPr>
            <p:cNvPr id="22664" name="Rectangle 1001"/>
            <p:cNvSpPr>
              <a:spLocks noChangeArrowheads="1"/>
            </p:cNvSpPr>
            <p:nvPr/>
          </p:nvSpPr>
          <p:spPr bwMode="auto">
            <a:xfrm>
              <a:off x="3162" y="2341"/>
              <a:ext cx="1241"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300" b="1" dirty="0">
                  <a:solidFill>
                    <a:srgbClr val="000000"/>
                  </a:solidFill>
                  <a:latin typeface="+mj-lt"/>
                </a:rPr>
                <a:t>How well the item separates</a:t>
              </a:r>
              <a:endParaRPr lang="en-US" dirty="0">
                <a:latin typeface="+mj-lt"/>
              </a:endParaRPr>
            </a:p>
          </p:txBody>
        </p:sp>
        <p:sp>
          <p:nvSpPr>
            <p:cNvPr id="22665" name="Rectangle 1002"/>
            <p:cNvSpPr>
              <a:spLocks noChangeArrowheads="1"/>
            </p:cNvSpPr>
            <p:nvPr/>
          </p:nvSpPr>
          <p:spPr bwMode="auto">
            <a:xfrm>
              <a:off x="3162" y="2460"/>
              <a:ext cx="1368"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300" b="1" dirty="0">
                  <a:solidFill>
                    <a:srgbClr val="000000"/>
                  </a:solidFill>
                  <a:latin typeface="+mj-lt"/>
                </a:rPr>
                <a:t>persons of high and low ability;</a:t>
              </a:r>
              <a:endParaRPr lang="en-US" dirty="0">
                <a:latin typeface="+mj-lt"/>
              </a:endParaRPr>
            </a:p>
          </p:txBody>
        </p:sp>
        <p:sp>
          <p:nvSpPr>
            <p:cNvPr id="22666" name="Rectangle 1003"/>
            <p:cNvSpPr>
              <a:spLocks noChangeArrowheads="1"/>
            </p:cNvSpPr>
            <p:nvPr/>
          </p:nvSpPr>
          <p:spPr bwMode="auto">
            <a:xfrm>
              <a:off x="3162" y="2578"/>
              <a:ext cx="1379"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300" b="1" dirty="0">
                  <a:solidFill>
                    <a:srgbClr val="000000"/>
                  </a:solidFill>
                  <a:latin typeface="+mj-lt"/>
                </a:rPr>
                <a:t>Proportional to the slope of the</a:t>
              </a:r>
              <a:endParaRPr lang="en-US" dirty="0">
                <a:latin typeface="+mj-lt"/>
              </a:endParaRPr>
            </a:p>
          </p:txBody>
        </p:sp>
        <p:sp>
          <p:nvSpPr>
            <p:cNvPr id="22667" name="Rectangle 1004"/>
            <p:cNvSpPr>
              <a:spLocks noChangeArrowheads="1"/>
            </p:cNvSpPr>
            <p:nvPr/>
          </p:nvSpPr>
          <p:spPr bwMode="auto">
            <a:xfrm>
              <a:off x="3162" y="2697"/>
              <a:ext cx="1228"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300" b="1">
                  <a:solidFill>
                    <a:srgbClr val="000000"/>
                  </a:solidFill>
                  <a:latin typeface="+mj-lt"/>
                </a:rPr>
                <a:t>ICC at the point of inflection</a:t>
              </a:r>
              <a:endParaRPr lang="en-US">
                <a:latin typeface="+mj-lt"/>
              </a:endParaRPr>
            </a:p>
          </p:txBody>
        </p:sp>
      </p:gr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sz="2800" smtClean="0"/>
              <a:t>The Steeper Curve Has Greater Discrimination</a:t>
            </a:r>
          </a:p>
        </p:txBody>
      </p:sp>
      <p:grpSp>
        <p:nvGrpSpPr>
          <p:cNvPr id="27651" name="Group 6"/>
          <p:cNvGrpSpPr>
            <a:grpSpLocks noChangeAspect="1"/>
          </p:cNvGrpSpPr>
          <p:nvPr/>
        </p:nvGrpSpPr>
        <p:grpSpPr bwMode="auto">
          <a:xfrm>
            <a:off x="1154113" y="1593850"/>
            <a:ext cx="6819900" cy="4532313"/>
            <a:chOff x="727" y="1004"/>
            <a:chExt cx="4296" cy="2855"/>
          </a:xfrm>
        </p:grpSpPr>
        <p:sp>
          <p:nvSpPr>
            <p:cNvPr id="27652" name="AutoShape 5"/>
            <p:cNvSpPr>
              <a:spLocks noChangeAspect="1" noChangeArrowheads="1" noTextEdit="1"/>
            </p:cNvSpPr>
            <p:nvPr/>
          </p:nvSpPr>
          <p:spPr bwMode="auto">
            <a:xfrm>
              <a:off x="737" y="1008"/>
              <a:ext cx="4286" cy="2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27653" name="Group 207"/>
            <p:cNvGrpSpPr>
              <a:grpSpLocks/>
            </p:cNvGrpSpPr>
            <p:nvPr/>
          </p:nvGrpSpPr>
          <p:grpSpPr bwMode="auto">
            <a:xfrm>
              <a:off x="727" y="1004"/>
              <a:ext cx="3706" cy="2813"/>
              <a:chOff x="727" y="1004"/>
              <a:chExt cx="3706" cy="2813"/>
            </a:xfrm>
          </p:grpSpPr>
          <p:sp>
            <p:nvSpPr>
              <p:cNvPr id="25247" name="Rectangle 7"/>
              <p:cNvSpPr>
                <a:spLocks noChangeArrowheads="1"/>
              </p:cNvSpPr>
              <p:nvPr/>
            </p:nvSpPr>
            <p:spPr bwMode="auto">
              <a:xfrm>
                <a:off x="1378" y="1004"/>
                <a:ext cx="2087"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300" dirty="0">
                    <a:solidFill>
                      <a:srgbClr val="000000"/>
                    </a:solidFill>
                    <a:latin typeface="+mj-lt"/>
                  </a:rPr>
                  <a:t>Example of Two ICCs that Differ in Discrimination</a:t>
                </a:r>
                <a:endParaRPr lang="en-US" dirty="0">
                  <a:latin typeface="+mj-lt"/>
                </a:endParaRPr>
              </a:p>
            </p:txBody>
          </p:sp>
          <p:sp>
            <p:nvSpPr>
              <p:cNvPr id="25248" name="Rectangle 8"/>
              <p:cNvSpPr>
                <a:spLocks noChangeArrowheads="1"/>
              </p:cNvSpPr>
              <p:nvPr/>
            </p:nvSpPr>
            <p:spPr bwMode="auto">
              <a:xfrm rot="16200000">
                <a:off x="117" y="2295"/>
                <a:ext cx="1346"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300" dirty="0">
                    <a:solidFill>
                      <a:srgbClr val="000000"/>
                    </a:solidFill>
                    <a:latin typeface="+mj-lt"/>
                  </a:rPr>
                  <a:t>Probability of Correct Response</a:t>
                </a:r>
                <a:endParaRPr lang="en-US" dirty="0">
                  <a:latin typeface="+mj-lt"/>
                </a:endParaRPr>
              </a:p>
            </p:txBody>
          </p:sp>
          <p:sp>
            <p:nvSpPr>
              <p:cNvPr id="25249" name="Rectangle 9"/>
              <p:cNvSpPr>
                <a:spLocks noChangeArrowheads="1"/>
              </p:cNvSpPr>
              <p:nvPr/>
            </p:nvSpPr>
            <p:spPr bwMode="auto">
              <a:xfrm>
                <a:off x="2226" y="3691"/>
                <a:ext cx="1097"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sz="1300" dirty="0">
                    <a:solidFill>
                      <a:srgbClr val="000000"/>
                    </a:solidFill>
                    <a:latin typeface="+mj-lt"/>
                  </a:rPr>
                  <a:t>Latent Ability Distribution</a:t>
                </a:r>
                <a:endParaRPr lang="en-US" dirty="0">
                  <a:latin typeface="+mj-lt"/>
                </a:endParaRPr>
              </a:p>
            </p:txBody>
          </p:sp>
          <p:sp>
            <p:nvSpPr>
              <p:cNvPr id="29409" name="Rectangle 10"/>
              <p:cNvSpPr>
                <a:spLocks noChangeArrowheads="1"/>
              </p:cNvSpPr>
              <p:nvPr/>
            </p:nvSpPr>
            <p:spPr bwMode="auto">
              <a:xfrm>
                <a:off x="1534" y="3596"/>
                <a:ext cx="256" cy="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-3.0</a:t>
                </a:r>
                <a:endParaRPr lang="en-US"/>
              </a:p>
            </p:txBody>
          </p:sp>
          <p:sp>
            <p:nvSpPr>
              <p:cNvPr id="29410" name="Line 11"/>
              <p:cNvSpPr>
                <a:spLocks noChangeShapeType="1"/>
              </p:cNvSpPr>
              <p:nvPr/>
            </p:nvSpPr>
            <p:spPr bwMode="auto">
              <a:xfrm flipV="1">
                <a:off x="1662" y="3543"/>
                <a:ext cx="0" cy="5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11" name="Rectangle 12"/>
              <p:cNvSpPr>
                <a:spLocks noChangeArrowheads="1"/>
              </p:cNvSpPr>
              <p:nvPr/>
            </p:nvSpPr>
            <p:spPr bwMode="auto">
              <a:xfrm>
                <a:off x="1948" y="3596"/>
                <a:ext cx="256" cy="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-2.0</a:t>
                </a:r>
                <a:endParaRPr lang="en-US"/>
              </a:p>
            </p:txBody>
          </p:sp>
          <p:sp>
            <p:nvSpPr>
              <p:cNvPr id="29412" name="Line 13"/>
              <p:cNvSpPr>
                <a:spLocks noChangeShapeType="1"/>
              </p:cNvSpPr>
              <p:nvPr/>
            </p:nvSpPr>
            <p:spPr bwMode="auto">
              <a:xfrm flipV="1">
                <a:off x="2076" y="3543"/>
                <a:ext cx="0" cy="5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13" name="Rectangle 14"/>
              <p:cNvSpPr>
                <a:spLocks noChangeArrowheads="1"/>
              </p:cNvSpPr>
              <p:nvPr/>
            </p:nvSpPr>
            <p:spPr bwMode="auto">
              <a:xfrm>
                <a:off x="2363" y="3596"/>
                <a:ext cx="256" cy="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-1.0</a:t>
                </a:r>
                <a:endParaRPr lang="en-US"/>
              </a:p>
            </p:txBody>
          </p:sp>
          <p:sp>
            <p:nvSpPr>
              <p:cNvPr id="29414" name="Line 15"/>
              <p:cNvSpPr>
                <a:spLocks noChangeShapeType="1"/>
              </p:cNvSpPr>
              <p:nvPr/>
            </p:nvSpPr>
            <p:spPr bwMode="auto">
              <a:xfrm flipV="1">
                <a:off x="2491" y="3543"/>
                <a:ext cx="0" cy="5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15" name="Rectangle 16"/>
              <p:cNvSpPr>
                <a:spLocks noChangeArrowheads="1"/>
              </p:cNvSpPr>
              <p:nvPr/>
            </p:nvSpPr>
            <p:spPr bwMode="auto">
              <a:xfrm>
                <a:off x="2797" y="3596"/>
                <a:ext cx="216" cy="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0.0</a:t>
                </a:r>
                <a:endParaRPr lang="en-US"/>
              </a:p>
            </p:txBody>
          </p:sp>
          <p:sp>
            <p:nvSpPr>
              <p:cNvPr id="29416" name="Line 17"/>
              <p:cNvSpPr>
                <a:spLocks noChangeShapeType="1"/>
              </p:cNvSpPr>
              <p:nvPr/>
            </p:nvSpPr>
            <p:spPr bwMode="auto">
              <a:xfrm flipV="1">
                <a:off x="2905" y="3543"/>
                <a:ext cx="0" cy="5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17" name="Rectangle 18"/>
              <p:cNvSpPr>
                <a:spLocks noChangeArrowheads="1"/>
              </p:cNvSpPr>
              <p:nvPr/>
            </p:nvSpPr>
            <p:spPr bwMode="auto">
              <a:xfrm>
                <a:off x="3212" y="3596"/>
                <a:ext cx="216" cy="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1.0</a:t>
                </a:r>
                <a:endParaRPr lang="en-US"/>
              </a:p>
            </p:txBody>
          </p:sp>
          <p:sp>
            <p:nvSpPr>
              <p:cNvPr id="29418" name="Line 19"/>
              <p:cNvSpPr>
                <a:spLocks noChangeShapeType="1"/>
              </p:cNvSpPr>
              <p:nvPr/>
            </p:nvSpPr>
            <p:spPr bwMode="auto">
              <a:xfrm flipV="1">
                <a:off x="3320" y="3543"/>
                <a:ext cx="0" cy="5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19" name="Rectangle 20"/>
              <p:cNvSpPr>
                <a:spLocks noChangeArrowheads="1"/>
              </p:cNvSpPr>
              <p:nvPr/>
            </p:nvSpPr>
            <p:spPr bwMode="auto">
              <a:xfrm>
                <a:off x="3626" y="3596"/>
                <a:ext cx="216" cy="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2.0</a:t>
                </a:r>
                <a:endParaRPr lang="en-US"/>
              </a:p>
            </p:txBody>
          </p:sp>
          <p:sp>
            <p:nvSpPr>
              <p:cNvPr id="29420" name="Line 21"/>
              <p:cNvSpPr>
                <a:spLocks noChangeShapeType="1"/>
              </p:cNvSpPr>
              <p:nvPr/>
            </p:nvSpPr>
            <p:spPr bwMode="auto">
              <a:xfrm flipV="1">
                <a:off x="3734" y="3543"/>
                <a:ext cx="0" cy="5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21" name="Rectangle 22"/>
              <p:cNvSpPr>
                <a:spLocks noChangeArrowheads="1"/>
              </p:cNvSpPr>
              <p:nvPr/>
            </p:nvSpPr>
            <p:spPr bwMode="auto">
              <a:xfrm>
                <a:off x="4041" y="3596"/>
                <a:ext cx="216" cy="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3.0</a:t>
                </a:r>
                <a:endParaRPr lang="en-US"/>
              </a:p>
            </p:txBody>
          </p:sp>
          <p:sp>
            <p:nvSpPr>
              <p:cNvPr id="29422" name="Line 23"/>
              <p:cNvSpPr>
                <a:spLocks noChangeShapeType="1"/>
              </p:cNvSpPr>
              <p:nvPr/>
            </p:nvSpPr>
            <p:spPr bwMode="auto">
              <a:xfrm flipV="1">
                <a:off x="4149" y="3543"/>
                <a:ext cx="0" cy="5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23" name="Line 24"/>
              <p:cNvSpPr>
                <a:spLocks noChangeShapeType="1"/>
              </p:cNvSpPr>
              <p:nvPr/>
            </p:nvSpPr>
            <p:spPr bwMode="auto">
              <a:xfrm flipV="1">
                <a:off x="1452" y="3543"/>
                <a:ext cx="0" cy="5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24" name="Line 25"/>
              <p:cNvSpPr>
                <a:spLocks noChangeShapeType="1"/>
              </p:cNvSpPr>
              <p:nvPr/>
            </p:nvSpPr>
            <p:spPr bwMode="auto">
              <a:xfrm flipV="1">
                <a:off x="1869" y="3543"/>
                <a:ext cx="0" cy="5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25" name="Line 26"/>
              <p:cNvSpPr>
                <a:spLocks noChangeShapeType="1"/>
              </p:cNvSpPr>
              <p:nvPr/>
            </p:nvSpPr>
            <p:spPr bwMode="auto">
              <a:xfrm flipV="1">
                <a:off x="2283" y="3543"/>
                <a:ext cx="0" cy="5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26" name="Line 27"/>
              <p:cNvSpPr>
                <a:spLocks noChangeShapeType="1"/>
              </p:cNvSpPr>
              <p:nvPr/>
            </p:nvSpPr>
            <p:spPr bwMode="auto">
              <a:xfrm flipV="1">
                <a:off x="2698" y="3543"/>
                <a:ext cx="0" cy="5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27" name="Line 28"/>
              <p:cNvSpPr>
                <a:spLocks noChangeShapeType="1"/>
              </p:cNvSpPr>
              <p:nvPr/>
            </p:nvSpPr>
            <p:spPr bwMode="auto">
              <a:xfrm flipV="1">
                <a:off x="3113" y="3543"/>
                <a:ext cx="0" cy="5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28" name="Line 29"/>
              <p:cNvSpPr>
                <a:spLocks noChangeShapeType="1"/>
              </p:cNvSpPr>
              <p:nvPr/>
            </p:nvSpPr>
            <p:spPr bwMode="auto">
              <a:xfrm flipV="1">
                <a:off x="3527" y="3543"/>
                <a:ext cx="0" cy="5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29" name="Line 30"/>
              <p:cNvSpPr>
                <a:spLocks noChangeShapeType="1"/>
              </p:cNvSpPr>
              <p:nvPr/>
            </p:nvSpPr>
            <p:spPr bwMode="auto">
              <a:xfrm flipV="1">
                <a:off x="3942" y="3543"/>
                <a:ext cx="0" cy="5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30" name="Line 31"/>
              <p:cNvSpPr>
                <a:spLocks noChangeShapeType="1"/>
              </p:cNvSpPr>
              <p:nvPr/>
            </p:nvSpPr>
            <p:spPr bwMode="auto">
              <a:xfrm flipV="1">
                <a:off x="4356" y="3543"/>
                <a:ext cx="0" cy="5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31" name="Line 32"/>
              <p:cNvSpPr>
                <a:spLocks noChangeShapeType="1"/>
              </p:cNvSpPr>
              <p:nvPr/>
            </p:nvSpPr>
            <p:spPr bwMode="auto">
              <a:xfrm flipV="1">
                <a:off x="2905" y="3543"/>
                <a:ext cx="0" cy="5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32" name="Rectangle 33"/>
              <p:cNvSpPr>
                <a:spLocks noChangeArrowheads="1"/>
              </p:cNvSpPr>
              <p:nvPr/>
            </p:nvSpPr>
            <p:spPr bwMode="auto">
              <a:xfrm>
                <a:off x="996" y="3436"/>
                <a:ext cx="284" cy="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0.00</a:t>
                </a:r>
                <a:endParaRPr lang="en-US"/>
              </a:p>
            </p:txBody>
          </p:sp>
          <p:sp>
            <p:nvSpPr>
              <p:cNvPr id="29433" name="Line 34"/>
              <p:cNvSpPr>
                <a:spLocks noChangeShapeType="1"/>
              </p:cNvSpPr>
              <p:nvPr/>
            </p:nvSpPr>
            <p:spPr bwMode="auto">
              <a:xfrm flipH="1">
                <a:off x="1323" y="3474"/>
                <a:ext cx="5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34" name="Rectangle 35"/>
              <p:cNvSpPr>
                <a:spLocks noChangeArrowheads="1"/>
              </p:cNvSpPr>
              <p:nvPr/>
            </p:nvSpPr>
            <p:spPr bwMode="auto">
              <a:xfrm>
                <a:off x="996" y="3213"/>
                <a:ext cx="284" cy="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0.10</a:t>
                </a:r>
                <a:endParaRPr lang="en-US"/>
              </a:p>
            </p:txBody>
          </p:sp>
          <p:sp>
            <p:nvSpPr>
              <p:cNvPr id="29435" name="Line 36"/>
              <p:cNvSpPr>
                <a:spLocks noChangeShapeType="1"/>
              </p:cNvSpPr>
              <p:nvPr/>
            </p:nvSpPr>
            <p:spPr bwMode="auto">
              <a:xfrm flipH="1">
                <a:off x="1323" y="3251"/>
                <a:ext cx="5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36" name="Rectangle 37"/>
              <p:cNvSpPr>
                <a:spLocks noChangeArrowheads="1"/>
              </p:cNvSpPr>
              <p:nvPr/>
            </p:nvSpPr>
            <p:spPr bwMode="auto">
              <a:xfrm>
                <a:off x="996" y="2989"/>
                <a:ext cx="284" cy="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0.20</a:t>
                </a:r>
                <a:endParaRPr lang="en-US"/>
              </a:p>
            </p:txBody>
          </p:sp>
          <p:sp>
            <p:nvSpPr>
              <p:cNvPr id="29437" name="Line 38"/>
              <p:cNvSpPr>
                <a:spLocks noChangeShapeType="1"/>
              </p:cNvSpPr>
              <p:nvPr/>
            </p:nvSpPr>
            <p:spPr bwMode="auto">
              <a:xfrm flipH="1">
                <a:off x="1323" y="3027"/>
                <a:ext cx="5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38" name="Rectangle 39"/>
              <p:cNvSpPr>
                <a:spLocks noChangeArrowheads="1"/>
              </p:cNvSpPr>
              <p:nvPr/>
            </p:nvSpPr>
            <p:spPr bwMode="auto">
              <a:xfrm>
                <a:off x="996" y="2763"/>
                <a:ext cx="284" cy="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0.30</a:t>
                </a:r>
                <a:endParaRPr lang="en-US"/>
              </a:p>
            </p:txBody>
          </p:sp>
          <p:sp>
            <p:nvSpPr>
              <p:cNvPr id="29439" name="Line 40"/>
              <p:cNvSpPr>
                <a:spLocks noChangeShapeType="1"/>
              </p:cNvSpPr>
              <p:nvPr/>
            </p:nvSpPr>
            <p:spPr bwMode="auto">
              <a:xfrm flipH="1">
                <a:off x="1323" y="2804"/>
                <a:ext cx="5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40" name="Rectangle 41"/>
              <p:cNvSpPr>
                <a:spLocks noChangeArrowheads="1"/>
              </p:cNvSpPr>
              <p:nvPr/>
            </p:nvSpPr>
            <p:spPr bwMode="auto">
              <a:xfrm>
                <a:off x="996" y="2540"/>
                <a:ext cx="284" cy="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0.40</a:t>
                </a:r>
                <a:endParaRPr lang="en-US"/>
              </a:p>
            </p:txBody>
          </p:sp>
          <p:sp>
            <p:nvSpPr>
              <p:cNvPr id="29441" name="Line 42"/>
              <p:cNvSpPr>
                <a:spLocks noChangeShapeType="1"/>
              </p:cNvSpPr>
              <p:nvPr/>
            </p:nvSpPr>
            <p:spPr bwMode="auto">
              <a:xfrm flipH="1">
                <a:off x="1323" y="2580"/>
                <a:ext cx="5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42" name="Rectangle 43"/>
              <p:cNvSpPr>
                <a:spLocks noChangeArrowheads="1"/>
              </p:cNvSpPr>
              <p:nvPr/>
            </p:nvSpPr>
            <p:spPr bwMode="auto">
              <a:xfrm>
                <a:off x="996" y="2316"/>
                <a:ext cx="284" cy="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0.50</a:t>
                </a:r>
                <a:endParaRPr lang="en-US"/>
              </a:p>
            </p:txBody>
          </p:sp>
          <p:sp>
            <p:nvSpPr>
              <p:cNvPr id="29443" name="Line 44"/>
              <p:cNvSpPr>
                <a:spLocks noChangeShapeType="1"/>
              </p:cNvSpPr>
              <p:nvPr/>
            </p:nvSpPr>
            <p:spPr bwMode="auto">
              <a:xfrm flipH="1">
                <a:off x="1323" y="2354"/>
                <a:ext cx="5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44" name="Rectangle 45"/>
              <p:cNvSpPr>
                <a:spLocks noChangeArrowheads="1"/>
              </p:cNvSpPr>
              <p:nvPr/>
            </p:nvSpPr>
            <p:spPr bwMode="auto">
              <a:xfrm>
                <a:off x="996" y="2093"/>
                <a:ext cx="284" cy="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0.60</a:t>
                </a:r>
                <a:endParaRPr lang="en-US"/>
              </a:p>
            </p:txBody>
          </p:sp>
          <p:sp>
            <p:nvSpPr>
              <p:cNvPr id="29445" name="Line 46"/>
              <p:cNvSpPr>
                <a:spLocks noChangeShapeType="1"/>
              </p:cNvSpPr>
              <p:nvPr/>
            </p:nvSpPr>
            <p:spPr bwMode="auto">
              <a:xfrm flipH="1">
                <a:off x="1323" y="2131"/>
                <a:ext cx="5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46" name="Rectangle 47"/>
              <p:cNvSpPr>
                <a:spLocks noChangeArrowheads="1"/>
              </p:cNvSpPr>
              <p:nvPr/>
            </p:nvSpPr>
            <p:spPr bwMode="auto">
              <a:xfrm>
                <a:off x="996" y="1869"/>
                <a:ext cx="284" cy="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0.70</a:t>
                </a:r>
                <a:endParaRPr lang="en-US"/>
              </a:p>
            </p:txBody>
          </p:sp>
          <p:sp>
            <p:nvSpPr>
              <p:cNvPr id="29447" name="Line 48"/>
              <p:cNvSpPr>
                <a:spLocks noChangeShapeType="1"/>
              </p:cNvSpPr>
              <p:nvPr/>
            </p:nvSpPr>
            <p:spPr bwMode="auto">
              <a:xfrm flipH="1">
                <a:off x="1323" y="1907"/>
                <a:ext cx="5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48" name="Rectangle 49"/>
              <p:cNvSpPr>
                <a:spLocks noChangeArrowheads="1"/>
              </p:cNvSpPr>
              <p:nvPr/>
            </p:nvSpPr>
            <p:spPr bwMode="auto">
              <a:xfrm>
                <a:off x="996" y="1646"/>
                <a:ext cx="284" cy="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0.80</a:t>
                </a:r>
                <a:endParaRPr lang="en-US"/>
              </a:p>
            </p:txBody>
          </p:sp>
          <p:sp>
            <p:nvSpPr>
              <p:cNvPr id="29449" name="Line 50"/>
              <p:cNvSpPr>
                <a:spLocks noChangeShapeType="1"/>
              </p:cNvSpPr>
              <p:nvPr/>
            </p:nvSpPr>
            <p:spPr bwMode="auto">
              <a:xfrm flipH="1">
                <a:off x="1323" y="1683"/>
                <a:ext cx="5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50" name="Rectangle 51"/>
              <p:cNvSpPr>
                <a:spLocks noChangeArrowheads="1"/>
              </p:cNvSpPr>
              <p:nvPr/>
            </p:nvSpPr>
            <p:spPr bwMode="auto">
              <a:xfrm>
                <a:off x="996" y="1422"/>
                <a:ext cx="284" cy="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0.90</a:t>
                </a:r>
                <a:endParaRPr lang="en-US"/>
              </a:p>
            </p:txBody>
          </p:sp>
          <p:sp>
            <p:nvSpPr>
              <p:cNvPr id="29451" name="Line 52"/>
              <p:cNvSpPr>
                <a:spLocks noChangeShapeType="1"/>
              </p:cNvSpPr>
              <p:nvPr/>
            </p:nvSpPr>
            <p:spPr bwMode="auto">
              <a:xfrm flipH="1">
                <a:off x="1323" y="1460"/>
                <a:ext cx="5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52" name="Rectangle 53"/>
              <p:cNvSpPr>
                <a:spLocks noChangeArrowheads="1"/>
              </p:cNvSpPr>
              <p:nvPr/>
            </p:nvSpPr>
            <p:spPr bwMode="auto">
              <a:xfrm>
                <a:off x="996" y="1199"/>
                <a:ext cx="284" cy="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Arial" charset="0"/>
                  </a:rPr>
                  <a:t>1.00</a:t>
                </a:r>
                <a:endParaRPr lang="en-US"/>
              </a:p>
            </p:txBody>
          </p:sp>
          <p:sp>
            <p:nvSpPr>
              <p:cNvPr id="29453" name="Line 54"/>
              <p:cNvSpPr>
                <a:spLocks noChangeShapeType="1"/>
              </p:cNvSpPr>
              <p:nvPr/>
            </p:nvSpPr>
            <p:spPr bwMode="auto">
              <a:xfrm flipH="1">
                <a:off x="1323" y="1236"/>
                <a:ext cx="5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54" name="Line 55"/>
              <p:cNvSpPr>
                <a:spLocks noChangeShapeType="1"/>
              </p:cNvSpPr>
              <p:nvPr/>
            </p:nvSpPr>
            <p:spPr bwMode="auto">
              <a:xfrm flipH="1">
                <a:off x="1378" y="3543"/>
                <a:ext cx="305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55" name="Line 56"/>
              <p:cNvSpPr>
                <a:spLocks noChangeShapeType="1"/>
              </p:cNvSpPr>
              <p:nvPr/>
            </p:nvSpPr>
            <p:spPr bwMode="auto">
              <a:xfrm flipV="1">
                <a:off x="1378" y="1167"/>
                <a:ext cx="0" cy="2376"/>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56" name="Line 57"/>
              <p:cNvSpPr>
                <a:spLocks noChangeShapeType="1"/>
              </p:cNvSpPr>
              <p:nvPr/>
            </p:nvSpPr>
            <p:spPr bwMode="auto">
              <a:xfrm flipH="1">
                <a:off x="1623" y="3472"/>
                <a:ext cx="1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57" name="Line 58"/>
              <p:cNvSpPr>
                <a:spLocks noChangeShapeType="1"/>
              </p:cNvSpPr>
              <p:nvPr/>
            </p:nvSpPr>
            <p:spPr bwMode="auto">
              <a:xfrm flipH="1">
                <a:off x="1640" y="3472"/>
                <a:ext cx="19"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58" name="Line 59"/>
              <p:cNvSpPr>
                <a:spLocks noChangeShapeType="1"/>
              </p:cNvSpPr>
              <p:nvPr/>
            </p:nvSpPr>
            <p:spPr bwMode="auto">
              <a:xfrm flipH="1">
                <a:off x="1659" y="3472"/>
                <a:ext cx="1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59" name="Line 60"/>
              <p:cNvSpPr>
                <a:spLocks noChangeShapeType="1"/>
              </p:cNvSpPr>
              <p:nvPr/>
            </p:nvSpPr>
            <p:spPr bwMode="auto">
              <a:xfrm flipH="1">
                <a:off x="1676" y="3472"/>
                <a:ext cx="16"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60" name="Line 61"/>
              <p:cNvSpPr>
                <a:spLocks noChangeShapeType="1"/>
              </p:cNvSpPr>
              <p:nvPr/>
            </p:nvSpPr>
            <p:spPr bwMode="auto">
              <a:xfrm flipH="1">
                <a:off x="1692" y="3472"/>
                <a:ext cx="2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61" name="Line 62"/>
              <p:cNvSpPr>
                <a:spLocks noChangeShapeType="1"/>
              </p:cNvSpPr>
              <p:nvPr/>
            </p:nvSpPr>
            <p:spPr bwMode="auto">
              <a:xfrm>
                <a:off x="1712" y="347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62" name="Line 63"/>
              <p:cNvSpPr>
                <a:spLocks noChangeShapeType="1"/>
              </p:cNvSpPr>
              <p:nvPr/>
            </p:nvSpPr>
            <p:spPr bwMode="auto">
              <a:xfrm flipH="1">
                <a:off x="1712" y="3472"/>
                <a:ext cx="9"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63" name="Line 64"/>
              <p:cNvSpPr>
                <a:spLocks noChangeShapeType="1"/>
              </p:cNvSpPr>
              <p:nvPr/>
            </p:nvSpPr>
            <p:spPr bwMode="auto">
              <a:xfrm flipH="1">
                <a:off x="1721" y="3472"/>
                <a:ext cx="1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64" name="Line 65"/>
              <p:cNvSpPr>
                <a:spLocks noChangeShapeType="1"/>
              </p:cNvSpPr>
              <p:nvPr/>
            </p:nvSpPr>
            <p:spPr bwMode="auto">
              <a:xfrm flipH="1">
                <a:off x="1733" y="3472"/>
                <a:ext cx="1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65" name="Line 66"/>
              <p:cNvSpPr>
                <a:spLocks noChangeShapeType="1"/>
              </p:cNvSpPr>
              <p:nvPr/>
            </p:nvSpPr>
            <p:spPr bwMode="auto">
              <a:xfrm flipH="1">
                <a:off x="1743" y="3470"/>
                <a:ext cx="11"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66" name="Line 67"/>
              <p:cNvSpPr>
                <a:spLocks noChangeShapeType="1"/>
              </p:cNvSpPr>
              <p:nvPr/>
            </p:nvSpPr>
            <p:spPr bwMode="auto">
              <a:xfrm flipH="1">
                <a:off x="1754" y="3470"/>
                <a:ext cx="1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67" name="Line 68"/>
              <p:cNvSpPr>
                <a:spLocks noChangeShapeType="1"/>
              </p:cNvSpPr>
              <p:nvPr/>
            </p:nvSpPr>
            <p:spPr bwMode="auto">
              <a:xfrm>
                <a:off x="1764" y="347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68" name="Line 69"/>
              <p:cNvSpPr>
                <a:spLocks noChangeShapeType="1"/>
              </p:cNvSpPr>
              <p:nvPr/>
            </p:nvSpPr>
            <p:spPr bwMode="auto">
              <a:xfrm flipH="1">
                <a:off x="1764" y="3470"/>
                <a:ext cx="1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69" name="Line 70"/>
              <p:cNvSpPr>
                <a:spLocks noChangeShapeType="1"/>
              </p:cNvSpPr>
              <p:nvPr/>
            </p:nvSpPr>
            <p:spPr bwMode="auto">
              <a:xfrm flipH="1">
                <a:off x="1774" y="3470"/>
                <a:ext cx="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70" name="Line 71"/>
              <p:cNvSpPr>
                <a:spLocks noChangeShapeType="1"/>
              </p:cNvSpPr>
              <p:nvPr/>
            </p:nvSpPr>
            <p:spPr bwMode="auto">
              <a:xfrm flipH="1">
                <a:off x="1781" y="3470"/>
                <a:ext cx="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71" name="Line 72"/>
              <p:cNvSpPr>
                <a:spLocks noChangeShapeType="1"/>
              </p:cNvSpPr>
              <p:nvPr/>
            </p:nvSpPr>
            <p:spPr bwMode="auto">
              <a:xfrm flipH="1">
                <a:off x="1788" y="3470"/>
                <a:ext cx="9"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72" name="Line 73"/>
              <p:cNvSpPr>
                <a:spLocks noChangeShapeType="1"/>
              </p:cNvSpPr>
              <p:nvPr/>
            </p:nvSpPr>
            <p:spPr bwMode="auto">
              <a:xfrm flipH="1">
                <a:off x="1797" y="3470"/>
                <a:ext cx="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73" name="Line 74"/>
              <p:cNvSpPr>
                <a:spLocks noChangeShapeType="1"/>
              </p:cNvSpPr>
              <p:nvPr/>
            </p:nvSpPr>
            <p:spPr bwMode="auto">
              <a:xfrm>
                <a:off x="1804" y="347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74" name="Line 75"/>
              <p:cNvSpPr>
                <a:spLocks noChangeShapeType="1"/>
              </p:cNvSpPr>
              <p:nvPr/>
            </p:nvSpPr>
            <p:spPr bwMode="auto">
              <a:xfrm flipH="1">
                <a:off x="1804" y="3467"/>
                <a:ext cx="8"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75" name="Line 76"/>
              <p:cNvSpPr>
                <a:spLocks noChangeShapeType="1"/>
              </p:cNvSpPr>
              <p:nvPr/>
            </p:nvSpPr>
            <p:spPr bwMode="auto">
              <a:xfrm flipH="1">
                <a:off x="1812" y="3467"/>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76" name="Line 77"/>
              <p:cNvSpPr>
                <a:spLocks noChangeShapeType="1"/>
              </p:cNvSpPr>
              <p:nvPr/>
            </p:nvSpPr>
            <p:spPr bwMode="auto">
              <a:xfrm flipH="1">
                <a:off x="1816" y="3467"/>
                <a:ext cx="8"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77" name="Line 78"/>
              <p:cNvSpPr>
                <a:spLocks noChangeShapeType="1"/>
              </p:cNvSpPr>
              <p:nvPr/>
            </p:nvSpPr>
            <p:spPr bwMode="auto">
              <a:xfrm flipH="1">
                <a:off x="1824" y="3467"/>
                <a:ext cx="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78" name="Line 79"/>
              <p:cNvSpPr>
                <a:spLocks noChangeShapeType="1"/>
              </p:cNvSpPr>
              <p:nvPr/>
            </p:nvSpPr>
            <p:spPr bwMode="auto">
              <a:xfrm flipH="1">
                <a:off x="1831" y="3467"/>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79" name="Line 80"/>
              <p:cNvSpPr>
                <a:spLocks noChangeShapeType="1"/>
              </p:cNvSpPr>
              <p:nvPr/>
            </p:nvSpPr>
            <p:spPr bwMode="auto">
              <a:xfrm>
                <a:off x="1835" y="346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80" name="Line 81"/>
              <p:cNvSpPr>
                <a:spLocks noChangeShapeType="1"/>
              </p:cNvSpPr>
              <p:nvPr/>
            </p:nvSpPr>
            <p:spPr bwMode="auto">
              <a:xfrm flipH="1">
                <a:off x="1835" y="3467"/>
                <a:ext cx="8"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81" name="Line 82"/>
              <p:cNvSpPr>
                <a:spLocks noChangeShapeType="1"/>
              </p:cNvSpPr>
              <p:nvPr/>
            </p:nvSpPr>
            <p:spPr bwMode="auto">
              <a:xfrm flipH="1">
                <a:off x="1843" y="3467"/>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82" name="Line 83"/>
              <p:cNvSpPr>
                <a:spLocks noChangeShapeType="1"/>
              </p:cNvSpPr>
              <p:nvPr/>
            </p:nvSpPr>
            <p:spPr bwMode="auto">
              <a:xfrm flipH="1">
                <a:off x="1847" y="3465"/>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83" name="Line 84"/>
              <p:cNvSpPr>
                <a:spLocks noChangeShapeType="1"/>
              </p:cNvSpPr>
              <p:nvPr/>
            </p:nvSpPr>
            <p:spPr bwMode="auto">
              <a:xfrm flipH="1">
                <a:off x="1852" y="3465"/>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84" name="Line 85"/>
              <p:cNvSpPr>
                <a:spLocks noChangeShapeType="1"/>
              </p:cNvSpPr>
              <p:nvPr/>
            </p:nvSpPr>
            <p:spPr bwMode="auto">
              <a:xfrm flipH="1">
                <a:off x="1857" y="3465"/>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85" name="Line 86"/>
              <p:cNvSpPr>
                <a:spLocks noChangeShapeType="1"/>
              </p:cNvSpPr>
              <p:nvPr/>
            </p:nvSpPr>
            <p:spPr bwMode="auto">
              <a:xfrm>
                <a:off x="1862" y="346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86" name="Line 87"/>
              <p:cNvSpPr>
                <a:spLocks noChangeShapeType="1"/>
              </p:cNvSpPr>
              <p:nvPr/>
            </p:nvSpPr>
            <p:spPr bwMode="auto">
              <a:xfrm flipH="1">
                <a:off x="1862" y="3465"/>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87" name="Line 88"/>
              <p:cNvSpPr>
                <a:spLocks noChangeShapeType="1"/>
              </p:cNvSpPr>
              <p:nvPr/>
            </p:nvSpPr>
            <p:spPr bwMode="auto">
              <a:xfrm flipH="1">
                <a:off x="1866" y="3465"/>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88" name="Line 89"/>
              <p:cNvSpPr>
                <a:spLocks noChangeShapeType="1"/>
              </p:cNvSpPr>
              <p:nvPr/>
            </p:nvSpPr>
            <p:spPr bwMode="auto">
              <a:xfrm flipH="1">
                <a:off x="1871" y="3465"/>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89" name="Line 90"/>
              <p:cNvSpPr>
                <a:spLocks noChangeShapeType="1"/>
              </p:cNvSpPr>
              <p:nvPr/>
            </p:nvSpPr>
            <p:spPr bwMode="auto">
              <a:xfrm flipH="1">
                <a:off x="1876" y="3465"/>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90" name="Line 91"/>
              <p:cNvSpPr>
                <a:spLocks noChangeShapeType="1"/>
              </p:cNvSpPr>
              <p:nvPr/>
            </p:nvSpPr>
            <p:spPr bwMode="auto">
              <a:xfrm flipH="1">
                <a:off x="1881" y="3462"/>
                <a:ext cx="4"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91" name="Line 92"/>
              <p:cNvSpPr>
                <a:spLocks noChangeShapeType="1"/>
              </p:cNvSpPr>
              <p:nvPr/>
            </p:nvSpPr>
            <p:spPr bwMode="auto">
              <a:xfrm>
                <a:off x="1885" y="346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92" name="Line 93"/>
              <p:cNvSpPr>
                <a:spLocks noChangeShapeType="1"/>
              </p:cNvSpPr>
              <p:nvPr/>
            </p:nvSpPr>
            <p:spPr bwMode="auto">
              <a:xfrm flipH="1">
                <a:off x="1885" y="3462"/>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93" name="Line 94"/>
              <p:cNvSpPr>
                <a:spLocks noChangeShapeType="1"/>
              </p:cNvSpPr>
              <p:nvPr/>
            </p:nvSpPr>
            <p:spPr bwMode="auto">
              <a:xfrm flipH="1">
                <a:off x="1890" y="3462"/>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94" name="Line 95"/>
              <p:cNvSpPr>
                <a:spLocks noChangeShapeType="1"/>
              </p:cNvSpPr>
              <p:nvPr/>
            </p:nvSpPr>
            <p:spPr bwMode="auto">
              <a:xfrm flipH="1">
                <a:off x="1893" y="3462"/>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95" name="Line 96"/>
              <p:cNvSpPr>
                <a:spLocks noChangeShapeType="1"/>
              </p:cNvSpPr>
              <p:nvPr/>
            </p:nvSpPr>
            <p:spPr bwMode="auto">
              <a:xfrm flipH="1">
                <a:off x="1897" y="3462"/>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96" name="Line 97"/>
              <p:cNvSpPr>
                <a:spLocks noChangeShapeType="1"/>
              </p:cNvSpPr>
              <p:nvPr/>
            </p:nvSpPr>
            <p:spPr bwMode="auto">
              <a:xfrm flipH="1">
                <a:off x="1902" y="3462"/>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97" name="Line 98"/>
              <p:cNvSpPr>
                <a:spLocks noChangeShapeType="1"/>
              </p:cNvSpPr>
              <p:nvPr/>
            </p:nvSpPr>
            <p:spPr bwMode="auto">
              <a:xfrm>
                <a:off x="1905" y="346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98" name="Line 99"/>
              <p:cNvSpPr>
                <a:spLocks noChangeShapeType="1"/>
              </p:cNvSpPr>
              <p:nvPr/>
            </p:nvSpPr>
            <p:spPr bwMode="auto">
              <a:xfrm flipH="1">
                <a:off x="1905" y="3462"/>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99" name="Line 100"/>
              <p:cNvSpPr>
                <a:spLocks noChangeShapeType="1"/>
              </p:cNvSpPr>
              <p:nvPr/>
            </p:nvSpPr>
            <p:spPr bwMode="auto">
              <a:xfrm flipH="1">
                <a:off x="1909" y="3460"/>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00" name="Line 101"/>
              <p:cNvSpPr>
                <a:spLocks noChangeShapeType="1"/>
              </p:cNvSpPr>
              <p:nvPr/>
            </p:nvSpPr>
            <p:spPr bwMode="auto">
              <a:xfrm flipH="1">
                <a:off x="1912" y="3460"/>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01" name="Line 102"/>
              <p:cNvSpPr>
                <a:spLocks noChangeShapeType="1"/>
              </p:cNvSpPr>
              <p:nvPr/>
            </p:nvSpPr>
            <p:spPr bwMode="auto">
              <a:xfrm flipH="1">
                <a:off x="1916" y="3460"/>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02" name="Line 103"/>
              <p:cNvSpPr>
                <a:spLocks noChangeShapeType="1"/>
              </p:cNvSpPr>
              <p:nvPr/>
            </p:nvSpPr>
            <p:spPr bwMode="auto">
              <a:xfrm flipH="1">
                <a:off x="1919" y="3460"/>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03" name="Line 104"/>
              <p:cNvSpPr>
                <a:spLocks noChangeShapeType="1"/>
              </p:cNvSpPr>
              <p:nvPr/>
            </p:nvSpPr>
            <p:spPr bwMode="auto">
              <a:xfrm>
                <a:off x="1924" y="346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04" name="Line 105"/>
              <p:cNvSpPr>
                <a:spLocks noChangeShapeType="1"/>
              </p:cNvSpPr>
              <p:nvPr/>
            </p:nvSpPr>
            <p:spPr bwMode="auto">
              <a:xfrm flipH="1">
                <a:off x="1924" y="3460"/>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05" name="Line 106"/>
              <p:cNvSpPr>
                <a:spLocks noChangeShapeType="1"/>
              </p:cNvSpPr>
              <p:nvPr/>
            </p:nvSpPr>
            <p:spPr bwMode="auto">
              <a:xfrm flipH="1">
                <a:off x="1926" y="3460"/>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06" name="Line 107"/>
              <p:cNvSpPr>
                <a:spLocks noChangeShapeType="1"/>
              </p:cNvSpPr>
              <p:nvPr/>
            </p:nvSpPr>
            <p:spPr bwMode="auto">
              <a:xfrm flipH="1">
                <a:off x="1931" y="3460"/>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07" name="Line 108"/>
              <p:cNvSpPr>
                <a:spLocks noChangeShapeType="1"/>
              </p:cNvSpPr>
              <p:nvPr/>
            </p:nvSpPr>
            <p:spPr bwMode="auto">
              <a:xfrm flipH="1">
                <a:off x="1933" y="3458"/>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08" name="Line 109"/>
              <p:cNvSpPr>
                <a:spLocks noChangeShapeType="1"/>
              </p:cNvSpPr>
              <p:nvPr/>
            </p:nvSpPr>
            <p:spPr bwMode="auto">
              <a:xfrm flipH="1">
                <a:off x="1936" y="3458"/>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09" name="Line 110"/>
              <p:cNvSpPr>
                <a:spLocks noChangeShapeType="1"/>
              </p:cNvSpPr>
              <p:nvPr/>
            </p:nvSpPr>
            <p:spPr bwMode="auto">
              <a:xfrm>
                <a:off x="1940" y="345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10" name="Line 111"/>
              <p:cNvSpPr>
                <a:spLocks noChangeShapeType="1"/>
              </p:cNvSpPr>
              <p:nvPr/>
            </p:nvSpPr>
            <p:spPr bwMode="auto">
              <a:xfrm flipH="1">
                <a:off x="1940" y="3458"/>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11" name="Line 112"/>
              <p:cNvSpPr>
                <a:spLocks noChangeShapeType="1"/>
              </p:cNvSpPr>
              <p:nvPr/>
            </p:nvSpPr>
            <p:spPr bwMode="auto">
              <a:xfrm flipH="1">
                <a:off x="1943" y="3458"/>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12" name="Line 113"/>
              <p:cNvSpPr>
                <a:spLocks noChangeShapeType="1"/>
              </p:cNvSpPr>
              <p:nvPr/>
            </p:nvSpPr>
            <p:spPr bwMode="auto">
              <a:xfrm flipH="1">
                <a:off x="1945" y="3458"/>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13" name="Line 114"/>
              <p:cNvSpPr>
                <a:spLocks noChangeShapeType="1"/>
              </p:cNvSpPr>
              <p:nvPr/>
            </p:nvSpPr>
            <p:spPr bwMode="auto">
              <a:xfrm flipH="1">
                <a:off x="1950" y="3458"/>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14" name="Line 115"/>
              <p:cNvSpPr>
                <a:spLocks noChangeShapeType="1"/>
              </p:cNvSpPr>
              <p:nvPr/>
            </p:nvSpPr>
            <p:spPr bwMode="auto">
              <a:xfrm flipH="1">
                <a:off x="1952" y="3455"/>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15" name="Line 116"/>
              <p:cNvSpPr>
                <a:spLocks noChangeShapeType="1"/>
              </p:cNvSpPr>
              <p:nvPr/>
            </p:nvSpPr>
            <p:spPr bwMode="auto">
              <a:xfrm>
                <a:off x="1955" y="345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16" name="Line 117"/>
              <p:cNvSpPr>
                <a:spLocks noChangeShapeType="1"/>
              </p:cNvSpPr>
              <p:nvPr/>
            </p:nvSpPr>
            <p:spPr bwMode="auto">
              <a:xfrm flipH="1">
                <a:off x="1955" y="3455"/>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17" name="Line 118"/>
              <p:cNvSpPr>
                <a:spLocks noChangeShapeType="1"/>
              </p:cNvSpPr>
              <p:nvPr/>
            </p:nvSpPr>
            <p:spPr bwMode="auto">
              <a:xfrm flipH="1">
                <a:off x="1957" y="3455"/>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18" name="Line 119"/>
              <p:cNvSpPr>
                <a:spLocks noChangeShapeType="1"/>
              </p:cNvSpPr>
              <p:nvPr/>
            </p:nvSpPr>
            <p:spPr bwMode="auto">
              <a:xfrm flipH="1">
                <a:off x="1959" y="3455"/>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19" name="Line 120"/>
              <p:cNvSpPr>
                <a:spLocks noChangeShapeType="1"/>
              </p:cNvSpPr>
              <p:nvPr/>
            </p:nvSpPr>
            <p:spPr bwMode="auto">
              <a:xfrm flipH="1">
                <a:off x="1964" y="3455"/>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20" name="Line 121"/>
              <p:cNvSpPr>
                <a:spLocks noChangeShapeType="1"/>
              </p:cNvSpPr>
              <p:nvPr/>
            </p:nvSpPr>
            <p:spPr bwMode="auto">
              <a:xfrm flipH="1">
                <a:off x="1967" y="3455"/>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21" name="Line 122"/>
              <p:cNvSpPr>
                <a:spLocks noChangeShapeType="1"/>
              </p:cNvSpPr>
              <p:nvPr/>
            </p:nvSpPr>
            <p:spPr bwMode="auto">
              <a:xfrm>
                <a:off x="1969" y="345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22" name="Line 123"/>
              <p:cNvSpPr>
                <a:spLocks noChangeShapeType="1"/>
              </p:cNvSpPr>
              <p:nvPr/>
            </p:nvSpPr>
            <p:spPr bwMode="auto">
              <a:xfrm flipH="1">
                <a:off x="1969" y="3455"/>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23" name="Line 124"/>
              <p:cNvSpPr>
                <a:spLocks noChangeShapeType="1"/>
              </p:cNvSpPr>
              <p:nvPr/>
            </p:nvSpPr>
            <p:spPr bwMode="auto">
              <a:xfrm flipH="1">
                <a:off x="1971" y="3453"/>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24" name="Line 125"/>
              <p:cNvSpPr>
                <a:spLocks noChangeShapeType="1"/>
              </p:cNvSpPr>
              <p:nvPr/>
            </p:nvSpPr>
            <p:spPr bwMode="auto">
              <a:xfrm flipH="1">
                <a:off x="1974" y="3453"/>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25" name="Line 126"/>
              <p:cNvSpPr>
                <a:spLocks noChangeShapeType="1"/>
              </p:cNvSpPr>
              <p:nvPr/>
            </p:nvSpPr>
            <p:spPr bwMode="auto">
              <a:xfrm flipH="1">
                <a:off x="1976" y="3453"/>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26" name="Line 127"/>
              <p:cNvSpPr>
                <a:spLocks noChangeShapeType="1"/>
              </p:cNvSpPr>
              <p:nvPr/>
            </p:nvSpPr>
            <p:spPr bwMode="auto">
              <a:xfrm flipH="1">
                <a:off x="1978" y="3453"/>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27" name="Line 128"/>
              <p:cNvSpPr>
                <a:spLocks noChangeShapeType="1"/>
              </p:cNvSpPr>
              <p:nvPr/>
            </p:nvSpPr>
            <p:spPr bwMode="auto">
              <a:xfrm>
                <a:off x="1981" y="345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28" name="Line 129"/>
              <p:cNvSpPr>
                <a:spLocks noChangeShapeType="1"/>
              </p:cNvSpPr>
              <p:nvPr/>
            </p:nvSpPr>
            <p:spPr bwMode="auto">
              <a:xfrm flipH="1">
                <a:off x="1981" y="3453"/>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29" name="Line 130"/>
              <p:cNvSpPr>
                <a:spLocks noChangeShapeType="1"/>
              </p:cNvSpPr>
              <p:nvPr/>
            </p:nvSpPr>
            <p:spPr bwMode="auto">
              <a:xfrm flipH="1">
                <a:off x="1986" y="3453"/>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30" name="Line 131"/>
              <p:cNvSpPr>
                <a:spLocks noChangeShapeType="1"/>
              </p:cNvSpPr>
              <p:nvPr/>
            </p:nvSpPr>
            <p:spPr bwMode="auto">
              <a:xfrm flipH="1">
                <a:off x="1988" y="3450"/>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31" name="Line 132"/>
              <p:cNvSpPr>
                <a:spLocks noChangeShapeType="1"/>
              </p:cNvSpPr>
              <p:nvPr/>
            </p:nvSpPr>
            <p:spPr bwMode="auto">
              <a:xfrm flipH="1">
                <a:off x="1993" y="3450"/>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32" name="Line 133"/>
              <p:cNvSpPr>
                <a:spLocks noChangeShapeType="1"/>
              </p:cNvSpPr>
              <p:nvPr/>
            </p:nvSpPr>
            <p:spPr bwMode="auto">
              <a:xfrm flipH="1">
                <a:off x="1995" y="3450"/>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33" name="Line 134"/>
              <p:cNvSpPr>
                <a:spLocks noChangeShapeType="1"/>
              </p:cNvSpPr>
              <p:nvPr/>
            </p:nvSpPr>
            <p:spPr bwMode="auto">
              <a:xfrm>
                <a:off x="2000" y="345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34" name="Line 135"/>
              <p:cNvSpPr>
                <a:spLocks noChangeShapeType="1"/>
              </p:cNvSpPr>
              <p:nvPr/>
            </p:nvSpPr>
            <p:spPr bwMode="auto">
              <a:xfrm flipH="1">
                <a:off x="2000" y="3450"/>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35" name="Line 136"/>
              <p:cNvSpPr>
                <a:spLocks noChangeShapeType="1"/>
              </p:cNvSpPr>
              <p:nvPr/>
            </p:nvSpPr>
            <p:spPr bwMode="auto">
              <a:xfrm flipH="1">
                <a:off x="2002" y="3448"/>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36" name="Line 137"/>
              <p:cNvSpPr>
                <a:spLocks noChangeShapeType="1"/>
              </p:cNvSpPr>
              <p:nvPr/>
            </p:nvSpPr>
            <p:spPr bwMode="auto">
              <a:xfrm flipH="1">
                <a:off x="2005" y="3448"/>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37" name="Line 138"/>
              <p:cNvSpPr>
                <a:spLocks noChangeShapeType="1"/>
              </p:cNvSpPr>
              <p:nvPr/>
            </p:nvSpPr>
            <p:spPr bwMode="auto">
              <a:xfrm flipH="1">
                <a:off x="2009" y="3448"/>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38" name="Line 139"/>
              <p:cNvSpPr>
                <a:spLocks noChangeShapeType="1"/>
              </p:cNvSpPr>
              <p:nvPr/>
            </p:nvSpPr>
            <p:spPr bwMode="auto">
              <a:xfrm flipH="1">
                <a:off x="2012" y="3448"/>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39" name="Line 140"/>
              <p:cNvSpPr>
                <a:spLocks noChangeShapeType="1"/>
              </p:cNvSpPr>
              <p:nvPr/>
            </p:nvSpPr>
            <p:spPr bwMode="auto">
              <a:xfrm>
                <a:off x="2014" y="344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40" name="Line 141"/>
              <p:cNvSpPr>
                <a:spLocks noChangeShapeType="1"/>
              </p:cNvSpPr>
              <p:nvPr/>
            </p:nvSpPr>
            <p:spPr bwMode="auto">
              <a:xfrm flipH="1">
                <a:off x="2014" y="3448"/>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41" name="Line 142"/>
              <p:cNvSpPr>
                <a:spLocks noChangeShapeType="1"/>
              </p:cNvSpPr>
              <p:nvPr/>
            </p:nvSpPr>
            <p:spPr bwMode="auto">
              <a:xfrm flipH="1">
                <a:off x="2017" y="3446"/>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42" name="Line 143"/>
              <p:cNvSpPr>
                <a:spLocks noChangeShapeType="1"/>
              </p:cNvSpPr>
              <p:nvPr/>
            </p:nvSpPr>
            <p:spPr bwMode="auto">
              <a:xfrm flipH="1">
                <a:off x="2019" y="3446"/>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43" name="Line 144"/>
              <p:cNvSpPr>
                <a:spLocks noChangeShapeType="1"/>
              </p:cNvSpPr>
              <p:nvPr/>
            </p:nvSpPr>
            <p:spPr bwMode="auto">
              <a:xfrm flipH="1">
                <a:off x="2021" y="3446"/>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44" name="Line 145"/>
              <p:cNvSpPr>
                <a:spLocks noChangeShapeType="1"/>
              </p:cNvSpPr>
              <p:nvPr/>
            </p:nvSpPr>
            <p:spPr bwMode="auto">
              <a:xfrm flipH="1">
                <a:off x="2024" y="3446"/>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45" name="Line 146"/>
              <p:cNvSpPr>
                <a:spLocks noChangeShapeType="1"/>
              </p:cNvSpPr>
              <p:nvPr/>
            </p:nvSpPr>
            <p:spPr bwMode="auto">
              <a:xfrm>
                <a:off x="2026" y="3446"/>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46" name="Line 147"/>
              <p:cNvSpPr>
                <a:spLocks noChangeShapeType="1"/>
              </p:cNvSpPr>
              <p:nvPr/>
            </p:nvSpPr>
            <p:spPr bwMode="auto">
              <a:xfrm flipH="1">
                <a:off x="2026" y="3446"/>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47" name="Line 148"/>
              <p:cNvSpPr>
                <a:spLocks noChangeShapeType="1"/>
              </p:cNvSpPr>
              <p:nvPr/>
            </p:nvSpPr>
            <p:spPr bwMode="auto">
              <a:xfrm flipH="1">
                <a:off x="2028" y="3443"/>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48" name="Line 149"/>
              <p:cNvSpPr>
                <a:spLocks noChangeShapeType="1"/>
              </p:cNvSpPr>
              <p:nvPr/>
            </p:nvSpPr>
            <p:spPr bwMode="auto">
              <a:xfrm flipH="1">
                <a:off x="2031" y="3443"/>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49" name="Line 150"/>
              <p:cNvSpPr>
                <a:spLocks noChangeShapeType="1"/>
              </p:cNvSpPr>
              <p:nvPr/>
            </p:nvSpPr>
            <p:spPr bwMode="auto">
              <a:xfrm flipH="1">
                <a:off x="2033" y="3443"/>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50" name="Line 151"/>
              <p:cNvSpPr>
                <a:spLocks noChangeShapeType="1"/>
              </p:cNvSpPr>
              <p:nvPr/>
            </p:nvSpPr>
            <p:spPr bwMode="auto">
              <a:xfrm flipH="1">
                <a:off x="2036" y="3443"/>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51" name="Line 152"/>
              <p:cNvSpPr>
                <a:spLocks noChangeShapeType="1"/>
              </p:cNvSpPr>
              <p:nvPr/>
            </p:nvSpPr>
            <p:spPr bwMode="auto">
              <a:xfrm>
                <a:off x="2040" y="344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52" name="Line 153"/>
              <p:cNvSpPr>
                <a:spLocks noChangeShapeType="1"/>
              </p:cNvSpPr>
              <p:nvPr/>
            </p:nvSpPr>
            <p:spPr bwMode="auto">
              <a:xfrm flipH="1">
                <a:off x="2040" y="3441"/>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53" name="Line 154"/>
              <p:cNvSpPr>
                <a:spLocks noChangeShapeType="1"/>
              </p:cNvSpPr>
              <p:nvPr/>
            </p:nvSpPr>
            <p:spPr bwMode="auto">
              <a:xfrm flipH="1">
                <a:off x="2043" y="3441"/>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54" name="Line 155"/>
              <p:cNvSpPr>
                <a:spLocks noChangeShapeType="1"/>
              </p:cNvSpPr>
              <p:nvPr/>
            </p:nvSpPr>
            <p:spPr bwMode="auto">
              <a:xfrm flipH="1">
                <a:off x="2048" y="3441"/>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55" name="Line 156"/>
              <p:cNvSpPr>
                <a:spLocks noChangeShapeType="1"/>
              </p:cNvSpPr>
              <p:nvPr/>
            </p:nvSpPr>
            <p:spPr bwMode="auto">
              <a:xfrm flipH="1">
                <a:off x="2050" y="3441"/>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56" name="Line 157"/>
              <p:cNvSpPr>
                <a:spLocks noChangeShapeType="1"/>
              </p:cNvSpPr>
              <p:nvPr/>
            </p:nvSpPr>
            <p:spPr bwMode="auto">
              <a:xfrm flipH="1">
                <a:off x="2055" y="3439"/>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57" name="Line 158"/>
              <p:cNvSpPr>
                <a:spLocks noChangeShapeType="1"/>
              </p:cNvSpPr>
              <p:nvPr/>
            </p:nvSpPr>
            <p:spPr bwMode="auto">
              <a:xfrm>
                <a:off x="2057" y="343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58" name="Line 159"/>
              <p:cNvSpPr>
                <a:spLocks noChangeShapeType="1"/>
              </p:cNvSpPr>
              <p:nvPr/>
            </p:nvSpPr>
            <p:spPr bwMode="auto">
              <a:xfrm flipH="1">
                <a:off x="2057" y="3439"/>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59" name="Line 160"/>
              <p:cNvSpPr>
                <a:spLocks noChangeShapeType="1"/>
              </p:cNvSpPr>
              <p:nvPr/>
            </p:nvSpPr>
            <p:spPr bwMode="auto">
              <a:xfrm flipH="1">
                <a:off x="2059" y="3439"/>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60" name="Line 161"/>
              <p:cNvSpPr>
                <a:spLocks noChangeShapeType="1"/>
              </p:cNvSpPr>
              <p:nvPr/>
            </p:nvSpPr>
            <p:spPr bwMode="auto">
              <a:xfrm flipH="1">
                <a:off x="2064" y="3436"/>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61" name="Line 162"/>
              <p:cNvSpPr>
                <a:spLocks noChangeShapeType="1"/>
              </p:cNvSpPr>
              <p:nvPr/>
            </p:nvSpPr>
            <p:spPr bwMode="auto">
              <a:xfrm flipH="1">
                <a:off x="2067" y="3436"/>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62" name="Line 163"/>
              <p:cNvSpPr>
                <a:spLocks noChangeShapeType="1"/>
              </p:cNvSpPr>
              <p:nvPr/>
            </p:nvSpPr>
            <p:spPr bwMode="auto">
              <a:xfrm flipH="1">
                <a:off x="2069" y="3436"/>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63" name="Line 164"/>
              <p:cNvSpPr>
                <a:spLocks noChangeShapeType="1"/>
              </p:cNvSpPr>
              <p:nvPr/>
            </p:nvSpPr>
            <p:spPr bwMode="auto">
              <a:xfrm>
                <a:off x="2074" y="3436"/>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64" name="Line 165"/>
              <p:cNvSpPr>
                <a:spLocks noChangeShapeType="1"/>
              </p:cNvSpPr>
              <p:nvPr/>
            </p:nvSpPr>
            <p:spPr bwMode="auto">
              <a:xfrm flipH="1">
                <a:off x="2074" y="3434"/>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65" name="Line 166"/>
              <p:cNvSpPr>
                <a:spLocks noChangeShapeType="1"/>
              </p:cNvSpPr>
              <p:nvPr/>
            </p:nvSpPr>
            <p:spPr bwMode="auto">
              <a:xfrm flipH="1">
                <a:off x="2076" y="3434"/>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66" name="Line 167"/>
              <p:cNvSpPr>
                <a:spLocks noChangeShapeType="1"/>
              </p:cNvSpPr>
              <p:nvPr/>
            </p:nvSpPr>
            <p:spPr bwMode="auto">
              <a:xfrm flipH="1">
                <a:off x="2078" y="3434"/>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67" name="Line 168"/>
              <p:cNvSpPr>
                <a:spLocks noChangeShapeType="1"/>
              </p:cNvSpPr>
              <p:nvPr/>
            </p:nvSpPr>
            <p:spPr bwMode="auto">
              <a:xfrm flipH="1">
                <a:off x="2081" y="3434"/>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68" name="Line 169"/>
              <p:cNvSpPr>
                <a:spLocks noChangeShapeType="1"/>
              </p:cNvSpPr>
              <p:nvPr/>
            </p:nvSpPr>
            <p:spPr bwMode="auto">
              <a:xfrm flipH="1">
                <a:off x="2083" y="3431"/>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69" name="Line 170"/>
              <p:cNvSpPr>
                <a:spLocks noChangeShapeType="1"/>
              </p:cNvSpPr>
              <p:nvPr/>
            </p:nvSpPr>
            <p:spPr bwMode="auto">
              <a:xfrm>
                <a:off x="2086" y="343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70" name="Line 171"/>
              <p:cNvSpPr>
                <a:spLocks noChangeShapeType="1"/>
              </p:cNvSpPr>
              <p:nvPr/>
            </p:nvSpPr>
            <p:spPr bwMode="auto">
              <a:xfrm flipH="1">
                <a:off x="2086" y="3431"/>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71" name="Line 172"/>
              <p:cNvSpPr>
                <a:spLocks noChangeShapeType="1"/>
              </p:cNvSpPr>
              <p:nvPr/>
            </p:nvSpPr>
            <p:spPr bwMode="auto">
              <a:xfrm flipH="1">
                <a:off x="2088" y="3431"/>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72" name="Line 173"/>
              <p:cNvSpPr>
                <a:spLocks noChangeShapeType="1"/>
              </p:cNvSpPr>
              <p:nvPr/>
            </p:nvSpPr>
            <p:spPr bwMode="auto">
              <a:xfrm flipH="1">
                <a:off x="2090" y="3429"/>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73" name="Line 174"/>
              <p:cNvSpPr>
                <a:spLocks noChangeShapeType="1"/>
              </p:cNvSpPr>
              <p:nvPr/>
            </p:nvSpPr>
            <p:spPr bwMode="auto">
              <a:xfrm flipH="1">
                <a:off x="2093" y="3429"/>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74" name="Line 175"/>
              <p:cNvSpPr>
                <a:spLocks noChangeShapeType="1"/>
              </p:cNvSpPr>
              <p:nvPr/>
            </p:nvSpPr>
            <p:spPr bwMode="auto">
              <a:xfrm flipH="1">
                <a:off x="2095" y="3429"/>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75" name="Line 176"/>
              <p:cNvSpPr>
                <a:spLocks noChangeShapeType="1"/>
              </p:cNvSpPr>
              <p:nvPr/>
            </p:nvSpPr>
            <p:spPr bwMode="auto">
              <a:xfrm>
                <a:off x="2100" y="342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76" name="Line 177"/>
              <p:cNvSpPr>
                <a:spLocks noChangeShapeType="1"/>
              </p:cNvSpPr>
              <p:nvPr/>
            </p:nvSpPr>
            <p:spPr bwMode="auto">
              <a:xfrm flipH="1">
                <a:off x="2100" y="3427"/>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77" name="Line 178"/>
              <p:cNvSpPr>
                <a:spLocks noChangeShapeType="1"/>
              </p:cNvSpPr>
              <p:nvPr/>
            </p:nvSpPr>
            <p:spPr bwMode="auto">
              <a:xfrm flipH="1">
                <a:off x="2102" y="3427"/>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78" name="Line 179"/>
              <p:cNvSpPr>
                <a:spLocks noChangeShapeType="1"/>
              </p:cNvSpPr>
              <p:nvPr/>
            </p:nvSpPr>
            <p:spPr bwMode="auto">
              <a:xfrm flipH="1">
                <a:off x="2105" y="3427"/>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79" name="Line 180"/>
              <p:cNvSpPr>
                <a:spLocks noChangeShapeType="1"/>
              </p:cNvSpPr>
              <p:nvPr/>
            </p:nvSpPr>
            <p:spPr bwMode="auto">
              <a:xfrm flipH="1">
                <a:off x="2109" y="3424"/>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80" name="Line 181"/>
              <p:cNvSpPr>
                <a:spLocks noChangeShapeType="1"/>
              </p:cNvSpPr>
              <p:nvPr/>
            </p:nvSpPr>
            <p:spPr bwMode="auto">
              <a:xfrm flipH="1">
                <a:off x="2112" y="3424"/>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81" name="Line 182"/>
              <p:cNvSpPr>
                <a:spLocks noChangeShapeType="1"/>
              </p:cNvSpPr>
              <p:nvPr/>
            </p:nvSpPr>
            <p:spPr bwMode="auto">
              <a:xfrm>
                <a:off x="2114" y="342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82" name="Line 183"/>
              <p:cNvSpPr>
                <a:spLocks noChangeShapeType="1"/>
              </p:cNvSpPr>
              <p:nvPr/>
            </p:nvSpPr>
            <p:spPr bwMode="auto">
              <a:xfrm flipH="1">
                <a:off x="2114" y="3422"/>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83" name="Line 184"/>
              <p:cNvSpPr>
                <a:spLocks noChangeShapeType="1"/>
              </p:cNvSpPr>
              <p:nvPr/>
            </p:nvSpPr>
            <p:spPr bwMode="auto">
              <a:xfrm flipH="1">
                <a:off x="2119" y="3422"/>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84" name="Line 185"/>
              <p:cNvSpPr>
                <a:spLocks noChangeShapeType="1"/>
              </p:cNvSpPr>
              <p:nvPr/>
            </p:nvSpPr>
            <p:spPr bwMode="auto">
              <a:xfrm flipH="1">
                <a:off x="2121" y="3422"/>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85" name="Line 186"/>
              <p:cNvSpPr>
                <a:spLocks noChangeShapeType="1"/>
              </p:cNvSpPr>
              <p:nvPr/>
            </p:nvSpPr>
            <p:spPr bwMode="auto">
              <a:xfrm flipH="1">
                <a:off x="2124" y="3420"/>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86" name="Line 187"/>
              <p:cNvSpPr>
                <a:spLocks noChangeShapeType="1"/>
              </p:cNvSpPr>
              <p:nvPr/>
            </p:nvSpPr>
            <p:spPr bwMode="auto">
              <a:xfrm flipH="1">
                <a:off x="2126" y="3420"/>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87" name="Line 188"/>
              <p:cNvSpPr>
                <a:spLocks noChangeShapeType="1"/>
              </p:cNvSpPr>
              <p:nvPr/>
            </p:nvSpPr>
            <p:spPr bwMode="auto">
              <a:xfrm>
                <a:off x="2129" y="342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88" name="Line 189"/>
              <p:cNvSpPr>
                <a:spLocks noChangeShapeType="1"/>
              </p:cNvSpPr>
              <p:nvPr/>
            </p:nvSpPr>
            <p:spPr bwMode="auto">
              <a:xfrm flipH="1">
                <a:off x="2129" y="3420"/>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89" name="Line 190"/>
              <p:cNvSpPr>
                <a:spLocks noChangeShapeType="1"/>
              </p:cNvSpPr>
              <p:nvPr/>
            </p:nvSpPr>
            <p:spPr bwMode="auto">
              <a:xfrm flipH="1">
                <a:off x="2131" y="3417"/>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90" name="Line 191"/>
              <p:cNvSpPr>
                <a:spLocks noChangeShapeType="1"/>
              </p:cNvSpPr>
              <p:nvPr/>
            </p:nvSpPr>
            <p:spPr bwMode="auto">
              <a:xfrm flipH="1">
                <a:off x="2133" y="3417"/>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91" name="Line 192"/>
              <p:cNvSpPr>
                <a:spLocks noChangeShapeType="1"/>
              </p:cNvSpPr>
              <p:nvPr/>
            </p:nvSpPr>
            <p:spPr bwMode="auto">
              <a:xfrm flipH="1">
                <a:off x="2136" y="3415"/>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92" name="Line 193"/>
              <p:cNvSpPr>
                <a:spLocks noChangeShapeType="1"/>
              </p:cNvSpPr>
              <p:nvPr/>
            </p:nvSpPr>
            <p:spPr bwMode="auto">
              <a:xfrm flipH="1">
                <a:off x="2140" y="3415"/>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93" name="Line 194"/>
              <p:cNvSpPr>
                <a:spLocks noChangeShapeType="1"/>
              </p:cNvSpPr>
              <p:nvPr/>
            </p:nvSpPr>
            <p:spPr bwMode="auto">
              <a:xfrm>
                <a:off x="2143" y="341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94" name="Line 195"/>
              <p:cNvSpPr>
                <a:spLocks noChangeShapeType="1"/>
              </p:cNvSpPr>
              <p:nvPr/>
            </p:nvSpPr>
            <p:spPr bwMode="auto">
              <a:xfrm flipH="1">
                <a:off x="2143" y="3415"/>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95" name="Line 196"/>
              <p:cNvSpPr>
                <a:spLocks noChangeShapeType="1"/>
              </p:cNvSpPr>
              <p:nvPr/>
            </p:nvSpPr>
            <p:spPr bwMode="auto">
              <a:xfrm flipH="1">
                <a:off x="2145" y="3412"/>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96" name="Line 197"/>
              <p:cNvSpPr>
                <a:spLocks noChangeShapeType="1"/>
              </p:cNvSpPr>
              <p:nvPr/>
            </p:nvSpPr>
            <p:spPr bwMode="auto">
              <a:xfrm flipH="1">
                <a:off x="2148" y="3412"/>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97" name="Line 198"/>
              <p:cNvSpPr>
                <a:spLocks noChangeShapeType="1"/>
              </p:cNvSpPr>
              <p:nvPr/>
            </p:nvSpPr>
            <p:spPr bwMode="auto">
              <a:xfrm flipH="1">
                <a:off x="2152" y="3410"/>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98" name="Line 199"/>
              <p:cNvSpPr>
                <a:spLocks noChangeShapeType="1"/>
              </p:cNvSpPr>
              <p:nvPr/>
            </p:nvSpPr>
            <p:spPr bwMode="auto">
              <a:xfrm flipH="1">
                <a:off x="2155" y="3410"/>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599" name="Line 200"/>
              <p:cNvSpPr>
                <a:spLocks noChangeShapeType="1"/>
              </p:cNvSpPr>
              <p:nvPr/>
            </p:nvSpPr>
            <p:spPr bwMode="auto">
              <a:xfrm>
                <a:off x="2160" y="341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600" name="Line 201"/>
              <p:cNvSpPr>
                <a:spLocks noChangeShapeType="1"/>
              </p:cNvSpPr>
              <p:nvPr/>
            </p:nvSpPr>
            <p:spPr bwMode="auto">
              <a:xfrm flipH="1">
                <a:off x="2160" y="3408"/>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601" name="Line 202"/>
              <p:cNvSpPr>
                <a:spLocks noChangeShapeType="1"/>
              </p:cNvSpPr>
              <p:nvPr/>
            </p:nvSpPr>
            <p:spPr bwMode="auto">
              <a:xfrm flipH="1">
                <a:off x="2162" y="3408"/>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602" name="Line 203"/>
              <p:cNvSpPr>
                <a:spLocks noChangeShapeType="1"/>
              </p:cNvSpPr>
              <p:nvPr/>
            </p:nvSpPr>
            <p:spPr bwMode="auto">
              <a:xfrm flipH="1">
                <a:off x="2164" y="3405"/>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603" name="Line 204"/>
              <p:cNvSpPr>
                <a:spLocks noChangeShapeType="1"/>
              </p:cNvSpPr>
              <p:nvPr/>
            </p:nvSpPr>
            <p:spPr bwMode="auto">
              <a:xfrm flipH="1">
                <a:off x="2167" y="3405"/>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604" name="Line 205"/>
              <p:cNvSpPr>
                <a:spLocks noChangeShapeType="1"/>
              </p:cNvSpPr>
              <p:nvPr/>
            </p:nvSpPr>
            <p:spPr bwMode="auto">
              <a:xfrm flipH="1">
                <a:off x="2171" y="3403"/>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605" name="Line 206"/>
              <p:cNvSpPr>
                <a:spLocks noChangeShapeType="1"/>
              </p:cNvSpPr>
              <p:nvPr/>
            </p:nvSpPr>
            <p:spPr bwMode="auto">
              <a:xfrm>
                <a:off x="2174" y="340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7654" name="Group 408"/>
            <p:cNvGrpSpPr>
              <a:grpSpLocks/>
            </p:cNvGrpSpPr>
            <p:nvPr/>
          </p:nvGrpSpPr>
          <p:grpSpPr bwMode="auto">
            <a:xfrm>
              <a:off x="2174" y="2882"/>
              <a:ext cx="483" cy="521"/>
              <a:chOff x="2174" y="2882"/>
              <a:chExt cx="483" cy="521"/>
            </a:xfrm>
          </p:grpSpPr>
          <p:sp>
            <p:nvSpPr>
              <p:cNvPr id="29206" name="Line 208"/>
              <p:cNvSpPr>
                <a:spLocks noChangeShapeType="1"/>
              </p:cNvSpPr>
              <p:nvPr/>
            </p:nvSpPr>
            <p:spPr bwMode="auto">
              <a:xfrm flipH="1">
                <a:off x="2174" y="3403"/>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07" name="Line 209"/>
              <p:cNvSpPr>
                <a:spLocks noChangeShapeType="1"/>
              </p:cNvSpPr>
              <p:nvPr/>
            </p:nvSpPr>
            <p:spPr bwMode="auto">
              <a:xfrm flipH="1">
                <a:off x="2176" y="3401"/>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08" name="Line 210"/>
              <p:cNvSpPr>
                <a:spLocks noChangeShapeType="1"/>
              </p:cNvSpPr>
              <p:nvPr/>
            </p:nvSpPr>
            <p:spPr bwMode="auto">
              <a:xfrm flipH="1">
                <a:off x="2179" y="3401"/>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09" name="Line 211"/>
              <p:cNvSpPr>
                <a:spLocks noChangeShapeType="1"/>
              </p:cNvSpPr>
              <p:nvPr/>
            </p:nvSpPr>
            <p:spPr bwMode="auto">
              <a:xfrm flipH="1">
                <a:off x="2183" y="3398"/>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10" name="Line 212"/>
              <p:cNvSpPr>
                <a:spLocks noChangeShapeType="1"/>
              </p:cNvSpPr>
              <p:nvPr/>
            </p:nvSpPr>
            <p:spPr bwMode="auto">
              <a:xfrm flipH="1">
                <a:off x="2186" y="3398"/>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11" name="Line 213"/>
              <p:cNvSpPr>
                <a:spLocks noChangeShapeType="1"/>
              </p:cNvSpPr>
              <p:nvPr/>
            </p:nvSpPr>
            <p:spPr bwMode="auto">
              <a:xfrm>
                <a:off x="2188" y="339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12" name="Line 214"/>
              <p:cNvSpPr>
                <a:spLocks noChangeShapeType="1"/>
              </p:cNvSpPr>
              <p:nvPr/>
            </p:nvSpPr>
            <p:spPr bwMode="auto">
              <a:xfrm flipH="1">
                <a:off x="2188" y="3396"/>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13" name="Line 215"/>
              <p:cNvSpPr>
                <a:spLocks noChangeShapeType="1"/>
              </p:cNvSpPr>
              <p:nvPr/>
            </p:nvSpPr>
            <p:spPr bwMode="auto">
              <a:xfrm flipH="1">
                <a:off x="2190" y="3396"/>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14" name="Line 216"/>
              <p:cNvSpPr>
                <a:spLocks noChangeShapeType="1"/>
              </p:cNvSpPr>
              <p:nvPr/>
            </p:nvSpPr>
            <p:spPr bwMode="auto">
              <a:xfrm flipH="1">
                <a:off x="2193" y="3393"/>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15" name="Line 217"/>
              <p:cNvSpPr>
                <a:spLocks noChangeShapeType="1"/>
              </p:cNvSpPr>
              <p:nvPr/>
            </p:nvSpPr>
            <p:spPr bwMode="auto">
              <a:xfrm flipH="1">
                <a:off x="2195" y="3393"/>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16" name="Line 218"/>
              <p:cNvSpPr>
                <a:spLocks noChangeShapeType="1"/>
              </p:cNvSpPr>
              <p:nvPr/>
            </p:nvSpPr>
            <p:spPr bwMode="auto">
              <a:xfrm flipH="1">
                <a:off x="2200" y="3391"/>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17" name="Line 219"/>
              <p:cNvSpPr>
                <a:spLocks noChangeShapeType="1"/>
              </p:cNvSpPr>
              <p:nvPr/>
            </p:nvSpPr>
            <p:spPr bwMode="auto">
              <a:xfrm>
                <a:off x="2202" y="339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18" name="Line 220"/>
              <p:cNvSpPr>
                <a:spLocks noChangeShapeType="1"/>
              </p:cNvSpPr>
              <p:nvPr/>
            </p:nvSpPr>
            <p:spPr bwMode="auto">
              <a:xfrm flipH="1">
                <a:off x="2202" y="3391"/>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19" name="Line 221"/>
              <p:cNvSpPr>
                <a:spLocks noChangeShapeType="1"/>
              </p:cNvSpPr>
              <p:nvPr/>
            </p:nvSpPr>
            <p:spPr bwMode="auto">
              <a:xfrm flipH="1">
                <a:off x="2205" y="3389"/>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20" name="Line 222"/>
              <p:cNvSpPr>
                <a:spLocks noChangeShapeType="1"/>
              </p:cNvSpPr>
              <p:nvPr/>
            </p:nvSpPr>
            <p:spPr bwMode="auto">
              <a:xfrm flipH="1">
                <a:off x="2207" y="3389"/>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21" name="Line 223"/>
              <p:cNvSpPr>
                <a:spLocks noChangeShapeType="1"/>
              </p:cNvSpPr>
              <p:nvPr/>
            </p:nvSpPr>
            <p:spPr bwMode="auto">
              <a:xfrm flipH="1">
                <a:off x="2210" y="3386"/>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22" name="Line 224"/>
              <p:cNvSpPr>
                <a:spLocks noChangeShapeType="1"/>
              </p:cNvSpPr>
              <p:nvPr/>
            </p:nvSpPr>
            <p:spPr bwMode="auto">
              <a:xfrm flipH="1">
                <a:off x="2212" y="3384"/>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23" name="Line 225"/>
              <p:cNvSpPr>
                <a:spLocks noChangeShapeType="1"/>
              </p:cNvSpPr>
              <p:nvPr/>
            </p:nvSpPr>
            <p:spPr bwMode="auto">
              <a:xfrm>
                <a:off x="2214" y="338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24" name="Line 226"/>
              <p:cNvSpPr>
                <a:spLocks noChangeShapeType="1"/>
              </p:cNvSpPr>
              <p:nvPr/>
            </p:nvSpPr>
            <p:spPr bwMode="auto">
              <a:xfrm flipH="1">
                <a:off x="2214" y="3384"/>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25" name="Line 227"/>
              <p:cNvSpPr>
                <a:spLocks noChangeShapeType="1"/>
              </p:cNvSpPr>
              <p:nvPr/>
            </p:nvSpPr>
            <p:spPr bwMode="auto">
              <a:xfrm flipH="1">
                <a:off x="2217" y="3382"/>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26" name="Line 228"/>
              <p:cNvSpPr>
                <a:spLocks noChangeShapeType="1"/>
              </p:cNvSpPr>
              <p:nvPr/>
            </p:nvSpPr>
            <p:spPr bwMode="auto">
              <a:xfrm flipH="1">
                <a:off x="2219" y="3382"/>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27" name="Line 229"/>
              <p:cNvSpPr>
                <a:spLocks noChangeShapeType="1"/>
              </p:cNvSpPr>
              <p:nvPr/>
            </p:nvSpPr>
            <p:spPr bwMode="auto">
              <a:xfrm flipH="1">
                <a:off x="2224" y="3379"/>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28" name="Line 230"/>
              <p:cNvSpPr>
                <a:spLocks noChangeShapeType="1"/>
              </p:cNvSpPr>
              <p:nvPr/>
            </p:nvSpPr>
            <p:spPr bwMode="auto">
              <a:xfrm flipH="1">
                <a:off x="2226" y="3377"/>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29" name="Line 231"/>
              <p:cNvSpPr>
                <a:spLocks noChangeShapeType="1"/>
              </p:cNvSpPr>
              <p:nvPr/>
            </p:nvSpPr>
            <p:spPr bwMode="auto">
              <a:xfrm>
                <a:off x="2229" y="337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30" name="Line 232"/>
              <p:cNvSpPr>
                <a:spLocks noChangeShapeType="1"/>
              </p:cNvSpPr>
              <p:nvPr/>
            </p:nvSpPr>
            <p:spPr bwMode="auto">
              <a:xfrm flipH="1">
                <a:off x="2229" y="3377"/>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31" name="Line 233"/>
              <p:cNvSpPr>
                <a:spLocks noChangeShapeType="1"/>
              </p:cNvSpPr>
              <p:nvPr/>
            </p:nvSpPr>
            <p:spPr bwMode="auto">
              <a:xfrm flipH="1">
                <a:off x="2231" y="3374"/>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32" name="Line 234"/>
              <p:cNvSpPr>
                <a:spLocks noChangeShapeType="1"/>
              </p:cNvSpPr>
              <p:nvPr/>
            </p:nvSpPr>
            <p:spPr bwMode="auto">
              <a:xfrm flipH="1">
                <a:off x="2236" y="3372"/>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33" name="Line 235"/>
              <p:cNvSpPr>
                <a:spLocks noChangeShapeType="1"/>
              </p:cNvSpPr>
              <p:nvPr/>
            </p:nvSpPr>
            <p:spPr bwMode="auto">
              <a:xfrm flipH="1">
                <a:off x="2238" y="3372"/>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34" name="Line 236"/>
              <p:cNvSpPr>
                <a:spLocks noChangeShapeType="1"/>
              </p:cNvSpPr>
              <p:nvPr/>
            </p:nvSpPr>
            <p:spPr bwMode="auto">
              <a:xfrm flipH="1">
                <a:off x="2241" y="3370"/>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35" name="Line 237"/>
              <p:cNvSpPr>
                <a:spLocks noChangeShapeType="1"/>
              </p:cNvSpPr>
              <p:nvPr/>
            </p:nvSpPr>
            <p:spPr bwMode="auto">
              <a:xfrm>
                <a:off x="2243" y="337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36" name="Line 238"/>
              <p:cNvSpPr>
                <a:spLocks noChangeShapeType="1"/>
              </p:cNvSpPr>
              <p:nvPr/>
            </p:nvSpPr>
            <p:spPr bwMode="auto">
              <a:xfrm flipH="1">
                <a:off x="2243" y="3367"/>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37" name="Line 239"/>
              <p:cNvSpPr>
                <a:spLocks noChangeShapeType="1"/>
              </p:cNvSpPr>
              <p:nvPr/>
            </p:nvSpPr>
            <p:spPr bwMode="auto">
              <a:xfrm flipH="1">
                <a:off x="2248" y="3367"/>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38" name="Line 240"/>
              <p:cNvSpPr>
                <a:spLocks noChangeShapeType="1"/>
              </p:cNvSpPr>
              <p:nvPr/>
            </p:nvSpPr>
            <p:spPr bwMode="auto">
              <a:xfrm flipH="1">
                <a:off x="2250" y="3365"/>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39" name="Line 241"/>
              <p:cNvSpPr>
                <a:spLocks noChangeShapeType="1"/>
              </p:cNvSpPr>
              <p:nvPr/>
            </p:nvSpPr>
            <p:spPr bwMode="auto">
              <a:xfrm flipH="1">
                <a:off x="2252" y="3362"/>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40" name="Line 242"/>
              <p:cNvSpPr>
                <a:spLocks noChangeShapeType="1"/>
              </p:cNvSpPr>
              <p:nvPr/>
            </p:nvSpPr>
            <p:spPr bwMode="auto">
              <a:xfrm flipH="1">
                <a:off x="2255" y="3362"/>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41" name="Line 243"/>
              <p:cNvSpPr>
                <a:spLocks noChangeShapeType="1"/>
              </p:cNvSpPr>
              <p:nvPr/>
            </p:nvSpPr>
            <p:spPr bwMode="auto">
              <a:xfrm>
                <a:off x="2257" y="336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42" name="Line 244"/>
              <p:cNvSpPr>
                <a:spLocks noChangeShapeType="1"/>
              </p:cNvSpPr>
              <p:nvPr/>
            </p:nvSpPr>
            <p:spPr bwMode="auto">
              <a:xfrm flipH="1">
                <a:off x="2257" y="3360"/>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43" name="Line 245"/>
              <p:cNvSpPr>
                <a:spLocks noChangeShapeType="1"/>
              </p:cNvSpPr>
              <p:nvPr/>
            </p:nvSpPr>
            <p:spPr bwMode="auto">
              <a:xfrm flipH="1">
                <a:off x="2262" y="3358"/>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44" name="Line 246"/>
              <p:cNvSpPr>
                <a:spLocks noChangeShapeType="1"/>
              </p:cNvSpPr>
              <p:nvPr/>
            </p:nvSpPr>
            <p:spPr bwMode="auto">
              <a:xfrm flipH="1">
                <a:off x="2264" y="3355"/>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45" name="Line 247"/>
              <p:cNvSpPr>
                <a:spLocks noChangeShapeType="1"/>
              </p:cNvSpPr>
              <p:nvPr/>
            </p:nvSpPr>
            <p:spPr bwMode="auto">
              <a:xfrm flipH="1">
                <a:off x="2267" y="3353"/>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46" name="Line 248"/>
              <p:cNvSpPr>
                <a:spLocks noChangeShapeType="1"/>
              </p:cNvSpPr>
              <p:nvPr/>
            </p:nvSpPr>
            <p:spPr bwMode="auto">
              <a:xfrm flipH="1">
                <a:off x="2271" y="3353"/>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47" name="Line 249"/>
              <p:cNvSpPr>
                <a:spLocks noChangeShapeType="1"/>
              </p:cNvSpPr>
              <p:nvPr/>
            </p:nvSpPr>
            <p:spPr bwMode="auto">
              <a:xfrm>
                <a:off x="2274" y="335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48" name="Line 250"/>
              <p:cNvSpPr>
                <a:spLocks noChangeShapeType="1"/>
              </p:cNvSpPr>
              <p:nvPr/>
            </p:nvSpPr>
            <p:spPr bwMode="auto">
              <a:xfrm flipH="1">
                <a:off x="2274" y="3351"/>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49" name="Line 251"/>
              <p:cNvSpPr>
                <a:spLocks noChangeShapeType="1"/>
              </p:cNvSpPr>
              <p:nvPr/>
            </p:nvSpPr>
            <p:spPr bwMode="auto">
              <a:xfrm flipH="1">
                <a:off x="2276" y="3348"/>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50" name="Line 252"/>
              <p:cNvSpPr>
                <a:spLocks noChangeShapeType="1"/>
              </p:cNvSpPr>
              <p:nvPr/>
            </p:nvSpPr>
            <p:spPr bwMode="auto">
              <a:xfrm flipH="1">
                <a:off x="2279" y="3346"/>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51" name="Line 253"/>
              <p:cNvSpPr>
                <a:spLocks noChangeShapeType="1"/>
              </p:cNvSpPr>
              <p:nvPr/>
            </p:nvSpPr>
            <p:spPr bwMode="auto">
              <a:xfrm flipH="1">
                <a:off x="2283" y="3346"/>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52" name="Line 254"/>
              <p:cNvSpPr>
                <a:spLocks noChangeShapeType="1"/>
              </p:cNvSpPr>
              <p:nvPr/>
            </p:nvSpPr>
            <p:spPr bwMode="auto">
              <a:xfrm flipH="1">
                <a:off x="2286" y="3343"/>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53" name="Line 255"/>
              <p:cNvSpPr>
                <a:spLocks noChangeShapeType="1"/>
              </p:cNvSpPr>
              <p:nvPr/>
            </p:nvSpPr>
            <p:spPr bwMode="auto">
              <a:xfrm>
                <a:off x="2288" y="334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54" name="Line 256"/>
              <p:cNvSpPr>
                <a:spLocks noChangeShapeType="1"/>
              </p:cNvSpPr>
              <p:nvPr/>
            </p:nvSpPr>
            <p:spPr bwMode="auto">
              <a:xfrm flipH="1">
                <a:off x="2288" y="3341"/>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55" name="Line 257"/>
              <p:cNvSpPr>
                <a:spLocks noChangeShapeType="1"/>
              </p:cNvSpPr>
              <p:nvPr/>
            </p:nvSpPr>
            <p:spPr bwMode="auto">
              <a:xfrm flipH="1">
                <a:off x="2291" y="3339"/>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56" name="Line 258"/>
              <p:cNvSpPr>
                <a:spLocks noChangeShapeType="1"/>
              </p:cNvSpPr>
              <p:nvPr/>
            </p:nvSpPr>
            <p:spPr bwMode="auto">
              <a:xfrm flipH="1">
                <a:off x="2293" y="3336"/>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57" name="Line 259"/>
              <p:cNvSpPr>
                <a:spLocks noChangeShapeType="1"/>
              </p:cNvSpPr>
              <p:nvPr/>
            </p:nvSpPr>
            <p:spPr bwMode="auto">
              <a:xfrm flipH="1">
                <a:off x="2295" y="3336"/>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58" name="Line 260"/>
              <p:cNvSpPr>
                <a:spLocks noChangeShapeType="1"/>
              </p:cNvSpPr>
              <p:nvPr/>
            </p:nvSpPr>
            <p:spPr bwMode="auto">
              <a:xfrm flipH="1">
                <a:off x="2300" y="3334"/>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59" name="Line 261"/>
              <p:cNvSpPr>
                <a:spLocks noChangeShapeType="1"/>
              </p:cNvSpPr>
              <p:nvPr/>
            </p:nvSpPr>
            <p:spPr bwMode="auto">
              <a:xfrm>
                <a:off x="2302" y="333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60" name="Line 262"/>
              <p:cNvSpPr>
                <a:spLocks noChangeShapeType="1"/>
              </p:cNvSpPr>
              <p:nvPr/>
            </p:nvSpPr>
            <p:spPr bwMode="auto">
              <a:xfrm flipH="1">
                <a:off x="2302" y="3332"/>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61" name="Line 263"/>
              <p:cNvSpPr>
                <a:spLocks noChangeShapeType="1"/>
              </p:cNvSpPr>
              <p:nvPr/>
            </p:nvSpPr>
            <p:spPr bwMode="auto">
              <a:xfrm flipH="1">
                <a:off x="2305" y="3329"/>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62" name="Line 264"/>
              <p:cNvSpPr>
                <a:spLocks noChangeShapeType="1"/>
              </p:cNvSpPr>
              <p:nvPr/>
            </p:nvSpPr>
            <p:spPr bwMode="auto">
              <a:xfrm flipH="1">
                <a:off x="2307" y="3327"/>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63" name="Line 265"/>
              <p:cNvSpPr>
                <a:spLocks noChangeShapeType="1"/>
              </p:cNvSpPr>
              <p:nvPr/>
            </p:nvSpPr>
            <p:spPr bwMode="auto">
              <a:xfrm flipH="1">
                <a:off x="2310" y="3324"/>
                <a:ext cx="4"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64" name="Line 266"/>
              <p:cNvSpPr>
                <a:spLocks noChangeShapeType="1"/>
              </p:cNvSpPr>
              <p:nvPr/>
            </p:nvSpPr>
            <p:spPr bwMode="auto">
              <a:xfrm flipH="1">
                <a:off x="2314" y="3322"/>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65" name="Line 267"/>
              <p:cNvSpPr>
                <a:spLocks noChangeShapeType="1"/>
              </p:cNvSpPr>
              <p:nvPr/>
            </p:nvSpPr>
            <p:spPr bwMode="auto">
              <a:xfrm>
                <a:off x="2317" y="332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66" name="Line 268"/>
              <p:cNvSpPr>
                <a:spLocks noChangeShapeType="1"/>
              </p:cNvSpPr>
              <p:nvPr/>
            </p:nvSpPr>
            <p:spPr bwMode="auto">
              <a:xfrm flipH="1">
                <a:off x="2317" y="3320"/>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67" name="Line 269"/>
              <p:cNvSpPr>
                <a:spLocks noChangeShapeType="1"/>
              </p:cNvSpPr>
              <p:nvPr/>
            </p:nvSpPr>
            <p:spPr bwMode="auto">
              <a:xfrm flipH="1">
                <a:off x="2319" y="3317"/>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68" name="Line 270"/>
              <p:cNvSpPr>
                <a:spLocks noChangeShapeType="1"/>
              </p:cNvSpPr>
              <p:nvPr/>
            </p:nvSpPr>
            <p:spPr bwMode="auto">
              <a:xfrm flipH="1">
                <a:off x="2322" y="3315"/>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69" name="Line 271"/>
              <p:cNvSpPr>
                <a:spLocks noChangeShapeType="1"/>
              </p:cNvSpPr>
              <p:nvPr/>
            </p:nvSpPr>
            <p:spPr bwMode="auto">
              <a:xfrm flipH="1">
                <a:off x="2326" y="3313"/>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70" name="Line 272"/>
              <p:cNvSpPr>
                <a:spLocks noChangeShapeType="1"/>
              </p:cNvSpPr>
              <p:nvPr/>
            </p:nvSpPr>
            <p:spPr bwMode="auto">
              <a:xfrm flipH="1">
                <a:off x="2329" y="3310"/>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71" name="Line 273"/>
              <p:cNvSpPr>
                <a:spLocks noChangeShapeType="1"/>
              </p:cNvSpPr>
              <p:nvPr/>
            </p:nvSpPr>
            <p:spPr bwMode="auto">
              <a:xfrm>
                <a:off x="2331" y="331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72" name="Line 274"/>
              <p:cNvSpPr>
                <a:spLocks noChangeShapeType="1"/>
              </p:cNvSpPr>
              <p:nvPr/>
            </p:nvSpPr>
            <p:spPr bwMode="auto">
              <a:xfrm flipH="1">
                <a:off x="2331" y="3308"/>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73" name="Line 275"/>
              <p:cNvSpPr>
                <a:spLocks noChangeShapeType="1"/>
              </p:cNvSpPr>
              <p:nvPr/>
            </p:nvSpPr>
            <p:spPr bwMode="auto">
              <a:xfrm flipH="1">
                <a:off x="2333" y="3305"/>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74" name="Line 276"/>
              <p:cNvSpPr>
                <a:spLocks noChangeShapeType="1"/>
              </p:cNvSpPr>
              <p:nvPr/>
            </p:nvSpPr>
            <p:spPr bwMode="auto">
              <a:xfrm flipH="1">
                <a:off x="2338" y="3303"/>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75" name="Line 277"/>
              <p:cNvSpPr>
                <a:spLocks noChangeShapeType="1"/>
              </p:cNvSpPr>
              <p:nvPr/>
            </p:nvSpPr>
            <p:spPr bwMode="auto">
              <a:xfrm flipH="1">
                <a:off x="2341" y="3301"/>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76" name="Line 278"/>
              <p:cNvSpPr>
                <a:spLocks noChangeShapeType="1"/>
              </p:cNvSpPr>
              <p:nvPr/>
            </p:nvSpPr>
            <p:spPr bwMode="auto">
              <a:xfrm flipH="1">
                <a:off x="2343" y="3298"/>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77" name="Line 279"/>
              <p:cNvSpPr>
                <a:spLocks noChangeShapeType="1"/>
              </p:cNvSpPr>
              <p:nvPr/>
            </p:nvSpPr>
            <p:spPr bwMode="auto">
              <a:xfrm>
                <a:off x="2345" y="329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78" name="Line 280"/>
              <p:cNvSpPr>
                <a:spLocks noChangeShapeType="1"/>
              </p:cNvSpPr>
              <p:nvPr/>
            </p:nvSpPr>
            <p:spPr bwMode="auto">
              <a:xfrm flipH="1">
                <a:off x="2345" y="3298"/>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79" name="Line 281"/>
              <p:cNvSpPr>
                <a:spLocks noChangeShapeType="1"/>
              </p:cNvSpPr>
              <p:nvPr/>
            </p:nvSpPr>
            <p:spPr bwMode="auto">
              <a:xfrm flipH="1">
                <a:off x="2350" y="3296"/>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80" name="Line 282"/>
              <p:cNvSpPr>
                <a:spLocks noChangeShapeType="1"/>
              </p:cNvSpPr>
              <p:nvPr/>
            </p:nvSpPr>
            <p:spPr bwMode="auto">
              <a:xfrm flipH="1">
                <a:off x="2353" y="3294"/>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81" name="Line 283"/>
              <p:cNvSpPr>
                <a:spLocks noChangeShapeType="1"/>
              </p:cNvSpPr>
              <p:nvPr/>
            </p:nvSpPr>
            <p:spPr bwMode="auto">
              <a:xfrm flipH="1">
                <a:off x="2355" y="3291"/>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82" name="Line 284"/>
              <p:cNvSpPr>
                <a:spLocks noChangeShapeType="1"/>
              </p:cNvSpPr>
              <p:nvPr/>
            </p:nvSpPr>
            <p:spPr bwMode="auto">
              <a:xfrm flipH="1">
                <a:off x="2357" y="3289"/>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83" name="Line 285"/>
              <p:cNvSpPr>
                <a:spLocks noChangeShapeType="1"/>
              </p:cNvSpPr>
              <p:nvPr/>
            </p:nvSpPr>
            <p:spPr bwMode="auto">
              <a:xfrm>
                <a:off x="2360" y="328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84" name="Line 286"/>
              <p:cNvSpPr>
                <a:spLocks noChangeShapeType="1"/>
              </p:cNvSpPr>
              <p:nvPr/>
            </p:nvSpPr>
            <p:spPr bwMode="auto">
              <a:xfrm flipH="1">
                <a:off x="2360" y="3284"/>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85" name="Line 287"/>
              <p:cNvSpPr>
                <a:spLocks noChangeShapeType="1"/>
              </p:cNvSpPr>
              <p:nvPr/>
            </p:nvSpPr>
            <p:spPr bwMode="auto">
              <a:xfrm flipH="1">
                <a:off x="2362" y="3282"/>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86" name="Line 288"/>
              <p:cNvSpPr>
                <a:spLocks noChangeShapeType="1"/>
              </p:cNvSpPr>
              <p:nvPr/>
            </p:nvSpPr>
            <p:spPr bwMode="auto">
              <a:xfrm flipH="1">
                <a:off x="2367" y="3279"/>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87" name="Line 289"/>
              <p:cNvSpPr>
                <a:spLocks noChangeShapeType="1"/>
              </p:cNvSpPr>
              <p:nvPr/>
            </p:nvSpPr>
            <p:spPr bwMode="auto">
              <a:xfrm flipH="1">
                <a:off x="2369" y="3277"/>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88" name="Line 290"/>
              <p:cNvSpPr>
                <a:spLocks noChangeShapeType="1"/>
              </p:cNvSpPr>
              <p:nvPr/>
            </p:nvSpPr>
            <p:spPr bwMode="auto">
              <a:xfrm flipH="1">
                <a:off x="2372" y="3274"/>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89" name="Line 291"/>
              <p:cNvSpPr>
                <a:spLocks noChangeShapeType="1"/>
              </p:cNvSpPr>
              <p:nvPr/>
            </p:nvSpPr>
            <p:spPr bwMode="auto">
              <a:xfrm>
                <a:off x="2374" y="327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90" name="Line 292"/>
              <p:cNvSpPr>
                <a:spLocks noChangeShapeType="1"/>
              </p:cNvSpPr>
              <p:nvPr/>
            </p:nvSpPr>
            <p:spPr bwMode="auto">
              <a:xfrm flipH="1">
                <a:off x="2374" y="3272"/>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91" name="Line 293"/>
              <p:cNvSpPr>
                <a:spLocks noChangeShapeType="1"/>
              </p:cNvSpPr>
              <p:nvPr/>
            </p:nvSpPr>
            <p:spPr bwMode="auto">
              <a:xfrm flipH="1">
                <a:off x="2376" y="3270"/>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92" name="Line 294"/>
              <p:cNvSpPr>
                <a:spLocks noChangeShapeType="1"/>
              </p:cNvSpPr>
              <p:nvPr/>
            </p:nvSpPr>
            <p:spPr bwMode="auto">
              <a:xfrm flipH="1">
                <a:off x="2381" y="3267"/>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93" name="Line 295"/>
              <p:cNvSpPr>
                <a:spLocks noChangeShapeType="1"/>
              </p:cNvSpPr>
              <p:nvPr/>
            </p:nvSpPr>
            <p:spPr bwMode="auto">
              <a:xfrm flipH="1">
                <a:off x="2383" y="3263"/>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94" name="Line 296"/>
              <p:cNvSpPr>
                <a:spLocks noChangeShapeType="1"/>
              </p:cNvSpPr>
              <p:nvPr/>
            </p:nvSpPr>
            <p:spPr bwMode="auto">
              <a:xfrm flipH="1">
                <a:off x="2386" y="3260"/>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95" name="Line 297"/>
              <p:cNvSpPr>
                <a:spLocks noChangeShapeType="1"/>
              </p:cNvSpPr>
              <p:nvPr/>
            </p:nvSpPr>
            <p:spPr bwMode="auto">
              <a:xfrm>
                <a:off x="2391" y="326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96" name="Line 298"/>
              <p:cNvSpPr>
                <a:spLocks noChangeShapeType="1"/>
              </p:cNvSpPr>
              <p:nvPr/>
            </p:nvSpPr>
            <p:spPr bwMode="auto">
              <a:xfrm flipH="1">
                <a:off x="2391" y="3258"/>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97" name="Line 299"/>
              <p:cNvSpPr>
                <a:spLocks noChangeShapeType="1"/>
              </p:cNvSpPr>
              <p:nvPr/>
            </p:nvSpPr>
            <p:spPr bwMode="auto">
              <a:xfrm flipH="1">
                <a:off x="2393" y="3255"/>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98" name="Line 300"/>
              <p:cNvSpPr>
                <a:spLocks noChangeShapeType="1"/>
              </p:cNvSpPr>
              <p:nvPr/>
            </p:nvSpPr>
            <p:spPr bwMode="auto">
              <a:xfrm flipH="1">
                <a:off x="2395" y="3251"/>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99" name="Line 301"/>
              <p:cNvSpPr>
                <a:spLocks noChangeShapeType="1"/>
              </p:cNvSpPr>
              <p:nvPr/>
            </p:nvSpPr>
            <p:spPr bwMode="auto">
              <a:xfrm flipH="1">
                <a:off x="2398" y="3248"/>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00" name="Line 302"/>
              <p:cNvSpPr>
                <a:spLocks noChangeShapeType="1"/>
              </p:cNvSpPr>
              <p:nvPr/>
            </p:nvSpPr>
            <p:spPr bwMode="auto">
              <a:xfrm flipH="1">
                <a:off x="2403" y="3246"/>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01" name="Line 303"/>
              <p:cNvSpPr>
                <a:spLocks noChangeShapeType="1"/>
              </p:cNvSpPr>
              <p:nvPr/>
            </p:nvSpPr>
            <p:spPr bwMode="auto">
              <a:xfrm>
                <a:off x="2405" y="3246"/>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02" name="Line 304"/>
              <p:cNvSpPr>
                <a:spLocks noChangeShapeType="1"/>
              </p:cNvSpPr>
              <p:nvPr/>
            </p:nvSpPr>
            <p:spPr bwMode="auto">
              <a:xfrm flipH="1">
                <a:off x="2405" y="3244"/>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03" name="Line 305"/>
              <p:cNvSpPr>
                <a:spLocks noChangeShapeType="1"/>
              </p:cNvSpPr>
              <p:nvPr/>
            </p:nvSpPr>
            <p:spPr bwMode="auto">
              <a:xfrm flipH="1">
                <a:off x="2407" y="3239"/>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04" name="Line 306"/>
              <p:cNvSpPr>
                <a:spLocks noChangeShapeType="1"/>
              </p:cNvSpPr>
              <p:nvPr/>
            </p:nvSpPr>
            <p:spPr bwMode="auto">
              <a:xfrm flipH="1">
                <a:off x="2410" y="3236"/>
                <a:ext cx="4"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05" name="Line 307"/>
              <p:cNvSpPr>
                <a:spLocks noChangeShapeType="1"/>
              </p:cNvSpPr>
              <p:nvPr/>
            </p:nvSpPr>
            <p:spPr bwMode="auto">
              <a:xfrm flipH="1">
                <a:off x="2414" y="3234"/>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06" name="Line 308"/>
              <p:cNvSpPr>
                <a:spLocks noChangeShapeType="1"/>
              </p:cNvSpPr>
              <p:nvPr/>
            </p:nvSpPr>
            <p:spPr bwMode="auto">
              <a:xfrm flipH="1">
                <a:off x="2417" y="3229"/>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07" name="Line 309"/>
              <p:cNvSpPr>
                <a:spLocks noChangeShapeType="1"/>
              </p:cNvSpPr>
              <p:nvPr/>
            </p:nvSpPr>
            <p:spPr bwMode="auto">
              <a:xfrm>
                <a:off x="2419" y="322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08" name="Line 310"/>
              <p:cNvSpPr>
                <a:spLocks noChangeShapeType="1"/>
              </p:cNvSpPr>
              <p:nvPr/>
            </p:nvSpPr>
            <p:spPr bwMode="auto">
              <a:xfrm flipH="1">
                <a:off x="2419" y="3227"/>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09" name="Line 311"/>
              <p:cNvSpPr>
                <a:spLocks noChangeShapeType="1"/>
              </p:cNvSpPr>
              <p:nvPr/>
            </p:nvSpPr>
            <p:spPr bwMode="auto">
              <a:xfrm flipH="1">
                <a:off x="2422" y="3225"/>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10" name="Line 312"/>
              <p:cNvSpPr>
                <a:spLocks noChangeShapeType="1"/>
              </p:cNvSpPr>
              <p:nvPr/>
            </p:nvSpPr>
            <p:spPr bwMode="auto">
              <a:xfrm flipH="1">
                <a:off x="2426" y="3222"/>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11" name="Line 313"/>
              <p:cNvSpPr>
                <a:spLocks noChangeShapeType="1"/>
              </p:cNvSpPr>
              <p:nvPr/>
            </p:nvSpPr>
            <p:spPr bwMode="auto">
              <a:xfrm flipH="1">
                <a:off x="2429" y="3217"/>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12" name="Line 314"/>
              <p:cNvSpPr>
                <a:spLocks noChangeShapeType="1"/>
              </p:cNvSpPr>
              <p:nvPr/>
            </p:nvSpPr>
            <p:spPr bwMode="auto">
              <a:xfrm flipH="1">
                <a:off x="2431" y="3215"/>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13" name="Line 315"/>
              <p:cNvSpPr>
                <a:spLocks noChangeShapeType="1"/>
              </p:cNvSpPr>
              <p:nvPr/>
            </p:nvSpPr>
            <p:spPr bwMode="auto">
              <a:xfrm>
                <a:off x="2434" y="321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14" name="Line 316"/>
              <p:cNvSpPr>
                <a:spLocks noChangeShapeType="1"/>
              </p:cNvSpPr>
              <p:nvPr/>
            </p:nvSpPr>
            <p:spPr bwMode="auto">
              <a:xfrm flipH="1">
                <a:off x="2434" y="3213"/>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15" name="Line 317"/>
              <p:cNvSpPr>
                <a:spLocks noChangeShapeType="1"/>
              </p:cNvSpPr>
              <p:nvPr/>
            </p:nvSpPr>
            <p:spPr bwMode="auto">
              <a:xfrm flipH="1">
                <a:off x="2436" y="3208"/>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16" name="Line 318"/>
              <p:cNvSpPr>
                <a:spLocks noChangeShapeType="1"/>
              </p:cNvSpPr>
              <p:nvPr/>
            </p:nvSpPr>
            <p:spPr bwMode="auto">
              <a:xfrm flipH="1">
                <a:off x="2438" y="3206"/>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17" name="Line 319"/>
              <p:cNvSpPr>
                <a:spLocks noChangeShapeType="1"/>
              </p:cNvSpPr>
              <p:nvPr/>
            </p:nvSpPr>
            <p:spPr bwMode="auto">
              <a:xfrm flipH="1">
                <a:off x="2441" y="3203"/>
                <a:ext cx="4"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18" name="Line 320"/>
              <p:cNvSpPr>
                <a:spLocks noChangeShapeType="1"/>
              </p:cNvSpPr>
              <p:nvPr/>
            </p:nvSpPr>
            <p:spPr bwMode="auto">
              <a:xfrm flipH="1">
                <a:off x="2445" y="3198"/>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19" name="Line 321"/>
              <p:cNvSpPr>
                <a:spLocks noChangeShapeType="1"/>
              </p:cNvSpPr>
              <p:nvPr/>
            </p:nvSpPr>
            <p:spPr bwMode="auto">
              <a:xfrm>
                <a:off x="2448" y="319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20" name="Line 322"/>
              <p:cNvSpPr>
                <a:spLocks noChangeShapeType="1"/>
              </p:cNvSpPr>
              <p:nvPr/>
            </p:nvSpPr>
            <p:spPr bwMode="auto">
              <a:xfrm flipH="1">
                <a:off x="2448" y="3196"/>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21" name="Line 323"/>
              <p:cNvSpPr>
                <a:spLocks noChangeShapeType="1"/>
              </p:cNvSpPr>
              <p:nvPr/>
            </p:nvSpPr>
            <p:spPr bwMode="auto">
              <a:xfrm flipH="1">
                <a:off x="2450" y="3194"/>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22" name="Line 324"/>
              <p:cNvSpPr>
                <a:spLocks noChangeShapeType="1"/>
              </p:cNvSpPr>
              <p:nvPr/>
            </p:nvSpPr>
            <p:spPr bwMode="auto">
              <a:xfrm flipH="1">
                <a:off x="2453" y="3189"/>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23" name="Line 325"/>
              <p:cNvSpPr>
                <a:spLocks noChangeShapeType="1"/>
              </p:cNvSpPr>
              <p:nvPr/>
            </p:nvSpPr>
            <p:spPr bwMode="auto">
              <a:xfrm flipH="1">
                <a:off x="2455" y="3186"/>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24" name="Line 326"/>
              <p:cNvSpPr>
                <a:spLocks noChangeShapeType="1"/>
              </p:cNvSpPr>
              <p:nvPr/>
            </p:nvSpPr>
            <p:spPr bwMode="auto">
              <a:xfrm flipH="1">
                <a:off x="2460" y="3182"/>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25" name="Line 327"/>
              <p:cNvSpPr>
                <a:spLocks noChangeShapeType="1"/>
              </p:cNvSpPr>
              <p:nvPr/>
            </p:nvSpPr>
            <p:spPr bwMode="auto">
              <a:xfrm>
                <a:off x="2462" y="318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26" name="Line 328"/>
              <p:cNvSpPr>
                <a:spLocks noChangeShapeType="1"/>
              </p:cNvSpPr>
              <p:nvPr/>
            </p:nvSpPr>
            <p:spPr bwMode="auto">
              <a:xfrm flipH="1">
                <a:off x="2462" y="3179"/>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27" name="Line 329"/>
              <p:cNvSpPr>
                <a:spLocks noChangeShapeType="1"/>
              </p:cNvSpPr>
              <p:nvPr/>
            </p:nvSpPr>
            <p:spPr bwMode="auto">
              <a:xfrm flipH="1">
                <a:off x="2464" y="3175"/>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28" name="Line 330"/>
              <p:cNvSpPr>
                <a:spLocks noChangeShapeType="1"/>
              </p:cNvSpPr>
              <p:nvPr/>
            </p:nvSpPr>
            <p:spPr bwMode="auto">
              <a:xfrm flipH="1">
                <a:off x="2467" y="3172"/>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29" name="Line 331"/>
              <p:cNvSpPr>
                <a:spLocks noChangeShapeType="1"/>
              </p:cNvSpPr>
              <p:nvPr/>
            </p:nvSpPr>
            <p:spPr bwMode="auto">
              <a:xfrm flipH="1">
                <a:off x="2472" y="3167"/>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30" name="Line 332"/>
              <p:cNvSpPr>
                <a:spLocks noChangeShapeType="1"/>
              </p:cNvSpPr>
              <p:nvPr/>
            </p:nvSpPr>
            <p:spPr bwMode="auto">
              <a:xfrm flipH="1">
                <a:off x="2474" y="3165"/>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31" name="Line 333"/>
              <p:cNvSpPr>
                <a:spLocks noChangeShapeType="1"/>
              </p:cNvSpPr>
              <p:nvPr/>
            </p:nvSpPr>
            <p:spPr bwMode="auto">
              <a:xfrm>
                <a:off x="2476" y="316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32" name="Line 334"/>
              <p:cNvSpPr>
                <a:spLocks noChangeShapeType="1"/>
              </p:cNvSpPr>
              <p:nvPr/>
            </p:nvSpPr>
            <p:spPr bwMode="auto">
              <a:xfrm flipH="1">
                <a:off x="2476" y="3160"/>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33" name="Line 335"/>
              <p:cNvSpPr>
                <a:spLocks noChangeShapeType="1"/>
              </p:cNvSpPr>
              <p:nvPr/>
            </p:nvSpPr>
            <p:spPr bwMode="auto">
              <a:xfrm flipH="1">
                <a:off x="2479" y="3156"/>
                <a:ext cx="5"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34" name="Line 336"/>
              <p:cNvSpPr>
                <a:spLocks noChangeShapeType="1"/>
              </p:cNvSpPr>
              <p:nvPr/>
            </p:nvSpPr>
            <p:spPr bwMode="auto">
              <a:xfrm flipH="1">
                <a:off x="2484" y="3153"/>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35" name="Line 337"/>
              <p:cNvSpPr>
                <a:spLocks noChangeShapeType="1"/>
              </p:cNvSpPr>
              <p:nvPr/>
            </p:nvSpPr>
            <p:spPr bwMode="auto">
              <a:xfrm flipH="1">
                <a:off x="2486" y="3148"/>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36" name="Line 338"/>
              <p:cNvSpPr>
                <a:spLocks noChangeShapeType="1"/>
              </p:cNvSpPr>
              <p:nvPr/>
            </p:nvSpPr>
            <p:spPr bwMode="auto">
              <a:xfrm flipH="1">
                <a:off x="2488" y="3146"/>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37" name="Line 339"/>
              <p:cNvSpPr>
                <a:spLocks noChangeShapeType="1"/>
              </p:cNvSpPr>
              <p:nvPr/>
            </p:nvSpPr>
            <p:spPr bwMode="auto">
              <a:xfrm>
                <a:off x="2491" y="3146"/>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38" name="Line 340"/>
              <p:cNvSpPr>
                <a:spLocks noChangeShapeType="1"/>
              </p:cNvSpPr>
              <p:nvPr/>
            </p:nvSpPr>
            <p:spPr bwMode="auto">
              <a:xfrm flipH="1">
                <a:off x="2491" y="3141"/>
                <a:ext cx="4"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39" name="Line 341"/>
              <p:cNvSpPr>
                <a:spLocks noChangeShapeType="1"/>
              </p:cNvSpPr>
              <p:nvPr/>
            </p:nvSpPr>
            <p:spPr bwMode="auto">
              <a:xfrm flipH="1">
                <a:off x="2495" y="3137"/>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40" name="Line 342"/>
              <p:cNvSpPr>
                <a:spLocks noChangeShapeType="1"/>
              </p:cNvSpPr>
              <p:nvPr/>
            </p:nvSpPr>
            <p:spPr bwMode="auto">
              <a:xfrm flipH="1">
                <a:off x="2498" y="3134"/>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41" name="Line 343"/>
              <p:cNvSpPr>
                <a:spLocks noChangeShapeType="1"/>
              </p:cNvSpPr>
              <p:nvPr/>
            </p:nvSpPr>
            <p:spPr bwMode="auto">
              <a:xfrm flipH="1">
                <a:off x="2500" y="3129"/>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42" name="Line 344"/>
              <p:cNvSpPr>
                <a:spLocks noChangeShapeType="1"/>
              </p:cNvSpPr>
              <p:nvPr/>
            </p:nvSpPr>
            <p:spPr bwMode="auto">
              <a:xfrm flipH="1">
                <a:off x="2503" y="3127"/>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43" name="Line 345"/>
              <p:cNvSpPr>
                <a:spLocks noChangeShapeType="1"/>
              </p:cNvSpPr>
              <p:nvPr/>
            </p:nvSpPr>
            <p:spPr bwMode="auto">
              <a:xfrm>
                <a:off x="2505" y="312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44" name="Line 346"/>
              <p:cNvSpPr>
                <a:spLocks noChangeShapeType="1"/>
              </p:cNvSpPr>
              <p:nvPr/>
            </p:nvSpPr>
            <p:spPr bwMode="auto">
              <a:xfrm flipH="1">
                <a:off x="2505" y="3122"/>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45" name="Line 347"/>
              <p:cNvSpPr>
                <a:spLocks noChangeShapeType="1"/>
              </p:cNvSpPr>
              <p:nvPr/>
            </p:nvSpPr>
            <p:spPr bwMode="auto">
              <a:xfrm flipH="1">
                <a:off x="2510" y="3118"/>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46" name="Line 348"/>
              <p:cNvSpPr>
                <a:spLocks noChangeShapeType="1"/>
              </p:cNvSpPr>
              <p:nvPr/>
            </p:nvSpPr>
            <p:spPr bwMode="auto">
              <a:xfrm flipH="1">
                <a:off x="2512" y="3115"/>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47" name="Line 349"/>
              <p:cNvSpPr>
                <a:spLocks noChangeShapeType="1"/>
              </p:cNvSpPr>
              <p:nvPr/>
            </p:nvSpPr>
            <p:spPr bwMode="auto">
              <a:xfrm flipH="1">
                <a:off x="2515" y="3110"/>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48" name="Line 350"/>
              <p:cNvSpPr>
                <a:spLocks noChangeShapeType="1"/>
              </p:cNvSpPr>
              <p:nvPr/>
            </p:nvSpPr>
            <p:spPr bwMode="auto">
              <a:xfrm flipH="1">
                <a:off x="2517" y="3106"/>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49" name="Line 351"/>
              <p:cNvSpPr>
                <a:spLocks noChangeShapeType="1"/>
              </p:cNvSpPr>
              <p:nvPr/>
            </p:nvSpPr>
            <p:spPr bwMode="auto">
              <a:xfrm>
                <a:off x="2519" y="3106"/>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50" name="Line 352"/>
              <p:cNvSpPr>
                <a:spLocks noChangeShapeType="1"/>
              </p:cNvSpPr>
              <p:nvPr/>
            </p:nvSpPr>
            <p:spPr bwMode="auto">
              <a:xfrm flipH="1">
                <a:off x="2519" y="3101"/>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51" name="Line 353"/>
              <p:cNvSpPr>
                <a:spLocks noChangeShapeType="1"/>
              </p:cNvSpPr>
              <p:nvPr/>
            </p:nvSpPr>
            <p:spPr bwMode="auto">
              <a:xfrm flipH="1">
                <a:off x="2524" y="3099"/>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52" name="Line 354"/>
              <p:cNvSpPr>
                <a:spLocks noChangeShapeType="1"/>
              </p:cNvSpPr>
              <p:nvPr/>
            </p:nvSpPr>
            <p:spPr bwMode="auto">
              <a:xfrm flipH="1">
                <a:off x="2526" y="3094"/>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53" name="Line 355"/>
              <p:cNvSpPr>
                <a:spLocks noChangeShapeType="1"/>
              </p:cNvSpPr>
              <p:nvPr/>
            </p:nvSpPr>
            <p:spPr bwMode="auto">
              <a:xfrm flipH="1">
                <a:off x="2529" y="3089"/>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54" name="Line 356"/>
              <p:cNvSpPr>
                <a:spLocks noChangeShapeType="1"/>
              </p:cNvSpPr>
              <p:nvPr/>
            </p:nvSpPr>
            <p:spPr bwMode="auto">
              <a:xfrm flipH="1">
                <a:off x="2531" y="3087"/>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55" name="Line 357"/>
              <p:cNvSpPr>
                <a:spLocks noChangeShapeType="1"/>
              </p:cNvSpPr>
              <p:nvPr/>
            </p:nvSpPr>
            <p:spPr bwMode="auto">
              <a:xfrm>
                <a:off x="2534" y="308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56" name="Line 358"/>
              <p:cNvSpPr>
                <a:spLocks noChangeShapeType="1"/>
              </p:cNvSpPr>
              <p:nvPr/>
            </p:nvSpPr>
            <p:spPr bwMode="auto">
              <a:xfrm flipH="1">
                <a:off x="2534" y="3082"/>
                <a:ext cx="4"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57" name="Line 359"/>
              <p:cNvSpPr>
                <a:spLocks noChangeShapeType="1"/>
              </p:cNvSpPr>
              <p:nvPr/>
            </p:nvSpPr>
            <p:spPr bwMode="auto">
              <a:xfrm flipH="1">
                <a:off x="2538" y="3077"/>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58" name="Line 360"/>
              <p:cNvSpPr>
                <a:spLocks noChangeShapeType="1"/>
              </p:cNvSpPr>
              <p:nvPr/>
            </p:nvSpPr>
            <p:spPr bwMode="auto">
              <a:xfrm flipH="1">
                <a:off x="2541" y="3072"/>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59" name="Line 361"/>
              <p:cNvSpPr>
                <a:spLocks noChangeShapeType="1"/>
              </p:cNvSpPr>
              <p:nvPr/>
            </p:nvSpPr>
            <p:spPr bwMode="auto">
              <a:xfrm flipH="1">
                <a:off x="2543" y="3068"/>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60" name="Line 362"/>
              <p:cNvSpPr>
                <a:spLocks noChangeShapeType="1"/>
              </p:cNvSpPr>
              <p:nvPr/>
            </p:nvSpPr>
            <p:spPr bwMode="auto">
              <a:xfrm flipH="1">
                <a:off x="2546" y="3065"/>
                <a:ext cx="4"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61" name="Line 363"/>
              <p:cNvSpPr>
                <a:spLocks noChangeShapeType="1"/>
              </p:cNvSpPr>
              <p:nvPr/>
            </p:nvSpPr>
            <p:spPr bwMode="auto">
              <a:xfrm>
                <a:off x="2550" y="306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62" name="Line 364"/>
              <p:cNvSpPr>
                <a:spLocks noChangeShapeType="1"/>
              </p:cNvSpPr>
              <p:nvPr/>
            </p:nvSpPr>
            <p:spPr bwMode="auto">
              <a:xfrm flipH="1">
                <a:off x="2550" y="3060"/>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63" name="Line 365"/>
              <p:cNvSpPr>
                <a:spLocks noChangeShapeType="1"/>
              </p:cNvSpPr>
              <p:nvPr/>
            </p:nvSpPr>
            <p:spPr bwMode="auto">
              <a:xfrm flipH="1">
                <a:off x="2553" y="3056"/>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64" name="Line 366"/>
              <p:cNvSpPr>
                <a:spLocks noChangeShapeType="1"/>
              </p:cNvSpPr>
              <p:nvPr/>
            </p:nvSpPr>
            <p:spPr bwMode="auto">
              <a:xfrm flipH="1">
                <a:off x="2555" y="3051"/>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65" name="Line 367"/>
              <p:cNvSpPr>
                <a:spLocks noChangeShapeType="1"/>
              </p:cNvSpPr>
              <p:nvPr/>
            </p:nvSpPr>
            <p:spPr bwMode="auto">
              <a:xfrm flipH="1">
                <a:off x="2557" y="3046"/>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66" name="Line 368"/>
              <p:cNvSpPr>
                <a:spLocks noChangeShapeType="1"/>
              </p:cNvSpPr>
              <p:nvPr/>
            </p:nvSpPr>
            <p:spPr bwMode="auto">
              <a:xfrm flipH="1">
                <a:off x="2560" y="3041"/>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67" name="Line 369"/>
              <p:cNvSpPr>
                <a:spLocks noChangeShapeType="1"/>
              </p:cNvSpPr>
              <p:nvPr/>
            </p:nvSpPr>
            <p:spPr bwMode="auto">
              <a:xfrm>
                <a:off x="2565" y="304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68" name="Line 370"/>
              <p:cNvSpPr>
                <a:spLocks noChangeShapeType="1"/>
              </p:cNvSpPr>
              <p:nvPr/>
            </p:nvSpPr>
            <p:spPr bwMode="auto">
              <a:xfrm flipH="1">
                <a:off x="2565" y="3037"/>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69" name="Line 371"/>
              <p:cNvSpPr>
                <a:spLocks noChangeShapeType="1"/>
              </p:cNvSpPr>
              <p:nvPr/>
            </p:nvSpPr>
            <p:spPr bwMode="auto">
              <a:xfrm flipH="1">
                <a:off x="2567" y="3032"/>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70" name="Line 372"/>
              <p:cNvSpPr>
                <a:spLocks noChangeShapeType="1"/>
              </p:cNvSpPr>
              <p:nvPr/>
            </p:nvSpPr>
            <p:spPr bwMode="auto">
              <a:xfrm flipH="1">
                <a:off x="2569" y="3027"/>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71" name="Line 373"/>
              <p:cNvSpPr>
                <a:spLocks noChangeShapeType="1"/>
              </p:cNvSpPr>
              <p:nvPr/>
            </p:nvSpPr>
            <p:spPr bwMode="auto">
              <a:xfrm flipH="1">
                <a:off x="2572" y="3022"/>
                <a:ext cx="4"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72" name="Line 374"/>
              <p:cNvSpPr>
                <a:spLocks noChangeShapeType="1"/>
              </p:cNvSpPr>
              <p:nvPr/>
            </p:nvSpPr>
            <p:spPr bwMode="auto">
              <a:xfrm flipH="1">
                <a:off x="2576" y="3018"/>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73" name="Line 375"/>
              <p:cNvSpPr>
                <a:spLocks noChangeShapeType="1"/>
              </p:cNvSpPr>
              <p:nvPr/>
            </p:nvSpPr>
            <p:spPr bwMode="auto">
              <a:xfrm>
                <a:off x="2579" y="301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74" name="Line 376"/>
              <p:cNvSpPr>
                <a:spLocks noChangeShapeType="1"/>
              </p:cNvSpPr>
              <p:nvPr/>
            </p:nvSpPr>
            <p:spPr bwMode="auto">
              <a:xfrm flipH="1">
                <a:off x="2579" y="3013"/>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75" name="Line 377"/>
              <p:cNvSpPr>
                <a:spLocks noChangeShapeType="1"/>
              </p:cNvSpPr>
              <p:nvPr/>
            </p:nvSpPr>
            <p:spPr bwMode="auto">
              <a:xfrm flipH="1">
                <a:off x="2581" y="3008"/>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76" name="Line 378"/>
              <p:cNvSpPr>
                <a:spLocks noChangeShapeType="1"/>
              </p:cNvSpPr>
              <p:nvPr/>
            </p:nvSpPr>
            <p:spPr bwMode="auto">
              <a:xfrm flipH="1">
                <a:off x="2584" y="3003"/>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77" name="Line 379"/>
              <p:cNvSpPr>
                <a:spLocks noChangeShapeType="1"/>
              </p:cNvSpPr>
              <p:nvPr/>
            </p:nvSpPr>
            <p:spPr bwMode="auto">
              <a:xfrm flipH="1">
                <a:off x="2586" y="2999"/>
                <a:ext cx="5"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78" name="Line 380"/>
              <p:cNvSpPr>
                <a:spLocks noChangeShapeType="1"/>
              </p:cNvSpPr>
              <p:nvPr/>
            </p:nvSpPr>
            <p:spPr bwMode="auto">
              <a:xfrm flipH="1">
                <a:off x="2591" y="2994"/>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79" name="Line 381"/>
              <p:cNvSpPr>
                <a:spLocks noChangeShapeType="1"/>
              </p:cNvSpPr>
              <p:nvPr/>
            </p:nvSpPr>
            <p:spPr bwMode="auto">
              <a:xfrm>
                <a:off x="2593" y="299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80" name="Line 382"/>
              <p:cNvSpPr>
                <a:spLocks noChangeShapeType="1"/>
              </p:cNvSpPr>
              <p:nvPr/>
            </p:nvSpPr>
            <p:spPr bwMode="auto">
              <a:xfrm flipH="1">
                <a:off x="2593" y="2989"/>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81" name="Line 383"/>
              <p:cNvSpPr>
                <a:spLocks noChangeShapeType="1"/>
              </p:cNvSpPr>
              <p:nvPr/>
            </p:nvSpPr>
            <p:spPr bwMode="auto">
              <a:xfrm flipH="1">
                <a:off x="2596" y="2984"/>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82" name="Line 384"/>
              <p:cNvSpPr>
                <a:spLocks noChangeShapeType="1"/>
              </p:cNvSpPr>
              <p:nvPr/>
            </p:nvSpPr>
            <p:spPr bwMode="auto">
              <a:xfrm flipH="1">
                <a:off x="2598" y="2980"/>
                <a:ext cx="5"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83" name="Line 385"/>
              <p:cNvSpPr>
                <a:spLocks noChangeShapeType="1"/>
              </p:cNvSpPr>
              <p:nvPr/>
            </p:nvSpPr>
            <p:spPr bwMode="auto">
              <a:xfrm flipH="1">
                <a:off x="2603" y="2975"/>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84" name="Line 386"/>
              <p:cNvSpPr>
                <a:spLocks noChangeShapeType="1"/>
              </p:cNvSpPr>
              <p:nvPr/>
            </p:nvSpPr>
            <p:spPr bwMode="auto">
              <a:xfrm flipH="1">
                <a:off x="2605" y="2970"/>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85" name="Line 387"/>
              <p:cNvSpPr>
                <a:spLocks noChangeShapeType="1"/>
              </p:cNvSpPr>
              <p:nvPr/>
            </p:nvSpPr>
            <p:spPr bwMode="auto">
              <a:xfrm>
                <a:off x="2607" y="297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86" name="Line 388"/>
              <p:cNvSpPr>
                <a:spLocks noChangeShapeType="1"/>
              </p:cNvSpPr>
              <p:nvPr/>
            </p:nvSpPr>
            <p:spPr bwMode="auto">
              <a:xfrm flipH="1">
                <a:off x="2607" y="2965"/>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87" name="Line 389"/>
              <p:cNvSpPr>
                <a:spLocks noChangeShapeType="1"/>
              </p:cNvSpPr>
              <p:nvPr/>
            </p:nvSpPr>
            <p:spPr bwMode="auto">
              <a:xfrm flipH="1">
                <a:off x="2610" y="2961"/>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88" name="Line 390"/>
              <p:cNvSpPr>
                <a:spLocks noChangeShapeType="1"/>
              </p:cNvSpPr>
              <p:nvPr/>
            </p:nvSpPr>
            <p:spPr bwMode="auto">
              <a:xfrm flipH="1">
                <a:off x="2612" y="2956"/>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89" name="Line 391"/>
              <p:cNvSpPr>
                <a:spLocks noChangeShapeType="1"/>
              </p:cNvSpPr>
              <p:nvPr/>
            </p:nvSpPr>
            <p:spPr bwMode="auto">
              <a:xfrm flipH="1">
                <a:off x="2617" y="2951"/>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90" name="Line 392"/>
              <p:cNvSpPr>
                <a:spLocks noChangeShapeType="1"/>
              </p:cNvSpPr>
              <p:nvPr/>
            </p:nvSpPr>
            <p:spPr bwMode="auto">
              <a:xfrm flipH="1">
                <a:off x="2619" y="2946"/>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91" name="Line 393"/>
              <p:cNvSpPr>
                <a:spLocks noChangeShapeType="1"/>
              </p:cNvSpPr>
              <p:nvPr/>
            </p:nvSpPr>
            <p:spPr bwMode="auto">
              <a:xfrm>
                <a:off x="2622" y="2946"/>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92" name="Line 394"/>
              <p:cNvSpPr>
                <a:spLocks noChangeShapeType="1"/>
              </p:cNvSpPr>
              <p:nvPr/>
            </p:nvSpPr>
            <p:spPr bwMode="auto">
              <a:xfrm flipH="1">
                <a:off x="2622" y="2939"/>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93" name="Line 395"/>
              <p:cNvSpPr>
                <a:spLocks noChangeShapeType="1"/>
              </p:cNvSpPr>
              <p:nvPr/>
            </p:nvSpPr>
            <p:spPr bwMode="auto">
              <a:xfrm flipH="1">
                <a:off x="2624" y="2934"/>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94" name="Line 396"/>
              <p:cNvSpPr>
                <a:spLocks noChangeShapeType="1"/>
              </p:cNvSpPr>
              <p:nvPr/>
            </p:nvSpPr>
            <p:spPr bwMode="auto">
              <a:xfrm flipH="1">
                <a:off x="2629" y="2930"/>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95" name="Line 397"/>
              <p:cNvSpPr>
                <a:spLocks noChangeShapeType="1"/>
              </p:cNvSpPr>
              <p:nvPr/>
            </p:nvSpPr>
            <p:spPr bwMode="auto">
              <a:xfrm flipH="1">
                <a:off x="2631" y="2925"/>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96" name="Line 398"/>
              <p:cNvSpPr>
                <a:spLocks noChangeShapeType="1"/>
              </p:cNvSpPr>
              <p:nvPr/>
            </p:nvSpPr>
            <p:spPr bwMode="auto">
              <a:xfrm flipH="1">
                <a:off x="2634" y="2918"/>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97" name="Line 399"/>
              <p:cNvSpPr>
                <a:spLocks noChangeShapeType="1"/>
              </p:cNvSpPr>
              <p:nvPr/>
            </p:nvSpPr>
            <p:spPr bwMode="auto">
              <a:xfrm>
                <a:off x="2636" y="291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98" name="Line 400"/>
              <p:cNvSpPr>
                <a:spLocks noChangeShapeType="1"/>
              </p:cNvSpPr>
              <p:nvPr/>
            </p:nvSpPr>
            <p:spPr bwMode="auto">
              <a:xfrm flipH="1">
                <a:off x="2636" y="2913"/>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399" name="Line 401"/>
              <p:cNvSpPr>
                <a:spLocks noChangeShapeType="1"/>
              </p:cNvSpPr>
              <p:nvPr/>
            </p:nvSpPr>
            <p:spPr bwMode="auto">
              <a:xfrm flipH="1">
                <a:off x="2638" y="2908"/>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00" name="Line 402"/>
              <p:cNvSpPr>
                <a:spLocks noChangeShapeType="1"/>
              </p:cNvSpPr>
              <p:nvPr/>
            </p:nvSpPr>
            <p:spPr bwMode="auto">
              <a:xfrm flipH="1">
                <a:off x="2643" y="2903"/>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01" name="Line 403"/>
              <p:cNvSpPr>
                <a:spLocks noChangeShapeType="1"/>
              </p:cNvSpPr>
              <p:nvPr/>
            </p:nvSpPr>
            <p:spPr bwMode="auto">
              <a:xfrm flipH="1">
                <a:off x="2646" y="2899"/>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02" name="Line 404"/>
              <p:cNvSpPr>
                <a:spLocks noChangeShapeType="1"/>
              </p:cNvSpPr>
              <p:nvPr/>
            </p:nvSpPr>
            <p:spPr bwMode="auto">
              <a:xfrm flipH="1">
                <a:off x="2648" y="2894"/>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03" name="Line 405"/>
              <p:cNvSpPr>
                <a:spLocks noChangeShapeType="1"/>
              </p:cNvSpPr>
              <p:nvPr/>
            </p:nvSpPr>
            <p:spPr bwMode="auto">
              <a:xfrm>
                <a:off x="2650" y="289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04" name="Line 406"/>
              <p:cNvSpPr>
                <a:spLocks noChangeShapeType="1"/>
              </p:cNvSpPr>
              <p:nvPr/>
            </p:nvSpPr>
            <p:spPr bwMode="auto">
              <a:xfrm flipH="1">
                <a:off x="2650" y="2889"/>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405" name="Line 407"/>
              <p:cNvSpPr>
                <a:spLocks noChangeShapeType="1"/>
              </p:cNvSpPr>
              <p:nvPr/>
            </p:nvSpPr>
            <p:spPr bwMode="auto">
              <a:xfrm flipH="1">
                <a:off x="2653" y="2882"/>
                <a:ext cx="4"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7655" name="Group 609"/>
            <p:cNvGrpSpPr>
              <a:grpSpLocks/>
            </p:cNvGrpSpPr>
            <p:nvPr/>
          </p:nvGrpSpPr>
          <p:grpSpPr bwMode="auto">
            <a:xfrm>
              <a:off x="2657" y="1850"/>
              <a:ext cx="484" cy="1032"/>
              <a:chOff x="2657" y="1850"/>
              <a:chExt cx="484" cy="1032"/>
            </a:xfrm>
          </p:grpSpPr>
          <p:sp>
            <p:nvSpPr>
              <p:cNvPr id="29006" name="Line 409"/>
              <p:cNvSpPr>
                <a:spLocks noChangeShapeType="1"/>
              </p:cNvSpPr>
              <p:nvPr/>
            </p:nvSpPr>
            <p:spPr bwMode="auto">
              <a:xfrm flipH="1">
                <a:off x="2657" y="2877"/>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07" name="Line 410"/>
              <p:cNvSpPr>
                <a:spLocks noChangeShapeType="1"/>
              </p:cNvSpPr>
              <p:nvPr/>
            </p:nvSpPr>
            <p:spPr bwMode="auto">
              <a:xfrm flipH="1">
                <a:off x="2660" y="2873"/>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08" name="Line 411"/>
              <p:cNvSpPr>
                <a:spLocks noChangeShapeType="1"/>
              </p:cNvSpPr>
              <p:nvPr/>
            </p:nvSpPr>
            <p:spPr bwMode="auto">
              <a:xfrm flipH="1">
                <a:off x="2662" y="2868"/>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09" name="Line 412"/>
              <p:cNvSpPr>
                <a:spLocks noChangeShapeType="1"/>
              </p:cNvSpPr>
              <p:nvPr/>
            </p:nvSpPr>
            <p:spPr bwMode="auto">
              <a:xfrm>
                <a:off x="2665" y="286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10" name="Line 413"/>
              <p:cNvSpPr>
                <a:spLocks noChangeShapeType="1"/>
              </p:cNvSpPr>
              <p:nvPr/>
            </p:nvSpPr>
            <p:spPr bwMode="auto">
              <a:xfrm flipH="1">
                <a:off x="2665" y="2861"/>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11" name="Line 414"/>
              <p:cNvSpPr>
                <a:spLocks noChangeShapeType="1"/>
              </p:cNvSpPr>
              <p:nvPr/>
            </p:nvSpPr>
            <p:spPr bwMode="auto">
              <a:xfrm flipH="1">
                <a:off x="2667" y="2856"/>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12" name="Line 415"/>
              <p:cNvSpPr>
                <a:spLocks noChangeShapeType="1"/>
              </p:cNvSpPr>
              <p:nvPr/>
            </p:nvSpPr>
            <p:spPr bwMode="auto">
              <a:xfrm flipH="1">
                <a:off x="2672" y="2851"/>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13" name="Line 416"/>
              <p:cNvSpPr>
                <a:spLocks noChangeShapeType="1"/>
              </p:cNvSpPr>
              <p:nvPr/>
            </p:nvSpPr>
            <p:spPr bwMode="auto">
              <a:xfrm flipH="1">
                <a:off x="2674" y="2844"/>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14" name="Line 417"/>
              <p:cNvSpPr>
                <a:spLocks noChangeShapeType="1"/>
              </p:cNvSpPr>
              <p:nvPr/>
            </p:nvSpPr>
            <p:spPr bwMode="auto">
              <a:xfrm flipH="1">
                <a:off x="2677" y="2839"/>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15" name="Line 418"/>
              <p:cNvSpPr>
                <a:spLocks noChangeShapeType="1"/>
              </p:cNvSpPr>
              <p:nvPr/>
            </p:nvSpPr>
            <p:spPr bwMode="auto">
              <a:xfrm>
                <a:off x="2679" y="283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16" name="Line 419"/>
              <p:cNvSpPr>
                <a:spLocks noChangeShapeType="1"/>
              </p:cNvSpPr>
              <p:nvPr/>
            </p:nvSpPr>
            <p:spPr bwMode="auto">
              <a:xfrm flipH="1">
                <a:off x="2679" y="2835"/>
                <a:ext cx="5"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17" name="Line 420"/>
              <p:cNvSpPr>
                <a:spLocks noChangeShapeType="1"/>
              </p:cNvSpPr>
              <p:nvPr/>
            </p:nvSpPr>
            <p:spPr bwMode="auto">
              <a:xfrm flipH="1">
                <a:off x="2684" y="2827"/>
                <a:ext cx="2" cy="8"/>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18" name="Line 421"/>
              <p:cNvSpPr>
                <a:spLocks noChangeShapeType="1"/>
              </p:cNvSpPr>
              <p:nvPr/>
            </p:nvSpPr>
            <p:spPr bwMode="auto">
              <a:xfrm flipH="1">
                <a:off x="2686" y="2823"/>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19" name="Line 422"/>
              <p:cNvSpPr>
                <a:spLocks noChangeShapeType="1"/>
              </p:cNvSpPr>
              <p:nvPr/>
            </p:nvSpPr>
            <p:spPr bwMode="auto">
              <a:xfrm flipH="1">
                <a:off x="2688" y="2815"/>
                <a:ext cx="3" cy="8"/>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20" name="Line 423"/>
              <p:cNvSpPr>
                <a:spLocks noChangeShapeType="1"/>
              </p:cNvSpPr>
              <p:nvPr/>
            </p:nvSpPr>
            <p:spPr bwMode="auto">
              <a:xfrm flipH="1">
                <a:off x="2691" y="2811"/>
                <a:ext cx="5"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21" name="Line 424"/>
              <p:cNvSpPr>
                <a:spLocks noChangeShapeType="1"/>
              </p:cNvSpPr>
              <p:nvPr/>
            </p:nvSpPr>
            <p:spPr bwMode="auto">
              <a:xfrm>
                <a:off x="2696" y="281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22" name="Line 425"/>
              <p:cNvSpPr>
                <a:spLocks noChangeShapeType="1"/>
              </p:cNvSpPr>
              <p:nvPr/>
            </p:nvSpPr>
            <p:spPr bwMode="auto">
              <a:xfrm flipH="1">
                <a:off x="2696" y="2804"/>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23" name="Line 426"/>
              <p:cNvSpPr>
                <a:spLocks noChangeShapeType="1"/>
              </p:cNvSpPr>
              <p:nvPr/>
            </p:nvSpPr>
            <p:spPr bwMode="auto">
              <a:xfrm flipH="1">
                <a:off x="2698" y="2799"/>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24" name="Line 427"/>
              <p:cNvSpPr>
                <a:spLocks noChangeShapeType="1"/>
              </p:cNvSpPr>
              <p:nvPr/>
            </p:nvSpPr>
            <p:spPr bwMode="auto">
              <a:xfrm flipH="1">
                <a:off x="2700" y="2792"/>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25" name="Line 428"/>
              <p:cNvSpPr>
                <a:spLocks noChangeShapeType="1"/>
              </p:cNvSpPr>
              <p:nvPr/>
            </p:nvSpPr>
            <p:spPr bwMode="auto">
              <a:xfrm flipH="1">
                <a:off x="2703" y="2787"/>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26" name="Line 429"/>
              <p:cNvSpPr>
                <a:spLocks noChangeShapeType="1"/>
              </p:cNvSpPr>
              <p:nvPr/>
            </p:nvSpPr>
            <p:spPr bwMode="auto">
              <a:xfrm flipH="1">
                <a:off x="2705" y="2782"/>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27" name="Line 430"/>
              <p:cNvSpPr>
                <a:spLocks noChangeShapeType="1"/>
              </p:cNvSpPr>
              <p:nvPr/>
            </p:nvSpPr>
            <p:spPr bwMode="auto">
              <a:xfrm>
                <a:off x="2710" y="278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28" name="Line 431"/>
              <p:cNvSpPr>
                <a:spLocks noChangeShapeType="1"/>
              </p:cNvSpPr>
              <p:nvPr/>
            </p:nvSpPr>
            <p:spPr bwMode="auto">
              <a:xfrm flipH="1">
                <a:off x="2710" y="2775"/>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29" name="Line 432"/>
              <p:cNvSpPr>
                <a:spLocks noChangeShapeType="1"/>
              </p:cNvSpPr>
              <p:nvPr/>
            </p:nvSpPr>
            <p:spPr bwMode="auto">
              <a:xfrm flipH="1">
                <a:off x="2712" y="2770"/>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30" name="Line 433"/>
              <p:cNvSpPr>
                <a:spLocks noChangeShapeType="1"/>
              </p:cNvSpPr>
              <p:nvPr/>
            </p:nvSpPr>
            <p:spPr bwMode="auto">
              <a:xfrm flipH="1">
                <a:off x="2715" y="2763"/>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31" name="Line 434"/>
              <p:cNvSpPr>
                <a:spLocks noChangeShapeType="1"/>
              </p:cNvSpPr>
              <p:nvPr/>
            </p:nvSpPr>
            <p:spPr bwMode="auto">
              <a:xfrm flipH="1">
                <a:off x="2717" y="2758"/>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32" name="Line 435"/>
              <p:cNvSpPr>
                <a:spLocks noChangeShapeType="1"/>
              </p:cNvSpPr>
              <p:nvPr/>
            </p:nvSpPr>
            <p:spPr bwMode="auto">
              <a:xfrm flipH="1">
                <a:off x="2722" y="2751"/>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33" name="Line 436"/>
              <p:cNvSpPr>
                <a:spLocks noChangeShapeType="1"/>
              </p:cNvSpPr>
              <p:nvPr/>
            </p:nvSpPr>
            <p:spPr bwMode="auto">
              <a:xfrm>
                <a:off x="2724" y="275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34" name="Line 437"/>
              <p:cNvSpPr>
                <a:spLocks noChangeShapeType="1"/>
              </p:cNvSpPr>
              <p:nvPr/>
            </p:nvSpPr>
            <p:spPr bwMode="auto">
              <a:xfrm flipH="1">
                <a:off x="2724" y="2747"/>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35" name="Line 438"/>
              <p:cNvSpPr>
                <a:spLocks noChangeShapeType="1"/>
              </p:cNvSpPr>
              <p:nvPr/>
            </p:nvSpPr>
            <p:spPr bwMode="auto">
              <a:xfrm flipH="1">
                <a:off x="2727" y="2739"/>
                <a:ext cx="2" cy="8"/>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36" name="Line 439"/>
              <p:cNvSpPr>
                <a:spLocks noChangeShapeType="1"/>
              </p:cNvSpPr>
              <p:nvPr/>
            </p:nvSpPr>
            <p:spPr bwMode="auto">
              <a:xfrm flipH="1">
                <a:off x="2729" y="2735"/>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37" name="Line 440"/>
              <p:cNvSpPr>
                <a:spLocks noChangeShapeType="1"/>
              </p:cNvSpPr>
              <p:nvPr/>
            </p:nvSpPr>
            <p:spPr bwMode="auto">
              <a:xfrm flipH="1">
                <a:off x="2731" y="2727"/>
                <a:ext cx="5" cy="8"/>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38" name="Line 441"/>
              <p:cNvSpPr>
                <a:spLocks noChangeShapeType="1"/>
              </p:cNvSpPr>
              <p:nvPr/>
            </p:nvSpPr>
            <p:spPr bwMode="auto">
              <a:xfrm flipH="1">
                <a:off x="2736" y="2723"/>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39" name="Line 442"/>
              <p:cNvSpPr>
                <a:spLocks noChangeShapeType="1"/>
              </p:cNvSpPr>
              <p:nvPr/>
            </p:nvSpPr>
            <p:spPr bwMode="auto">
              <a:xfrm>
                <a:off x="2739" y="272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40" name="Line 443"/>
              <p:cNvSpPr>
                <a:spLocks noChangeShapeType="1"/>
              </p:cNvSpPr>
              <p:nvPr/>
            </p:nvSpPr>
            <p:spPr bwMode="auto">
              <a:xfrm flipH="1">
                <a:off x="2739" y="2716"/>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41" name="Line 444"/>
              <p:cNvSpPr>
                <a:spLocks noChangeShapeType="1"/>
              </p:cNvSpPr>
              <p:nvPr/>
            </p:nvSpPr>
            <p:spPr bwMode="auto">
              <a:xfrm flipH="1">
                <a:off x="2741" y="2708"/>
                <a:ext cx="2" cy="8"/>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42" name="Line 445"/>
              <p:cNvSpPr>
                <a:spLocks noChangeShapeType="1"/>
              </p:cNvSpPr>
              <p:nvPr/>
            </p:nvSpPr>
            <p:spPr bwMode="auto">
              <a:xfrm flipH="1">
                <a:off x="2743" y="2704"/>
                <a:ext cx="5"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43" name="Line 446"/>
              <p:cNvSpPr>
                <a:spLocks noChangeShapeType="1"/>
              </p:cNvSpPr>
              <p:nvPr/>
            </p:nvSpPr>
            <p:spPr bwMode="auto">
              <a:xfrm flipH="1">
                <a:off x="2748" y="2697"/>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44" name="Line 447"/>
              <p:cNvSpPr>
                <a:spLocks noChangeShapeType="1"/>
              </p:cNvSpPr>
              <p:nvPr/>
            </p:nvSpPr>
            <p:spPr bwMode="auto">
              <a:xfrm flipH="1">
                <a:off x="2750" y="2692"/>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45" name="Line 448"/>
              <p:cNvSpPr>
                <a:spLocks noChangeShapeType="1"/>
              </p:cNvSpPr>
              <p:nvPr/>
            </p:nvSpPr>
            <p:spPr bwMode="auto">
              <a:xfrm>
                <a:off x="2753" y="269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46" name="Line 449"/>
              <p:cNvSpPr>
                <a:spLocks noChangeShapeType="1"/>
              </p:cNvSpPr>
              <p:nvPr/>
            </p:nvSpPr>
            <p:spPr bwMode="auto">
              <a:xfrm flipH="1">
                <a:off x="2753" y="2685"/>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47" name="Line 450"/>
              <p:cNvSpPr>
                <a:spLocks noChangeShapeType="1"/>
              </p:cNvSpPr>
              <p:nvPr/>
            </p:nvSpPr>
            <p:spPr bwMode="auto">
              <a:xfrm flipH="1">
                <a:off x="2755" y="2680"/>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48" name="Line 451"/>
              <p:cNvSpPr>
                <a:spLocks noChangeShapeType="1"/>
              </p:cNvSpPr>
              <p:nvPr/>
            </p:nvSpPr>
            <p:spPr bwMode="auto">
              <a:xfrm flipH="1">
                <a:off x="2758" y="2673"/>
                <a:ext cx="4"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49" name="Line 452"/>
              <p:cNvSpPr>
                <a:spLocks noChangeShapeType="1"/>
              </p:cNvSpPr>
              <p:nvPr/>
            </p:nvSpPr>
            <p:spPr bwMode="auto">
              <a:xfrm flipH="1">
                <a:off x="2762" y="2668"/>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50" name="Line 453"/>
              <p:cNvSpPr>
                <a:spLocks noChangeShapeType="1"/>
              </p:cNvSpPr>
              <p:nvPr/>
            </p:nvSpPr>
            <p:spPr bwMode="auto">
              <a:xfrm flipH="1">
                <a:off x="2765" y="2661"/>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51" name="Line 454"/>
              <p:cNvSpPr>
                <a:spLocks noChangeShapeType="1"/>
              </p:cNvSpPr>
              <p:nvPr/>
            </p:nvSpPr>
            <p:spPr bwMode="auto">
              <a:xfrm>
                <a:off x="2767" y="266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52" name="Line 455"/>
              <p:cNvSpPr>
                <a:spLocks noChangeShapeType="1"/>
              </p:cNvSpPr>
              <p:nvPr/>
            </p:nvSpPr>
            <p:spPr bwMode="auto">
              <a:xfrm flipH="1">
                <a:off x="2767" y="2654"/>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53" name="Line 456"/>
              <p:cNvSpPr>
                <a:spLocks noChangeShapeType="1"/>
              </p:cNvSpPr>
              <p:nvPr/>
            </p:nvSpPr>
            <p:spPr bwMode="auto">
              <a:xfrm flipH="1">
                <a:off x="2769" y="2649"/>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54" name="Line 457"/>
              <p:cNvSpPr>
                <a:spLocks noChangeShapeType="1"/>
              </p:cNvSpPr>
              <p:nvPr/>
            </p:nvSpPr>
            <p:spPr bwMode="auto">
              <a:xfrm flipH="1">
                <a:off x="2772" y="2642"/>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55" name="Line 458"/>
              <p:cNvSpPr>
                <a:spLocks noChangeShapeType="1"/>
              </p:cNvSpPr>
              <p:nvPr/>
            </p:nvSpPr>
            <p:spPr bwMode="auto">
              <a:xfrm flipH="1">
                <a:off x="2777" y="2637"/>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56" name="Line 459"/>
              <p:cNvSpPr>
                <a:spLocks noChangeShapeType="1"/>
              </p:cNvSpPr>
              <p:nvPr/>
            </p:nvSpPr>
            <p:spPr bwMode="auto">
              <a:xfrm flipH="1">
                <a:off x="2779" y="2630"/>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57" name="Line 460"/>
              <p:cNvSpPr>
                <a:spLocks noChangeShapeType="1"/>
              </p:cNvSpPr>
              <p:nvPr/>
            </p:nvSpPr>
            <p:spPr bwMode="auto">
              <a:xfrm>
                <a:off x="2781" y="263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58" name="Line 461"/>
              <p:cNvSpPr>
                <a:spLocks noChangeShapeType="1"/>
              </p:cNvSpPr>
              <p:nvPr/>
            </p:nvSpPr>
            <p:spPr bwMode="auto">
              <a:xfrm flipH="1">
                <a:off x="2781" y="2625"/>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59" name="Line 462"/>
              <p:cNvSpPr>
                <a:spLocks noChangeShapeType="1"/>
              </p:cNvSpPr>
              <p:nvPr/>
            </p:nvSpPr>
            <p:spPr bwMode="auto">
              <a:xfrm flipH="1">
                <a:off x="2784" y="2618"/>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60" name="Line 463"/>
              <p:cNvSpPr>
                <a:spLocks noChangeShapeType="1"/>
              </p:cNvSpPr>
              <p:nvPr/>
            </p:nvSpPr>
            <p:spPr bwMode="auto">
              <a:xfrm flipH="1">
                <a:off x="2786" y="2611"/>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61" name="Line 464"/>
              <p:cNvSpPr>
                <a:spLocks noChangeShapeType="1"/>
              </p:cNvSpPr>
              <p:nvPr/>
            </p:nvSpPr>
            <p:spPr bwMode="auto">
              <a:xfrm flipH="1">
                <a:off x="2791" y="2606"/>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62" name="Line 465"/>
              <p:cNvSpPr>
                <a:spLocks noChangeShapeType="1"/>
              </p:cNvSpPr>
              <p:nvPr/>
            </p:nvSpPr>
            <p:spPr bwMode="auto">
              <a:xfrm flipH="1">
                <a:off x="2793" y="2599"/>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63" name="Line 466"/>
              <p:cNvSpPr>
                <a:spLocks noChangeShapeType="1"/>
              </p:cNvSpPr>
              <p:nvPr/>
            </p:nvSpPr>
            <p:spPr bwMode="auto">
              <a:xfrm>
                <a:off x="2796" y="259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64" name="Line 467"/>
              <p:cNvSpPr>
                <a:spLocks noChangeShapeType="1"/>
              </p:cNvSpPr>
              <p:nvPr/>
            </p:nvSpPr>
            <p:spPr bwMode="auto">
              <a:xfrm flipH="1">
                <a:off x="2796" y="2592"/>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65" name="Line 468"/>
              <p:cNvSpPr>
                <a:spLocks noChangeShapeType="1"/>
              </p:cNvSpPr>
              <p:nvPr/>
            </p:nvSpPr>
            <p:spPr bwMode="auto">
              <a:xfrm flipH="1">
                <a:off x="2798" y="2587"/>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66" name="Line 469"/>
              <p:cNvSpPr>
                <a:spLocks noChangeShapeType="1"/>
              </p:cNvSpPr>
              <p:nvPr/>
            </p:nvSpPr>
            <p:spPr bwMode="auto">
              <a:xfrm flipH="1">
                <a:off x="2803" y="2580"/>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67" name="Line 470"/>
              <p:cNvSpPr>
                <a:spLocks noChangeShapeType="1"/>
              </p:cNvSpPr>
              <p:nvPr/>
            </p:nvSpPr>
            <p:spPr bwMode="auto">
              <a:xfrm flipH="1">
                <a:off x="2805" y="2573"/>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68" name="Line 471"/>
              <p:cNvSpPr>
                <a:spLocks noChangeShapeType="1"/>
              </p:cNvSpPr>
              <p:nvPr/>
            </p:nvSpPr>
            <p:spPr bwMode="auto">
              <a:xfrm flipH="1">
                <a:off x="2808" y="2568"/>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69" name="Line 472"/>
              <p:cNvSpPr>
                <a:spLocks noChangeShapeType="1"/>
              </p:cNvSpPr>
              <p:nvPr/>
            </p:nvSpPr>
            <p:spPr bwMode="auto">
              <a:xfrm>
                <a:off x="2810" y="256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70" name="Line 473"/>
              <p:cNvSpPr>
                <a:spLocks noChangeShapeType="1"/>
              </p:cNvSpPr>
              <p:nvPr/>
            </p:nvSpPr>
            <p:spPr bwMode="auto">
              <a:xfrm flipH="1">
                <a:off x="2810" y="2561"/>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71" name="Line 474"/>
              <p:cNvSpPr>
                <a:spLocks noChangeShapeType="1"/>
              </p:cNvSpPr>
              <p:nvPr/>
            </p:nvSpPr>
            <p:spPr bwMode="auto">
              <a:xfrm flipH="1">
                <a:off x="2812" y="2554"/>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72" name="Line 475"/>
              <p:cNvSpPr>
                <a:spLocks noChangeShapeType="1"/>
              </p:cNvSpPr>
              <p:nvPr/>
            </p:nvSpPr>
            <p:spPr bwMode="auto">
              <a:xfrm flipH="1">
                <a:off x="2817" y="2549"/>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73" name="Line 476"/>
              <p:cNvSpPr>
                <a:spLocks noChangeShapeType="1"/>
              </p:cNvSpPr>
              <p:nvPr/>
            </p:nvSpPr>
            <p:spPr bwMode="auto">
              <a:xfrm flipH="1">
                <a:off x="2820" y="2542"/>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74" name="Line 477"/>
              <p:cNvSpPr>
                <a:spLocks noChangeShapeType="1"/>
              </p:cNvSpPr>
              <p:nvPr/>
            </p:nvSpPr>
            <p:spPr bwMode="auto">
              <a:xfrm flipH="1">
                <a:off x="2822" y="2535"/>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75" name="Line 478"/>
              <p:cNvSpPr>
                <a:spLocks noChangeShapeType="1"/>
              </p:cNvSpPr>
              <p:nvPr/>
            </p:nvSpPr>
            <p:spPr bwMode="auto">
              <a:xfrm>
                <a:off x="2824" y="253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76" name="Line 479"/>
              <p:cNvSpPr>
                <a:spLocks noChangeShapeType="1"/>
              </p:cNvSpPr>
              <p:nvPr/>
            </p:nvSpPr>
            <p:spPr bwMode="auto">
              <a:xfrm flipH="1">
                <a:off x="2824" y="2528"/>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77" name="Line 480"/>
              <p:cNvSpPr>
                <a:spLocks noChangeShapeType="1"/>
              </p:cNvSpPr>
              <p:nvPr/>
            </p:nvSpPr>
            <p:spPr bwMode="auto">
              <a:xfrm flipH="1">
                <a:off x="2829" y="2523"/>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78" name="Line 481"/>
              <p:cNvSpPr>
                <a:spLocks noChangeShapeType="1"/>
              </p:cNvSpPr>
              <p:nvPr/>
            </p:nvSpPr>
            <p:spPr bwMode="auto">
              <a:xfrm flipH="1">
                <a:off x="2831" y="2516"/>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79" name="Line 482"/>
              <p:cNvSpPr>
                <a:spLocks noChangeShapeType="1"/>
              </p:cNvSpPr>
              <p:nvPr/>
            </p:nvSpPr>
            <p:spPr bwMode="auto">
              <a:xfrm flipH="1">
                <a:off x="2834" y="2509"/>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80" name="Line 483"/>
              <p:cNvSpPr>
                <a:spLocks noChangeShapeType="1"/>
              </p:cNvSpPr>
              <p:nvPr/>
            </p:nvSpPr>
            <p:spPr bwMode="auto">
              <a:xfrm flipH="1">
                <a:off x="2836" y="2502"/>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81" name="Line 484"/>
              <p:cNvSpPr>
                <a:spLocks noChangeShapeType="1"/>
              </p:cNvSpPr>
              <p:nvPr/>
            </p:nvSpPr>
            <p:spPr bwMode="auto">
              <a:xfrm>
                <a:off x="2839" y="250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82" name="Line 485"/>
              <p:cNvSpPr>
                <a:spLocks noChangeShapeType="1"/>
              </p:cNvSpPr>
              <p:nvPr/>
            </p:nvSpPr>
            <p:spPr bwMode="auto">
              <a:xfrm flipH="1">
                <a:off x="2839" y="2497"/>
                <a:ext cx="4"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83" name="Line 486"/>
              <p:cNvSpPr>
                <a:spLocks noChangeShapeType="1"/>
              </p:cNvSpPr>
              <p:nvPr/>
            </p:nvSpPr>
            <p:spPr bwMode="auto">
              <a:xfrm flipH="1">
                <a:off x="2843" y="2490"/>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84" name="Line 487"/>
              <p:cNvSpPr>
                <a:spLocks noChangeShapeType="1"/>
              </p:cNvSpPr>
              <p:nvPr/>
            </p:nvSpPr>
            <p:spPr bwMode="auto">
              <a:xfrm flipH="1">
                <a:off x="2846" y="2483"/>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85" name="Line 488"/>
              <p:cNvSpPr>
                <a:spLocks noChangeShapeType="1"/>
              </p:cNvSpPr>
              <p:nvPr/>
            </p:nvSpPr>
            <p:spPr bwMode="auto">
              <a:xfrm flipH="1">
                <a:off x="2848" y="2475"/>
                <a:ext cx="2" cy="8"/>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86" name="Line 489"/>
              <p:cNvSpPr>
                <a:spLocks noChangeShapeType="1"/>
              </p:cNvSpPr>
              <p:nvPr/>
            </p:nvSpPr>
            <p:spPr bwMode="auto">
              <a:xfrm flipH="1">
                <a:off x="2850" y="2471"/>
                <a:ext cx="5"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87" name="Line 490"/>
              <p:cNvSpPr>
                <a:spLocks noChangeShapeType="1"/>
              </p:cNvSpPr>
              <p:nvPr/>
            </p:nvSpPr>
            <p:spPr bwMode="auto">
              <a:xfrm>
                <a:off x="2855" y="247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88" name="Line 491"/>
              <p:cNvSpPr>
                <a:spLocks noChangeShapeType="1"/>
              </p:cNvSpPr>
              <p:nvPr/>
            </p:nvSpPr>
            <p:spPr bwMode="auto">
              <a:xfrm flipH="1">
                <a:off x="2855" y="2464"/>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89" name="Line 492"/>
              <p:cNvSpPr>
                <a:spLocks noChangeShapeType="1"/>
              </p:cNvSpPr>
              <p:nvPr/>
            </p:nvSpPr>
            <p:spPr bwMode="auto">
              <a:xfrm flipH="1">
                <a:off x="2858" y="2456"/>
                <a:ext cx="2" cy="8"/>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90" name="Line 493"/>
              <p:cNvSpPr>
                <a:spLocks noChangeShapeType="1"/>
              </p:cNvSpPr>
              <p:nvPr/>
            </p:nvSpPr>
            <p:spPr bwMode="auto">
              <a:xfrm flipH="1">
                <a:off x="2860" y="2449"/>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91" name="Line 494"/>
              <p:cNvSpPr>
                <a:spLocks noChangeShapeType="1"/>
              </p:cNvSpPr>
              <p:nvPr/>
            </p:nvSpPr>
            <p:spPr bwMode="auto">
              <a:xfrm flipH="1">
                <a:off x="2862" y="2442"/>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92" name="Line 495"/>
              <p:cNvSpPr>
                <a:spLocks noChangeShapeType="1"/>
              </p:cNvSpPr>
              <p:nvPr/>
            </p:nvSpPr>
            <p:spPr bwMode="auto">
              <a:xfrm flipH="1">
                <a:off x="2867" y="2437"/>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93" name="Line 496"/>
              <p:cNvSpPr>
                <a:spLocks noChangeShapeType="1"/>
              </p:cNvSpPr>
              <p:nvPr/>
            </p:nvSpPr>
            <p:spPr bwMode="auto">
              <a:xfrm>
                <a:off x="2870" y="243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94" name="Line 497"/>
              <p:cNvSpPr>
                <a:spLocks noChangeShapeType="1"/>
              </p:cNvSpPr>
              <p:nvPr/>
            </p:nvSpPr>
            <p:spPr bwMode="auto">
              <a:xfrm flipH="1">
                <a:off x="2870" y="2430"/>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95" name="Line 498"/>
              <p:cNvSpPr>
                <a:spLocks noChangeShapeType="1"/>
              </p:cNvSpPr>
              <p:nvPr/>
            </p:nvSpPr>
            <p:spPr bwMode="auto">
              <a:xfrm flipH="1">
                <a:off x="2872" y="2423"/>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96" name="Line 499"/>
              <p:cNvSpPr>
                <a:spLocks noChangeShapeType="1"/>
              </p:cNvSpPr>
              <p:nvPr/>
            </p:nvSpPr>
            <p:spPr bwMode="auto">
              <a:xfrm flipH="1">
                <a:off x="2874" y="2416"/>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97" name="Line 500"/>
              <p:cNvSpPr>
                <a:spLocks noChangeShapeType="1"/>
              </p:cNvSpPr>
              <p:nvPr/>
            </p:nvSpPr>
            <p:spPr bwMode="auto">
              <a:xfrm flipH="1">
                <a:off x="2877" y="2411"/>
                <a:ext cx="4"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98" name="Line 501"/>
              <p:cNvSpPr>
                <a:spLocks noChangeShapeType="1"/>
              </p:cNvSpPr>
              <p:nvPr/>
            </p:nvSpPr>
            <p:spPr bwMode="auto">
              <a:xfrm flipH="1">
                <a:off x="2881" y="2404"/>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99" name="Line 502"/>
              <p:cNvSpPr>
                <a:spLocks noChangeShapeType="1"/>
              </p:cNvSpPr>
              <p:nvPr/>
            </p:nvSpPr>
            <p:spPr bwMode="auto">
              <a:xfrm>
                <a:off x="2884" y="240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00" name="Line 503"/>
              <p:cNvSpPr>
                <a:spLocks noChangeShapeType="1"/>
              </p:cNvSpPr>
              <p:nvPr/>
            </p:nvSpPr>
            <p:spPr bwMode="auto">
              <a:xfrm flipH="1">
                <a:off x="2884" y="2397"/>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01" name="Line 504"/>
              <p:cNvSpPr>
                <a:spLocks noChangeShapeType="1"/>
              </p:cNvSpPr>
              <p:nvPr/>
            </p:nvSpPr>
            <p:spPr bwMode="auto">
              <a:xfrm flipH="1">
                <a:off x="2886" y="2390"/>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02" name="Line 505"/>
              <p:cNvSpPr>
                <a:spLocks noChangeShapeType="1"/>
              </p:cNvSpPr>
              <p:nvPr/>
            </p:nvSpPr>
            <p:spPr bwMode="auto">
              <a:xfrm flipH="1">
                <a:off x="2889" y="2385"/>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03" name="Line 506"/>
              <p:cNvSpPr>
                <a:spLocks noChangeShapeType="1"/>
              </p:cNvSpPr>
              <p:nvPr/>
            </p:nvSpPr>
            <p:spPr bwMode="auto">
              <a:xfrm flipH="1">
                <a:off x="2891" y="2378"/>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04" name="Line 507"/>
              <p:cNvSpPr>
                <a:spLocks noChangeShapeType="1"/>
              </p:cNvSpPr>
              <p:nvPr/>
            </p:nvSpPr>
            <p:spPr bwMode="auto">
              <a:xfrm flipH="1">
                <a:off x="2896" y="2371"/>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05" name="Line 508"/>
              <p:cNvSpPr>
                <a:spLocks noChangeShapeType="1"/>
              </p:cNvSpPr>
              <p:nvPr/>
            </p:nvSpPr>
            <p:spPr bwMode="auto">
              <a:xfrm>
                <a:off x="2898" y="237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06" name="Line 509"/>
              <p:cNvSpPr>
                <a:spLocks noChangeShapeType="1"/>
              </p:cNvSpPr>
              <p:nvPr/>
            </p:nvSpPr>
            <p:spPr bwMode="auto">
              <a:xfrm flipH="1">
                <a:off x="2898" y="2366"/>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07" name="Line 510"/>
              <p:cNvSpPr>
                <a:spLocks noChangeShapeType="1"/>
              </p:cNvSpPr>
              <p:nvPr/>
            </p:nvSpPr>
            <p:spPr bwMode="auto">
              <a:xfrm flipH="1">
                <a:off x="2901" y="2359"/>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08" name="Line 511"/>
              <p:cNvSpPr>
                <a:spLocks noChangeShapeType="1"/>
              </p:cNvSpPr>
              <p:nvPr/>
            </p:nvSpPr>
            <p:spPr bwMode="auto">
              <a:xfrm flipH="1">
                <a:off x="2903" y="2352"/>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09" name="Line 512"/>
              <p:cNvSpPr>
                <a:spLocks noChangeShapeType="1"/>
              </p:cNvSpPr>
              <p:nvPr/>
            </p:nvSpPr>
            <p:spPr bwMode="auto">
              <a:xfrm flipH="1">
                <a:off x="2905" y="2347"/>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10" name="Line 513"/>
              <p:cNvSpPr>
                <a:spLocks noChangeShapeType="1"/>
              </p:cNvSpPr>
              <p:nvPr/>
            </p:nvSpPr>
            <p:spPr bwMode="auto">
              <a:xfrm flipH="1">
                <a:off x="2910" y="2340"/>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11" name="Line 514"/>
              <p:cNvSpPr>
                <a:spLocks noChangeShapeType="1"/>
              </p:cNvSpPr>
              <p:nvPr/>
            </p:nvSpPr>
            <p:spPr bwMode="auto">
              <a:xfrm>
                <a:off x="2912" y="234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12" name="Line 515"/>
              <p:cNvSpPr>
                <a:spLocks noChangeShapeType="1"/>
              </p:cNvSpPr>
              <p:nvPr/>
            </p:nvSpPr>
            <p:spPr bwMode="auto">
              <a:xfrm flipH="1">
                <a:off x="2912" y="2333"/>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13" name="Line 516"/>
              <p:cNvSpPr>
                <a:spLocks noChangeShapeType="1"/>
              </p:cNvSpPr>
              <p:nvPr/>
            </p:nvSpPr>
            <p:spPr bwMode="auto">
              <a:xfrm flipH="1">
                <a:off x="2915" y="2326"/>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14" name="Line 517"/>
              <p:cNvSpPr>
                <a:spLocks noChangeShapeType="1"/>
              </p:cNvSpPr>
              <p:nvPr/>
            </p:nvSpPr>
            <p:spPr bwMode="auto">
              <a:xfrm flipH="1">
                <a:off x="2917" y="2321"/>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15" name="Line 518"/>
              <p:cNvSpPr>
                <a:spLocks noChangeShapeType="1"/>
              </p:cNvSpPr>
              <p:nvPr/>
            </p:nvSpPr>
            <p:spPr bwMode="auto">
              <a:xfrm flipH="1">
                <a:off x="2920" y="2314"/>
                <a:ext cx="4"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16" name="Line 519"/>
              <p:cNvSpPr>
                <a:spLocks noChangeShapeType="1"/>
              </p:cNvSpPr>
              <p:nvPr/>
            </p:nvSpPr>
            <p:spPr bwMode="auto">
              <a:xfrm flipH="1">
                <a:off x="2924" y="2307"/>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17" name="Line 520"/>
              <p:cNvSpPr>
                <a:spLocks noChangeShapeType="1"/>
              </p:cNvSpPr>
              <p:nvPr/>
            </p:nvSpPr>
            <p:spPr bwMode="auto">
              <a:xfrm>
                <a:off x="2927" y="230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18" name="Line 521"/>
              <p:cNvSpPr>
                <a:spLocks noChangeShapeType="1"/>
              </p:cNvSpPr>
              <p:nvPr/>
            </p:nvSpPr>
            <p:spPr bwMode="auto">
              <a:xfrm flipH="1">
                <a:off x="2927" y="2299"/>
                <a:ext cx="2" cy="8"/>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19" name="Line 522"/>
              <p:cNvSpPr>
                <a:spLocks noChangeShapeType="1"/>
              </p:cNvSpPr>
              <p:nvPr/>
            </p:nvSpPr>
            <p:spPr bwMode="auto">
              <a:xfrm flipH="1">
                <a:off x="2929" y="2295"/>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20" name="Line 523"/>
              <p:cNvSpPr>
                <a:spLocks noChangeShapeType="1"/>
              </p:cNvSpPr>
              <p:nvPr/>
            </p:nvSpPr>
            <p:spPr bwMode="auto">
              <a:xfrm flipH="1">
                <a:off x="2932" y="2288"/>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21" name="Line 524"/>
              <p:cNvSpPr>
                <a:spLocks noChangeShapeType="1"/>
              </p:cNvSpPr>
              <p:nvPr/>
            </p:nvSpPr>
            <p:spPr bwMode="auto">
              <a:xfrm flipH="1">
                <a:off x="2934" y="2280"/>
                <a:ext cx="5" cy="8"/>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22" name="Line 525"/>
              <p:cNvSpPr>
                <a:spLocks noChangeShapeType="1"/>
              </p:cNvSpPr>
              <p:nvPr/>
            </p:nvSpPr>
            <p:spPr bwMode="auto">
              <a:xfrm flipH="1">
                <a:off x="2939" y="2273"/>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23" name="Line 526"/>
              <p:cNvSpPr>
                <a:spLocks noChangeShapeType="1"/>
              </p:cNvSpPr>
              <p:nvPr/>
            </p:nvSpPr>
            <p:spPr bwMode="auto">
              <a:xfrm>
                <a:off x="2941" y="227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24" name="Line 527"/>
              <p:cNvSpPr>
                <a:spLocks noChangeShapeType="1"/>
              </p:cNvSpPr>
              <p:nvPr/>
            </p:nvSpPr>
            <p:spPr bwMode="auto">
              <a:xfrm flipH="1">
                <a:off x="2941" y="2268"/>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25" name="Line 528"/>
              <p:cNvSpPr>
                <a:spLocks noChangeShapeType="1"/>
              </p:cNvSpPr>
              <p:nvPr/>
            </p:nvSpPr>
            <p:spPr bwMode="auto">
              <a:xfrm flipH="1">
                <a:off x="2943" y="2261"/>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26" name="Line 529"/>
              <p:cNvSpPr>
                <a:spLocks noChangeShapeType="1"/>
              </p:cNvSpPr>
              <p:nvPr/>
            </p:nvSpPr>
            <p:spPr bwMode="auto">
              <a:xfrm flipH="1">
                <a:off x="2946" y="2254"/>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27" name="Line 530"/>
              <p:cNvSpPr>
                <a:spLocks noChangeShapeType="1"/>
              </p:cNvSpPr>
              <p:nvPr/>
            </p:nvSpPr>
            <p:spPr bwMode="auto">
              <a:xfrm flipH="1">
                <a:off x="2951" y="2247"/>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28" name="Line 531"/>
              <p:cNvSpPr>
                <a:spLocks noChangeShapeType="1"/>
              </p:cNvSpPr>
              <p:nvPr/>
            </p:nvSpPr>
            <p:spPr bwMode="auto">
              <a:xfrm flipH="1">
                <a:off x="2953" y="2240"/>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29" name="Line 532"/>
              <p:cNvSpPr>
                <a:spLocks noChangeShapeType="1"/>
              </p:cNvSpPr>
              <p:nvPr/>
            </p:nvSpPr>
            <p:spPr bwMode="auto">
              <a:xfrm>
                <a:off x="2955" y="224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30" name="Line 533"/>
              <p:cNvSpPr>
                <a:spLocks noChangeShapeType="1"/>
              </p:cNvSpPr>
              <p:nvPr/>
            </p:nvSpPr>
            <p:spPr bwMode="auto">
              <a:xfrm flipH="1">
                <a:off x="2955" y="2235"/>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31" name="Line 534"/>
              <p:cNvSpPr>
                <a:spLocks noChangeShapeType="1"/>
              </p:cNvSpPr>
              <p:nvPr/>
            </p:nvSpPr>
            <p:spPr bwMode="auto">
              <a:xfrm flipH="1">
                <a:off x="2958" y="2228"/>
                <a:ext cx="4"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32" name="Line 535"/>
              <p:cNvSpPr>
                <a:spLocks noChangeShapeType="1"/>
              </p:cNvSpPr>
              <p:nvPr/>
            </p:nvSpPr>
            <p:spPr bwMode="auto">
              <a:xfrm flipH="1">
                <a:off x="2962" y="2221"/>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33" name="Line 536"/>
              <p:cNvSpPr>
                <a:spLocks noChangeShapeType="1"/>
              </p:cNvSpPr>
              <p:nvPr/>
            </p:nvSpPr>
            <p:spPr bwMode="auto">
              <a:xfrm flipH="1">
                <a:off x="2965" y="2214"/>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34" name="Line 537"/>
              <p:cNvSpPr>
                <a:spLocks noChangeShapeType="1"/>
              </p:cNvSpPr>
              <p:nvPr/>
            </p:nvSpPr>
            <p:spPr bwMode="auto">
              <a:xfrm flipH="1">
                <a:off x="2967" y="2209"/>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35" name="Line 538"/>
              <p:cNvSpPr>
                <a:spLocks noChangeShapeType="1"/>
              </p:cNvSpPr>
              <p:nvPr/>
            </p:nvSpPr>
            <p:spPr bwMode="auto">
              <a:xfrm>
                <a:off x="2970" y="220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36" name="Line 539"/>
              <p:cNvSpPr>
                <a:spLocks noChangeShapeType="1"/>
              </p:cNvSpPr>
              <p:nvPr/>
            </p:nvSpPr>
            <p:spPr bwMode="auto">
              <a:xfrm flipH="1">
                <a:off x="2970" y="2202"/>
                <a:ext cx="4"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37" name="Line 540"/>
              <p:cNvSpPr>
                <a:spLocks noChangeShapeType="1"/>
              </p:cNvSpPr>
              <p:nvPr/>
            </p:nvSpPr>
            <p:spPr bwMode="auto">
              <a:xfrm flipH="1">
                <a:off x="2974" y="2195"/>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38" name="Line 541"/>
              <p:cNvSpPr>
                <a:spLocks noChangeShapeType="1"/>
              </p:cNvSpPr>
              <p:nvPr/>
            </p:nvSpPr>
            <p:spPr bwMode="auto">
              <a:xfrm flipH="1">
                <a:off x="2977" y="2188"/>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39" name="Line 542"/>
              <p:cNvSpPr>
                <a:spLocks noChangeShapeType="1"/>
              </p:cNvSpPr>
              <p:nvPr/>
            </p:nvSpPr>
            <p:spPr bwMode="auto">
              <a:xfrm flipH="1">
                <a:off x="2979" y="2181"/>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40" name="Line 543"/>
              <p:cNvSpPr>
                <a:spLocks noChangeShapeType="1"/>
              </p:cNvSpPr>
              <p:nvPr/>
            </p:nvSpPr>
            <p:spPr bwMode="auto">
              <a:xfrm flipH="1">
                <a:off x="2982" y="2176"/>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41" name="Line 544"/>
              <p:cNvSpPr>
                <a:spLocks noChangeShapeType="1"/>
              </p:cNvSpPr>
              <p:nvPr/>
            </p:nvSpPr>
            <p:spPr bwMode="auto">
              <a:xfrm>
                <a:off x="2984" y="2176"/>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42" name="Line 545"/>
              <p:cNvSpPr>
                <a:spLocks noChangeShapeType="1"/>
              </p:cNvSpPr>
              <p:nvPr/>
            </p:nvSpPr>
            <p:spPr bwMode="auto">
              <a:xfrm flipH="1">
                <a:off x="2984" y="2169"/>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43" name="Line 546"/>
              <p:cNvSpPr>
                <a:spLocks noChangeShapeType="1"/>
              </p:cNvSpPr>
              <p:nvPr/>
            </p:nvSpPr>
            <p:spPr bwMode="auto">
              <a:xfrm flipH="1">
                <a:off x="2989" y="2161"/>
                <a:ext cx="2" cy="8"/>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44" name="Line 547"/>
              <p:cNvSpPr>
                <a:spLocks noChangeShapeType="1"/>
              </p:cNvSpPr>
              <p:nvPr/>
            </p:nvSpPr>
            <p:spPr bwMode="auto">
              <a:xfrm flipH="1">
                <a:off x="2991" y="2157"/>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45" name="Line 548"/>
              <p:cNvSpPr>
                <a:spLocks noChangeShapeType="1"/>
              </p:cNvSpPr>
              <p:nvPr/>
            </p:nvSpPr>
            <p:spPr bwMode="auto">
              <a:xfrm flipH="1">
                <a:off x="2993" y="2150"/>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46" name="Line 549"/>
              <p:cNvSpPr>
                <a:spLocks noChangeShapeType="1"/>
              </p:cNvSpPr>
              <p:nvPr/>
            </p:nvSpPr>
            <p:spPr bwMode="auto">
              <a:xfrm flipH="1">
                <a:off x="2996" y="2142"/>
                <a:ext cx="2" cy="8"/>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47" name="Line 550"/>
              <p:cNvSpPr>
                <a:spLocks noChangeShapeType="1"/>
              </p:cNvSpPr>
              <p:nvPr/>
            </p:nvSpPr>
            <p:spPr bwMode="auto">
              <a:xfrm>
                <a:off x="2998" y="214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48" name="Line 551"/>
              <p:cNvSpPr>
                <a:spLocks noChangeShapeType="1"/>
              </p:cNvSpPr>
              <p:nvPr/>
            </p:nvSpPr>
            <p:spPr bwMode="auto">
              <a:xfrm flipH="1">
                <a:off x="2998" y="2138"/>
                <a:ext cx="5"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49" name="Line 552"/>
              <p:cNvSpPr>
                <a:spLocks noChangeShapeType="1"/>
              </p:cNvSpPr>
              <p:nvPr/>
            </p:nvSpPr>
            <p:spPr bwMode="auto">
              <a:xfrm flipH="1">
                <a:off x="3003" y="2131"/>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50" name="Line 553"/>
              <p:cNvSpPr>
                <a:spLocks noChangeShapeType="1"/>
              </p:cNvSpPr>
              <p:nvPr/>
            </p:nvSpPr>
            <p:spPr bwMode="auto">
              <a:xfrm flipH="1">
                <a:off x="3005" y="2123"/>
                <a:ext cx="3" cy="8"/>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51" name="Line 554"/>
              <p:cNvSpPr>
                <a:spLocks noChangeShapeType="1"/>
              </p:cNvSpPr>
              <p:nvPr/>
            </p:nvSpPr>
            <p:spPr bwMode="auto">
              <a:xfrm flipH="1">
                <a:off x="3008" y="2119"/>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52" name="Line 555"/>
              <p:cNvSpPr>
                <a:spLocks noChangeShapeType="1"/>
              </p:cNvSpPr>
              <p:nvPr/>
            </p:nvSpPr>
            <p:spPr bwMode="auto">
              <a:xfrm flipH="1">
                <a:off x="3010" y="2112"/>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53" name="Line 556"/>
              <p:cNvSpPr>
                <a:spLocks noChangeShapeType="1"/>
              </p:cNvSpPr>
              <p:nvPr/>
            </p:nvSpPr>
            <p:spPr bwMode="auto">
              <a:xfrm>
                <a:off x="3015" y="211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54" name="Line 557"/>
              <p:cNvSpPr>
                <a:spLocks noChangeShapeType="1"/>
              </p:cNvSpPr>
              <p:nvPr/>
            </p:nvSpPr>
            <p:spPr bwMode="auto">
              <a:xfrm flipH="1">
                <a:off x="3015" y="2104"/>
                <a:ext cx="2" cy="8"/>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55" name="Line 558"/>
              <p:cNvSpPr>
                <a:spLocks noChangeShapeType="1"/>
              </p:cNvSpPr>
              <p:nvPr/>
            </p:nvSpPr>
            <p:spPr bwMode="auto">
              <a:xfrm flipH="1">
                <a:off x="3017" y="2100"/>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56" name="Line 559"/>
              <p:cNvSpPr>
                <a:spLocks noChangeShapeType="1"/>
              </p:cNvSpPr>
              <p:nvPr/>
            </p:nvSpPr>
            <p:spPr bwMode="auto">
              <a:xfrm flipH="1">
                <a:off x="3020" y="2093"/>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57" name="Line 560"/>
              <p:cNvSpPr>
                <a:spLocks noChangeShapeType="1"/>
              </p:cNvSpPr>
              <p:nvPr/>
            </p:nvSpPr>
            <p:spPr bwMode="auto">
              <a:xfrm flipH="1">
                <a:off x="3022" y="2085"/>
                <a:ext cx="2" cy="8"/>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58" name="Line 561"/>
              <p:cNvSpPr>
                <a:spLocks noChangeShapeType="1"/>
              </p:cNvSpPr>
              <p:nvPr/>
            </p:nvSpPr>
            <p:spPr bwMode="auto">
              <a:xfrm flipH="1">
                <a:off x="3024" y="2081"/>
                <a:ext cx="5"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59" name="Line 562"/>
              <p:cNvSpPr>
                <a:spLocks noChangeShapeType="1"/>
              </p:cNvSpPr>
              <p:nvPr/>
            </p:nvSpPr>
            <p:spPr bwMode="auto">
              <a:xfrm>
                <a:off x="3029" y="208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60" name="Line 563"/>
              <p:cNvSpPr>
                <a:spLocks noChangeShapeType="1"/>
              </p:cNvSpPr>
              <p:nvPr/>
            </p:nvSpPr>
            <p:spPr bwMode="auto">
              <a:xfrm flipH="1">
                <a:off x="3029" y="2073"/>
                <a:ext cx="3" cy="8"/>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61" name="Line 564"/>
              <p:cNvSpPr>
                <a:spLocks noChangeShapeType="1"/>
              </p:cNvSpPr>
              <p:nvPr/>
            </p:nvSpPr>
            <p:spPr bwMode="auto">
              <a:xfrm flipH="1">
                <a:off x="3032" y="2069"/>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62" name="Line 565"/>
              <p:cNvSpPr>
                <a:spLocks noChangeShapeType="1"/>
              </p:cNvSpPr>
              <p:nvPr/>
            </p:nvSpPr>
            <p:spPr bwMode="auto">
              <a:xfrm flipH="1">
                <a:off x="3034" y="2062"/>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63" name="Line 566"/>
              <p:cNvSpPr>
                <a:spLocks noChangeShapeType="1"/>
              </p:cNvSpPr>
              <p:nvPr/>
            </p:nvSpPr>
            <p:spPr bwMode="auto">
              <a:xfrm flipH="1">
                <a:off x="3036" y="2057"/>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64" name="Line 567"/>
              <p:cNvSpPr>
                <a:spLocks noChangeShapeType="1"/>
              </p:cNvSpPr>
              <p:nvPr/>
            </p:nvSpPr>
            <p:spPr bwMode="auto">
              <a:xfrm flipH="1">
                <a:off x="3039" y="2050"/>
                <a:ext cx="4"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65" name="Line 568"/>
              <p:cNvSpPr>
                <a:spLocks noChangeShapeType="1"/>
              </p:cNvSpPr>
              <p:nvPr/>
            </p:nvSpPr>
            <p:spPr bwMode="auto">
              <a:xfrm>
                <a:off x="3043" y="205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66" name="Line 569"/>
              <p:cNvSpPr>
                <a:spLocks noChangeShapeType="1"/>
              </p:cNvSpPr>
              <p:nvPr/>
            </p:nvSpPr>
            <p:spPr bwMode="auto">
              <a:xfrm flipH="1">
                <a:off x="3043" y="2043"/>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67" name="Line 570"/>
              <p:cNvSpPr>
                <a:spLocks noChangeShapeType="1"/>
              </p:cNvSpPr>
              <p:nvPr/>
            </p:nvSpPr>
            <p:spPr bwMode="auto">
              <a:xfrm flipH="1">
                <a:off x="3046" y="2038"/>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68" name="Line 571"/>
              <p:cNvSpPr>
                <a:spLocks noChangeShapeType="1"/>
              </p:cNvSpPr>
              <p:nvPr/>
            </p:nvSpPr>
            <p:spPr bwMode="auto">
              <a:xfrm flipH="1">
                <a:off x="3048" y="2031"/>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69" name="Line 572"/>
              <p:cNvSpPr>
                <a:spLocks noChangeShapeType="1"/>
              </p:cNvSpPr>
              <p:nvPr/>
            </p:nvSpPr>
            <p:spPr bwMode="auto">
              <a:xfrm flipH="1">
                <a:off x="3051" y="2026"/>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70" name="Line 573"/>
              <p:cNvSpPr>
                <a:spLocks noChangeShapeType="1"/>
              </p:cNvSpPr>
              <p:nvPr/>
            </p:nvSpPr>
            <p:spPr bwMode="auto">
              <a:xfrm flipH="1">
                <a:off x="3053" y="2019"/>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71" name="Line 574"/>
              <p:cNvSpPr>
                <a:spLocks noChangeShapeType="1"/>
              </p:cNvSpPr>
              <p:nvPr/>
            </p:nvSpPr>
            <p:spPr bwMode="auto">
              <a:xfrm>
                <a:off x="3058" y="201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72" name="Line 575"/>
              <p:cNvSpPr>
                <a:spLocks noChangeShapeType="1"/>
              </p:cNvSpPr>
              <p:nvPr/>
            </p:nvSpPr>
            <p:spPr bwMode="auto">
              <a:xfrm flipH="1">
                <a:off x="3058" y="2014"/>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73" name="Line 576"/>
              <p:cNvSpPr>
                <a:spLocks noChangeShapeType="1"/>
              </p:cNvSpPr>
              <p:nvPr/>
            </p:nvSpPr>
            <p:spPr bwMode="auto">
              <a:xfrm flipH="1">
                <a:off x="3060" y="2007"/>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74" name="Line 577"/>
              <p:cNvSpPr>
                <a:spLocks noChangeShapeType="1"/>
              </p:cNvSpPr>
              <p:nvPr/>
            </p:nvSpPr>
            <p:spPr bwMode="auto">
              <a:xfrm flipH="1">
                <a:off x="3063" y="2000"/>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75" name="Line 578"/>
              <p:cNvSpPr>
                <a:spLocks noChangeShapeType="1"/>
              </p:cNvSpPr>
              <p:nvPr/>
            </p:nvSpPr>
            <p:spPr bwMode="auto">
              <a:xfrm flipH="1">
                <a:off x="3065" y="1995"/>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76" name="Line 579"/>
              <p:cNvSpPr>
                <a:spLocks noChangeShapeType="1"/>
              </p:cNvSpPr>
              <p:nvPr/>
            </p:nvSpPr>
            <p:spPr bwMode="auto">
              <a:xfrm flipH="1">
                <a:off x="3070" y="1988"/>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77" name="Line 580"/>
              <p:cNvSpPr>
                <a:spLocks noChangeShapeType="1"/>
              </p:cNvSpPr>
              <p:nvPr/>
            </p:nvSpPr>
            <p:spPr bwMode="auto">
              <a:xfrm>
                <a:off x="3072" y="198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78" name="Line 581"/>
              <p:cNvSpPr>
                <a:spLocks noChangeShapeType="1"/>
              </p:cNvSpPr>
              <p:nvPr/>
            </p:nvSpPr>
            <p:spPr bwMode="auto">
              <a:xfrm flipH="1">
                <a:off x="3072" y="1983"/>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79" name="Line 582"/>
              <p:cNvSpPr>
                <a:spLocks noChangeShapeType="1"/>
              </p:cNvSpPr>
              <p:nvPr/>
            </p:nvSpPr>
            <p:spPr bwMode="auto">
              <a:xfrm flipH="1">
                <a:off x="3074" y="1976"/>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80" name="Line 583"/>
              <p:cNvSpPr>
                <a:spLocks noChangeShapeType="1"/>
              </p:cNvSpPr>
              <p:nvPr/>
            </p:nvSpPr>
            <p:spPr bwMode="auto">
              <a:xfrm flipH="1">
                <a:off x="3077" y="1971"/>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81" name="Line 584"/>
              <p:cNvSpPr>
                <a:spLocks noChangeShapeType="1"/>
              </p:cNvSpPr>
              <p:nvPr/>
            </p:nvSpPr>
            <p:spPr bwMode="auto">
              <a:xfrm flipH="1">
                <a:off x="3079" y="1964"/>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82" name="Line 585"/>
              <p:cNvSpPr>
                <a:spLocks noChangeShapeType="1"/>
              </p:cNvSpPr>
              <p:nvPr/>
            </p:nvSpPr>
            <p:spPr bwMode="auto">
              <a:xfrm flipH="1">
                <a:off x="3084" y="1959"/>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83" name="Line 586"/>
              <p:cNvSpPr>
                <a:spLocks noChangeShapeType="1"/>
              </p:cNvSpPr>
              <p:nvPr/>
            </p:nvSpPr>
            <p:spPr bwMode="auto">
              <a:xfrm>
                <a:off x="3086" y="195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84" name="Line 587"/>
              <p:cNvSpPr>
                <a:spLocks noChangeShapeType="1"/>
              </p:cNvSpPr>
              <p:nvPr/>
            </p:nvSpPr>
            <p:spPr bwMode="auto">
              <a:xfrm flipH="1">
                <a:off x="3086" y="1952"/>
                <a:ext cx="3"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85" name="Line 588"/>
              <p:cNvSpPr>
                <a:spLocks noChangeShapeType="1"/>
              </p:cNvSpPr>
              <p:nvPr/>
            </p:nvSpPr>
            <p:spPr bwMode="auto">
              <a:xfrm flipH="1">
                <a:off x="3089" y="1947"/>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86" name="Line 589"/>
              <p:cNvSpPr>
                <a:spLocks noChangeShapeType="1"/>
              </p:cNvSpPr>
              <p:nvPr/>
            </p:nvSpPr>
            <p:spPr bwMode="auto">
              <a:xfrm flipH="1">
                <a:off x="3091" y="1940"/>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87" name="Line 590"/>
              <p:cNvSpPr>
                <a:spLocks noChangeShapeType="1"/>
              </p:cNvSpPr>
              <p:nvPr/>
            </p:nvSpPr>
            <p:spPr bwMode="auto">
              <a:xfrm flipH="1">
                <a:off x="3096" y="1936"/>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88" name="Line 591"/>
              <p:cNvSpPr>
                <a:spLocks noChangeShapeType="1"/>
              </p:cNvSpPr>
              <p:nvPr/>
            </p:nvSpPr>
            <p:spPr bwMode="auto">
              <a:xfrm flipH="1">
                <a:off x="3098" y="1928"/>
                <a:ext cx="3" cy="8"/>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89" name="Line 592"/>
              <p:cNvSpPr>
                <a:spLocks noChangeShapeType="1"/>
              </p:cNvSpPr>
              <p:nvPr/>
            </p:nvSpPr>
            <p:spPr bwMode="auto">
              <a:xfrm>
                <a:off x="3101" y="192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90" name="Line 593"/>
              <p:cNvSpPr>
                <a:spLocks noChangeShapeType="1"/>
              </p:cNvSpPr>
              <p:nvPr/>
            </p:nvSpPr>
            <p:spPr bwMode="auto">
              <a:xfrm flipH="1">
                <a:off x="3101" y="1924"/>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91" name="Line 594"/>
              <p:cNvSpPr>
                <a:spLocks noChangeShapeType="1"/>
              </p:cNvSpPr>
              <p:nvPr/>
            </p:nvSpPr>
            <p:spPr bwMode="auto">
              <a:xfrm flipH="1">
                <a:off x="3103" y="1917"/>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92" name="Line 595"/>
              <p:cNvSpPr>
                <a:spLocks noChangeShapeType="1"/>
              </p:cNvSpPr>
              <p:nvPr/>
            </p:nvSpPr>
            <p:spPr bwMode="auto">
              <a:xfrm flipH="1">
                <a:off x="3108" y="1912"/>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93" name="Line 596"/>
              <p:cNvSpPr>
                <a:spLocks noChangeShapeType="1"/>
              </p:cNvSpPr>
              <p:nvPr/>
            </p:nvSpPr>
            <p:spPr bwMode="auto">
              <a:xfrm flipH="1">
                <a:off x="3110" y="1907"/>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94" name="Line 597"/>
              <p:cNvSpPr>
                <a:spLocks noChangeShapeType="1"/>
              </p:cNvSpPr>
              <p:nvPr/>
            </p:nvSpPr>
            <p:spPr bwMode="auto">
              <a:xfrm flipH="1">
                <a:off x="3113" y="1900"/>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95" name="Line 598"/>
              <p:cNvSpPr>
                <a:spLocks noChangeShapeType="1"/>
              </p:cNvSpPr>
              <p:nvPr/>
            </p:nvSpPr>
            <p:spPr bwMode="auto">
              <a:xfrm>
                <a:off x="3115" y="190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96" name="Line 599"/>
              <p:cNvSpPr>
                <a:spLocks noChangeShapeType="1"/>
              </p:cNvSpPr>
              <p:nvPr/>
            </p:nvSpPr>
            <p:spPr bwMode="auto">
              <a:xfrm flipH="1">
                <a:off x="3115" y="1895"/>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97" name="Line 600"/>
              <p:cNvSpPr>
                <a:spLocks noChangeShapeType="1"/>
              </p:cNvSpPr>
              <p:nvPr/>
            </p:nvSpPr>
            <p:spPr bwMode="auto">
              <a:xfrm flipH="1">
                <a:off x="3117" y="1888"/>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98" name="Line 601"/>
              <p:cNvSpPr>
                <a:spLocks noChangeShapeType="1"/>
              </p:cNvSpPr>
              <p:nvPr/>
            </p:nvSpPr>
            <p:spPr bwMode="auto">
              <a:xfrm flipH="1">
                <a:off x="3122" y="1883"/>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199" name="Line 602"/>
              <p:cNvSpPr>
                <a:spLocks noChangeShapeType="1"/>
              </p:cNvSpPr>
              <p:nvPr/>
            </p:nvSpPr>
            <p:spPr bwMode="auto">
              <a:xfrm flipH="1">
                <a:off x="3125" y="1876"/>
                <a:ext cx="2"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00" name="Line 603"/>
              <p:cNvSpPr>
                <a:spLocks noChangeShapeType="1"/>
              </p:cNvSpPr>
              <p:nvPr/>
            </p:nvSpPr>
            <p:spPr bwMode="auto">
              <a:xfrm flipH="1">
                <a:off x="3127" y="1871"/>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01" name="Line 604"/>
              <p:cNvSpPr>
                <a:spLocks noChangeShapeType="1"/>
              </p:cNvSpPr>
              <p:nvPr/>
            </p:nvSpPr>
            <p:spPr bwMode="auto">
              <a:xfrm>
                <a:off x="3129" y="187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02" name="Line 605"/>
              <p:cNvSpPr>
                <a:spLocks noChangeShapeType="1"/>
              </p:cNvSpPr>
              <p:nvPr/>
            </p:nvSpPr>
            <p:spPr bwMode="auto">
              <a:xfrm flipH="1">
                <a:off x="3129" y="1867"/>
                <a:ext cx="5"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03" name="Line 606"/>
              <p:cNvSpPr>
                <a:spLocks noChangeShapeType="1"/>
              </p:cNvSpPr>
              <p:nvPr/>
            </p:nvSpPr>
            <p:spPr bwMode="auto">
              <a:xfrm flipH="1">
                <a:off x="3134" y="1859"/>
                <a:ext cx="2" cy="8"/>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04" name="Line 607"/>
              <p:cNvSpPr>
                <a:spLocks noChangeShapeType="1"/>
              </p:cNvSpPr>
              <p:nvPr/>
            </p:nvSpPr>
            <p:spPr bwMode="auto">
              <a:xfrm flipH="1">
                <a:off x="3136" y="1855"/>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205" name="Line 608"/>
              <p:cNvSpPr>
                <a:spLocks noChangeShapeType="1"/>
              </p:cNvSpPr>
              <p:nvPr/>
            </p:nvSpPr>
            <p:spPr bwMode="auto">
              <a:xfrm flipH="1">
                <a:off x="3139" y="1850"/>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7656" name="Group 810"/>
            <p:cNvGrpSpPr>
              <a:grpSpLocks/>
            </p:cNvGrpSpPr>
            <p:nvPr/>
          </p:nvGrpSpPr>
          <p:grpSpPr bwMode="auto">
            <a:xfrm>
              <a:off x="3141" y="1312"/>
              <a:ext cx="481" cy="538"/>
              <a:chOff x="3141" y="1312"/>
              <a:chExt cx="481" cy="538"/>
            </a:xfrm>
          </p:grpSpPr>
          <p:sp>
            <p:nvSpPr>
              <p:cNvPr id="28806" name="Line 610"/>
              <p:cNvSpPr>
                <a:spLocks noChangeShapeType="1"/>
              </p:cNvSpPr>
              <p:nvPr/>
            </p:nvSpPr>
            <p:spPr bwMode="auto">
              <a:xfrm flipH="1">
                <a:off x="3141" y="1843"/>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07" name="Line 611"/>
              <p:cNvSpPr>
                <a:spLocks noChangeShapeType="1"/>
              </p:cNvSpPr>
              <p:nvPr/>
            </p:nvSpPr>
            <p:spPr bwMode="auto">
              <a:xfrm>
                <a:off x="3146" y="184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08" name="Line 612"/>
              <p:cNvSpPr>
                <a:spLocks noChangeShapeType="1"/>
              </p:cNvSpPr>
              <p:nvPr/>
            </p:nvSpPr>
            <p:spPr bwMode="auto">
              <a:xfrm flipH="1">
                <a:off x="3146" y="1838"/>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09" name="Line 613"/>
              <p:cNvSpPr>
                <a:spLocks noChangeShapeType="1"/>
              </p:cNvSpPr>
              <p:nvPr/>
            </p:nvSpPr>
            <p:spPr bwMode="auto">
              <a:xfrm flipH="1">
                <a:off x="3148" y="1833"/>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10" name="Line 614"/>
              <p:cNvSpPr>
                <a:spLocks noChangeShapeType="1"/>
              </p:cNvSpPr>
              <p:nvPr/>
            </p:nvSpPr>
            <p:spPr bwMode="auto">
              <a:xfrm flipH="1">
                <a:off x="3151" y="1829"/>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11" name="Line 615"/>
              <p:cNvSpPr>
                <a:spLocks noChangeShapeType="1"/>
              </p:cNvSpPr>
              <p:nvPr/>
            </p:nvSpPr>
            <p:spPr bwMode="auto">
              <a:xfrm flipH="1">
                <a:off x="3153" y="1821"/>
                <a:ext cx="2" cy="8"/>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12" name="Line 616"/>
              <p:cNvSpPr>
                <a:spLocks noChangeShapeType="1"/>
              </p:cNvSpPr>
              <p:nvPr/>
            </p:nvSpPr>
            <p:spPr bwMode="auto">
              <a:xfrm flipH="1">
                <a:off x="3155" y="1817"/>
                <a:ext cx="5"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13" name="Line 617"/>
              <p:cNvSpPr>
                <a:spLocks noChangeShapeType="1"/>
              </p:cNvSpPr>
              <p:nvPr/>
            </p:nvSpPr>
            <p:spPr bwMode="auto">
              <a:xfrm>
                <a:off x="3160" y="181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14" name="Line 618"/>
              <p:cNvSpPr>
                <a:spLocks noChangeShapeType="1"/>
              </p:cNvSpPr>
              <p:nvPr/>
            </p:nvSpPr>
            <p:spPr bwMode="auto">
              <a:xfrm flipH="1">
                <a:off x="3160" y="1812"/>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15" name="Line 619"/>
              <p:cNvSpPr>
                <a:spLocks noChangeShapeType="1"/>
              </p:cNvSpPr>
              <p:nvPr/>
            </p:nvSpPr>
            <p:spPr bwMode="auto">
              <a:xfrm flipH="1">
                <a:off x="3163" y="1807"/>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16" name="Line 620"/>
              <p:cNvSpPr>
                <a:spLocks noChangeShapeType="1"/>
              </p:cNvSpPr>
              <p:nvPr/>
            </p:nvSpPr>
            <p:spPr bwMode="auto">
              <a:xfrm flipH="1">
                <a:off x="3165" y="1802"/>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17" name="Line 621"/>
              <p:cNvSpPr>
                <a:spLocks noChangeShapeType="1"/>
              </p:cNvSpPr>
              <p:nvPr/>
            </p:nvSpPr>
            <p:spPr bwMode="auto">
              <a:xfrm flipH="1">
                <a:off x="3167" y="1798"/>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18" name="Line 622"/>
              <p:cNvSpPr>
                <a:spLocks noChangeShapeType="1"/>
              </p:cNvSpPr>
              <p:nvPr/>
            </p:nvSpPr>
            <p:spPr bwMode="auto">
              <a:xfrm flipH="1">
                <a:off x="3170" y="1790"/>
                <a:ext cx="2" cy="8"/>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19" name="Line 623"/>
              <p:cNvSpPr>
                <a:spLocks noChangeShapeType="1"/>
              </p:cNvSpPr>
              <p:nvPr/>
            </p:nvSpPr>
            <p:spPr bwMode="auto">
              <a:xfrm>
                <a:off x="3172" y="179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20" name="Line 624"/>
              <p:cNvSpPr>
                <a:spLocks noChangeShapeType="1"/>
              </p:cNvSpPr>
              <p:nvPr/>
            </p:nvSpPr>
            <p:spPr bwMode="auto">
              <a:xfrm flipH="1">
                <a:off x="3172" y="1786"/>
                <a:ext cx="5"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21" name="Line 625"/>
              <p:cNvSpPr>
                <a:spLocks noChangeShapeType="1"/>
              </p:cNvSpPr>
              <p:nvPr/>
            </p:nvSpPr>
            <p:spPr bwMode="auto">
              <a:xfrm flipH="1">
                <a:off x="3177" y="1781"/>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22" name="Line 626"/>
              <p:cNvSpPr>
                <a:spLocks noChangeShapeType="1"/>
              </p:cNvSpPr>
              <p:nvPr/>
            </p:nvSpPr>
            <p:spPr bwMode="auto">
              <a:xfrm flipH="1">
                <a:off x="3179" y="1776"/>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23" name="Line 627"/>
              <p:cNvSpPr>
                <a:spLocks noChangeShapeType="1"/>
              </p:cNvSpPr>
              <p:nvPr/>
            </p:nvSpPr>
            <p:spPr bwMode="auto">
              <a:xfrm flipH="1">
                <a:off x="3182" y="1771"/>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24" name="Line 628"/>
              <p:cNvSpPr>
                <a:spLocks noChangeShapeType="1"/>
              </p:cNvSpPr>
              <p:nvPr/>
            </p:nvSpPr>
            <p:spPr bwMode="auto">
              <a:xfrm flipH="1">
                <a:off x="3184" y="1764"/>
                <a:ext cx="5" cy="7"/>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25" name="Line 629"/>
              <p:cNvSpPr>
                <a:spLocks noChangeShapeType="1"/>
              </p:cNvSpPr>
              <p:nvPr/>
            </p:nvSpPr>
            <p:spPr bwMode="auto">
              <a:xfrm>
                <a:off x="3189" y="176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26" name="Line 630"/>
              <p:cNvSpPr>
                <a:spLocks noChangeShapeType="1"/>
              </p:cNvSpPr>
              <p:nvPr/>
            </p:nvSpPr>
            <p:spPr bwMode="auto">
              <a:xfrm flipH="1">
                <a:off x="3189" y="1760"/>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27" name="Line 631"/>
              <p:cNvSpPr>
                <a:spLocks noChangeShapeType="1"/>
              </p:cNvSpPr>
              <p:nvPr/>
            </p:nvSpPr>
            <p:spPr bwMode="auto">
              <a:xfrm flipH="1">
                <a:off x="3191" y="1755"/>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28" name="Line 632"/>
              <p:cNvSpPr>
                <a:spLocks noChangeShapeType="1"/>
              </p:cNvSpPr>
              <p:nvPr/>
            </p:nvSpPr>
            <p:spPr bwMode="auto">
              <a:xfrm flipH="1">
                <a:off x="3194" y="1750"/>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29" name="Line 633"/>
              <p:cNvSpPr>
                <a:spLocks noChangeShapeType="1"/>
              </p:cNvSpPr>
              <p:nvPr/>
            </p:nvSpPr>
            <p:spPr bwMode="auto">
              <a:xfrm flipH="1">
                <a:off x="3196" y="1745"/>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30" name="Line 634"/>
              <p:cNvSpPr>
                <a:spLocks noChangeShapeType="1"/>
              </p:cNvSpPr>
              <p:nvPr/>
            </p:nvSpPr>
            <p:spPr bwMode="auto">
              <a:xfrm flipH="1">
                <a:off x="3201" y="1741"/>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31" name="Line 635"/>
              <p:cNvSpPr>
                <a:spLocks noChangeShapeType="1"/>
              </p:cNvSpPr>
              <p:nvPr/>
            </p:nvSpPr>
            <p:spPr bwMode="auto">
              <a:xfrm>
                <a:off x="3203" y="174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32" name="Line 636"/>
              <p:cNvSpPr>
                <a:spLocks noChangeShapeType="1"/>
              </p:cNvSpPr>
              <p:nvPr/>
            </p:nvSpPr>
            <p:spPr bwMode="auto">
              <a:xfrm flipH="1">
                <a:off x="3203" y="1736"/>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33" name="Line 637"/>
              <p:cNvSpPr>
                <a:spLocks noChangeShapeType="1"/>
              </p:cNvSpPr>
              <p:nvPr/>
            </p:nvSpPr>
            <p:spPr bwMode="auto">
              <a:xfrm flipH="1">
                <a:off x="3206" y="1731"/>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34" name="Line 638"/>
              <p:cNvSpPr>
                <a:spLocks noChangeShapeType="1"/>
              </p:cNvSpPr>
              <p:nvPr/>
            </p:nvSpPr>
            <p:spPr bwMode="auto">
              <a:xfrm flipH="1">
                <a:off x="3208" y="1726"/>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35" name="Line 639"/>
              <p:cNvSpPr>
                <a:spLocks noChangeShapeType="1"/>
              </p:cNvSpPr>
              <p:nvPr/>
            </p:nvSpPr>
            <p:spPr bwMode="auto">
              <a:xfrm flipH="1">
                <a:off x="3210" y="1722"/>
                <a:ext cx="5"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36" name="Line 640"/>
              <p:cNvSpPr>
                <a:spLocks noChangeShapeType="1"/>
              </p:cNvSpPr>
              <p:nvPr/>
            </p:nvSpPr>
            <p:spPr bwMode="auto">
              <a:xfrm flipH="1">
                <a:off x="3215" y="1717"/>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37" name="Line 641"/>
              <p:cNvSpPr>
                <a:spLocks noChangeShapeType="1"/>
              </p:cNvSpPr>
              <p:nvPr/>
            </p:nvSpPr>
            <p:spPr bwMode="auto">
              <a:xfrm>
                <a:off x="3217" y="171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38" name="Line 642"/>
              <p:cNvSpPr>
                <a:spLocks noChangeShapeType="1"/>
              </p:cNvSpPr>
              <p:nvPr/>
            </p:nvSpPr>
            <p:spPr bwMode="auto">
              <a:xfrm flipH="1">
                <a:off x="3217" y="1712"/>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39" name="Line 643"/>
              <p:cNvSpPr>
                <a:spLocks noChangeShapeType="1"/>
              </p:cNvSpPr>
              <p:nvPr/>
            </p:nvSpPr>
            <p:spPr bwMode="auto">
              <a:xfrm flipH="1">
                <a:off x="3220" y="1707"/>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40" name="Line 644"/>
              <p:cNvSpPr>
                <a:spLocks noChangeShapeType="1"/>
              </p:cNvSpPr>
              <p:nvPr/>
            </p:nvSpPr>
            <p:spPr bwMode="auto">
              <a:xfrm flipH="1">
                <a:off x="3222" y="1702"/>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41" name="Line 645"/>
              <p:cNvSpPr>
                <a:spLocks noChangeShapeType="1"/>
              </p:cNvSpPr>
              <p:nvPr/>
            </p:nvSpPr>
            <p:spPr bwMode="auto">
              <a:xfrm flipH="1">
                <a:off x="3227" y="1698"/>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42" name="Line 646"/>
              <p:cNvSpPr>
                <a:spLocks noChangeShapeType="1"/>
              </p:cNvSpPr>
              <p:nvPr/>
            </p:nvSpPr>
            <p:spPr bwMode="auto">
              <a:xfrm flipH="1">
                <a:off x="3229" y="1693"/>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43" name="Line 647"/>
              <p:cNvSpPr>
                <a:spLocks noChangeShapeType="1"/>
              </p:cNvSpPr>
              <p:nvPr/>
            </p:nvSpPr>
            <p:spPr bwMode="auto">
              <a:xfrm>
                <a:off x="3232" y="169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44" name="Line 648"/>
              <p:cNvSpPr>
                <a:spLocks noChangeShapeType="1"/>
              </p:cNvSpPr>
              <p:nvPr/>
            </p:nvSpPr>
            <p:spPr bwMode="auto">
              <a:xfrm flipH="1">
                <a:off x="3232" y="1688"/>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45" name="Line 649"/>
              <p:cNvSpPr>
                <a:spLocks noChangeShapeType="1"/>
              </p:cNvSpPr>
              <p:nvPr/>
            </p:nvSpPr>
            <p:spPr bwMode="auto">
              <a:xfrm flipH="1">
                <a:off x="3234" y="1683"/>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46" name="Line 650"/>
              <p:cNvSpPr>
                <a:spLocks noChangeShapeType="1"/>
              </p:cNvSpPr>
              <p:nvPr/>
            </p:nvSpPr>
            <p:spPr bwMode="auto">
              <a:xfrm flipH="1">
                <a:off x="3236" y="1679"/>
                <a:ext cx="5"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47" name="Line 651"/>
              <p:cNvSpPr>
                <a:spLocks noChangeShapeType="1"/>
              </p:cNvSpPr>
              <p:nvPr/>
            </p:nvSpPr>
            <p:spPr bwMode="auto">
              <a:xfrm flipH="1">
                <a:off x="3241" y="1674"/>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48" name="Line 652"/>
              <p:cNvSpPr>
                <a:spLocks noChangeShapeType="1"/>
              </p:cNvSpPr>
              <p:nvPr/>
            </p:nvSpPr>
            <p:spPr bwMode="auto">
              <a:xfrm flipH="1">
                <a:off x="3244" y="1669"/>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49" name="Line 653"/>
              <p:cNvSpPr>
                <a:spLocks noChangeShapeType="1"/>
              </p:cNvSpPr>
              <p:nvPr/>
            </p:nvSpPr>
            <p:spPr bwMode="auto">
              <a:xfrm>
                <a:off x="3246" y="166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50" name="Line 654"/>
              <p:cNvSpPr>
                <a:spLocks noChangeShapeType="1"/>
              </p:cNvSpPr>
              <p:nvPr/>
            </p:nvSpPr>
            <p:spPr bwMode="auto">
              <a:xfrm flipH="1">
                <a:off x="3246" y="1664"/>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51" name="Line 655"/>
              <p:cNvSpPr>
                <a:spLocks noChangeShapeType="1"/>
              </p:cNvSpPr>
              <p:nvPr/>
            </p:nvSpPr>
            <p:spPr bwMode="auto">
              <a:xfrm flipH="1">
                <a:off x="3248" y="1660"/>
                <a:ext cx="5"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52" name="Line 656"/>
              <p:cNvSpPr>
                <a:spLocks noChangeShapeType="1"/>
              </p:cNvSpPr>
              <p:nvPr/>
            </p:nvSpPr>
            <p:spPr bwMode="auto">
              <a:xfrm flipH="1">
                <a:off x="3253" y="1655"/>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53" name="Line 657"/>
              <p:cNvSpPr>
                <a:spLocks noChangeShapeType="1"/>
              </p:cNvSpPr>
              <p:nvPr/>
            </p:nvSpPr>
            <p:spPr bwMode="auto">
              <a:xfrm flipH="1">
                <a:off x="3256" y="1650"/>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54" name="Line 658"/>
              <p:cNvSpPr>
                <a:spLocks noChangeShapeType="1"/>
              </p:cNvSpPr>
              <p:nvPr/>
            </p:nvSpPr>
            <p:spPr bwMode="auto">
              <a:xfrm flipH="1">
                <a:off x="3258" y="1645"/>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55" name="Line 659"/>
              <p:cNvSpPr>
                <a:spLocks noChangeShapeType="1"/>
              </p:cNvSpPr>
              <p:nvPr/>
            </p:nvSpPr>
            <p:spPr bwMode="auto">
              <a:xfrm>
                <a:off x="3260" y="164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56" name="Line 660"/>
              <p:cNvSpPr>
                <a:spLocks noChangeShapeType="1"/>
              </p:cNvSpPr>
              <p:nvPr/>
            </p:nvSpPr>
            <p:spPr bwMode="auto">
              <a:xfrm flipH="1">
                <a:off x="3260" y="1643"/>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57" name="Line 661"/>
              <p:cNvSpPr>
                <a:spLocks noChangeShapeType="1"/>
              </p:cNvSpPr>
              <p:nvPr/>
            </p:nvSpPr>
            <p:spPr bwMode="auto">
              <a:xfrm flipH="1">
                <a:off x="3263" y="1638"/>
                <a:ext cx="4"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58" name="Line 662"/>
              <p:cNvSpPr>
                <a:spLocks noChangeShapeType="1"/>
              </p:cNvSpPr>
              <p:nvPr/>
            </p:nvSpPr>
            <p:spPr bwMode="auto">
              <a:xfrm flipH="1">
                <a:off x="3267" y="1634"/>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59" name="Line 663"/>
              <p:cNvSpPr>
                <a:spLocks noChangeShapeType="1"/>
              </p:cNvSpPr>
              <p:nvPr/>
            </p:nvSpPr>
            <p:spPr bwMode="auto">
              <a:xfrm flipH="1">
                <a:off x="3270" y="1629"/>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60" name="Line 664"/>
              <p:cNvSpPr>
                <a:spLocks noChangeShapeType="1"/>
              </p:cNvSpPr>
              <p:nvPr/>
            </p:nvSpPr>
            <p:spPr bwMode="auto">
              <a:xfrm flipH="1">
                <a:off x="3272" y="1624"/>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61" name="Line 665"/>
              <p:cNvSpPr>
                <a:spLocks noChangeShapeType="1"/>
              </p:cNvSpPr>
              <p:nvPr/>
            </p:nvSpPr>
            <p:spPr bwMode="auto">
              <a:xfrm>
                <a:off x="3275" y="162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62" name="Line 666"/>
              <p:cNvSpPr>
                <a:spLocks noChangeShapeType="1"/>
              </p:cNvSpPr>
              <p:nvPr/>
            </p:nvSpPr>
            <p:spPr bwMode="auto">
              <a:xfrm flipH="1">
                <a:off x="3275" y="1622"/>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63" name="Line 667"/>
              <p:cNvSpPr>
                <a:spLocks noChangeShapeType="1"/>
              </p:cNvSpPr>
              <p:nvPr/>
            </p:nvSpPr>
            <p:spPr bwMode="auto">
              <a:xfrm flipH="1">
                <a:off x="3279" y="1617"/>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64" name="Line 668"/>
              <p:cNvSpPr>
                <a:spLocks noChangeShapeType="1"/>
              </p:cNvSpPr>
              <p:nvPr/>
            </p:nvSpPr>
            <p:spPr bwMode="auto">
              <a:xfrm flipH="1">
                <a:off x="3282" y="1612"/>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65" name="Line 669"/>
              <p:cNvSpPr>
                <a:spLocks noChangeShapeType="1"/>
              </p:cNvSpPr>
              <p:nvPr/>
            </p:nvSpPr>
            <p:spPr bwMode="auto">
              <a:xfrm flipH="1">
                <a:off x="3284" y="1610"/>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66" name="Line 670"/>
              <p:cNvSpPr>
                <a:spLocks noChangeShapeType="1"/>
              </p:cNvSpPr>
              <p:nvPr/>
            </p:nvSpPr>
            <p:spPr bwMode="auto">
              <a:xfrm flipH="1">
                <a:off x="3287" y="1605"/>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67" name="Line 671"/>
              <p:cNvSpPr>
                <a:spLocks noChangeShapeType="1"/>
              </p:cNvSpPr>
              <p:nvPr/>
            </p:nvSpPr>
            <p:spPr bwMode="auto">
              <a:xfrm>
                <a:off x="3289" y="160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68" name="Line 672"/>
              <p:cNvSpPr>
                <a:spLocks noChangeShapeType="1"/>
              </p:cNvSpPr>
              <p:nvPr/>
            </p:nvSpPr>
            <p:spPr bwMode="auto">
              <a:xfrm flipH="1">
                <a:off x="3289" y="1600"/>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69" name="Line 673"/>
              <p:cNvSpPr>
                <a:spLocks noChangeShapeType="1"/>
              </p:cNvSpPr>
              <p:nvPr/>
            </p:nvSpPr>
            <p:spPr bwMode="auto">
              <a:xfrm flipH="1">
                <a:off x="3291" y="1595"/>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70" name="Line 674"/>
              <p:cNvSpPr>
                <a:spLocks noChangeShapeType="1"/>
              </p:cNvSpPr>
              <p:nvPr/>
            </p:nvSpPr>
            <p:spPr bwMode="auto">
              <a:xfrm flipH="1">
                <a:off x="3296" y="1593"/>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71" name="Line 675"/>
              <p:cNvSpPr>
                <a:spLocks noChangeShapeType="1"/>
              </p:cNvSpPr>
              <p:nvPr/>
            </p:nvSpPr>
            <p:spPr bwMode="auto">
              <a:xfrm flipH="1">
                <a:off x="3298" y="1588"/>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72" name="Line 676"/>
              <p:cNvSpPr>
                <a:spLocks noChangeShapeType="1"/>
              </p:cNvSpPr>
              <p:nvPr/>
            </p:nvSpPr>
            <p:spPr bwMode="auto">
              <a:xfrm flipH="1">
                <a:off x="3301" y="1584"/>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73" name="Line 677"/>
              <p:cNvSpPr>
                <a:spLocks noChangeShapeType="1"/>
              </p:cNvSpPr>
              <p:nvPr/>
            </p:nvSpPr>
            <p:spPr bwMode="auto">
              <a:xfrm>
                <a:off x="3303" y="158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74" name="Line 678"/>
              <p:cNvSpPr>
                <a:spLocks noChangeShapeType="1"/>
              </p:cNvSpPr>
              <p:nvPr/>
            </p:nvSpPr>
            <p:spPr bwMode="auto">
              <a:xfrm flipH="1">
                <a:off x="3303" y="1581"/>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75" name="Line 679"/>
              <p:cNvSpPr>
                <a:spLocks noChangeShapeType="1"/>
              </p:cNvSpPr>
              <p:nvPr/>
            </p:nvSpPr>
            <p:spPr bwMode="auto">
              <a:xfrm flipH="1">
                <a:off x="3308" y="1576"/>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76" name="Line 680"/>
              <p:cNvSpPr>
                <a:spLocks noChangeShapeType="1"/>
              </p:cNvSpPr>
              <p:nvPr/>
            </p:nvSpPr>
            <p:spPr bwMode="auto">
              <a:xfrm flipH="1">
                <a:off x="3310" y="1574"/>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77" name="Line 681"/>
              <p:cNvSpPr>
                <a:spLocks noChangeShapeType="1"/>
              </p:cNvSpPr>
              <p:nvPr/>
            </p:nvSpPr>
            <p:spPr bwMode="auto">
              <a:xfrm flipH="1">
                <a:off x="3313" y="1569"/>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78" name="Line 682"/>
              <p:cNvSpPr>
                <a:spLocks noChangeShapeType="1"/>
              </p:cNvSpPr>
              <p:nvPr/>
            </p:nvSpPr>
            <p:spPr bwMode="auto">
              <a:xfrm flipH="1">
                <a:off x="3315" y="1565"/>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79" name="Line 683"/>
              <p:cNvSpPr>
                <a:spLocks noChangeShapeType="1"/>
              </p:cNvSpPr>
              <p:nvPr/>
            </p:nvSpPr>
            <p:spPr bwMode="auto">
              <a:xfrm>
                <a:off x="3318" y="156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80" name="Line 684"/>
              <p:cNvSpPr>
                <a:spLocks noChangeShapeType="1"/>
              </p:cNvSpPr>
              <p:nvPr/>
            </p:nvSpPr>
            <p:spPr bwMode="auto">
              <a:xfrm flipH="1">
                <a:off x="3318" y="1562"/>
                <a:ext cx="4"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81" name="Line 685"/>
              <p:cNvSpPr>
                <a:spLocks noChangeShapeType="1"/>
              </p:cNvSpPr>
              <p:nvPr/>
            </p:nvSpPr>
            <p:spPr bwMode="auto">
              <a:xfrm flipH="1">
                <a:off x="3322" y="1557"/>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82" name="Line 686"/>
              <p:cNvSpPr>
                <a:spLocks noChangeShapeType="1"/>
              </p:cNvSpPr>
              <p:nvPr/>
            </p:nvSpPr>
            <p:spPr bwMode="auto">
              <a:xfrm flipH="1">
                <a:off x="3325" y="1555"/>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83" name="Line 687"/>
              <p:cNvSpPr>
                <a:spLocks noChangeShapeType="1"/>
              </p:cNvSpPr>
              <p:nvPr/>
            </p:nvSpPr>
            <p:spPr bwMode="auto">
              <a:xfrm flipH="1">
                <a:off x="3327" y="1550"/>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84" name="Line 688"/>
              <p:cNvSpPr>
                <a:spLocks noChangeShapeType="1"/>
              </p:cNvSpPr>
              <p:nvPr/>
            </p:nvSpPr>
            <p:spPr bwMode="auto">
              <a:xfrm flipH="1">
                <a:off x="3329" y="1546"/>
                <a:ext cx="5"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85" name="Line 689"/>
              <p:cNvSpPr>
                <a:spLocks noChangeShapeType="1"/>
              </p:cNvSpPr>
              <p:nvPr/>
            </p:nvSpPr>
            <p:spPr bwMode="auto">
              <a:xfrm>
                <a:off x="3334" y="1546"/>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86" name="Line 690"/>
              <p:cNvSpPr>
                <a:spLocks noChangeShapeType="1"/>
              </p:cNvSpPr>
              <p:nvPr/>
            </p:nvSpPr>
            <p:spPr bwMode="auto">
              <a:xfrm flipH="1">
                <a:off x="3334" y="1543"/>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87" name="Line 691"/>
              <p:cNvSpPr>
                <a:spLocks noChangeShapeType="1"/>
              </p:cNvSpPr>
              <p:nvPr/>
            </p:nvSpPr>
            <p:spPr bwMode="auto">
              <a:xfrm flipH="1">
                <a:off x="3337" y="1538"/>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88" name="Line 692"/>
              <p:cNvSpPr>
                <a:spLocks noChangeShapeType="1"/>
              </p:cNvSpPr>
              <p:nvPr/>
            </p:nvSpPr>
            <p:spPr bwMode="auto">
              <a:xfrm flipH="1">
                <a:off x="3339" y="1536"/>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89" name="Line 693"/>
              <p:cNvSpPr>
                <a:spLocks noChangeShapeType="1"/>
              </p:cNvSpPr>
              <p:nvPr/>
            </p:nvSpPr>
            <p:spPr bwMode="auto">
              <a:xfrm flipH="1">
                <a:off x="3341" y="1531"/>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90" name="Line 694"/>
              <p:cNvSpPr>
                <a:spLocks noChangeShapeType="1"/>
              </p:cNvSpPr>
              <p:nvPr/>
            </p:nvSpPr>
            <p:spPr bwMode="auto">
              <a:xfrm flipH="1">
                <a:off x="3346" y="1526"/>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91" name="Line 695"/>
              <p:cNvSpPr>
                <a:spLocks noChangeShapeType="1"/>
              </p:cNvSpPr>
              <p:nvPr/>
            </p:nvSpPr>
            <p:spPr bwMode="auto">
              <a:xfrm>
                <a:off x="3348" y="1526"/>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92" name="Line 696"/>
              <p:cNvSpPr>
                <a:spLocks noChangeShapeType="1"/>
              </p:cNvSpPr>
              <p:nvPr/>
            </p:nvSpPr>
            <p:spPr bwMode="auto">
              <a:xfrm flipH="1">
                <a:off x="3348" y="1524"/>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93" name="Line 697"/>
              <p:cNvSpPr>
                <a:spLocks noChangeShapeType="1"/>
              </p:cNvSpPr>
              <p:nvPr/>
            </p:nvSpPr>
            <p:spPr bwMode="auto">
              <a:xfrm flipH="1">
                <a:off x="3351" y="1522"/>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94" name="Line 698"/>
              <p:cNvSpPr>
                <a:spLocks noChangeShapeType="1"/>
              </p:cNvSpPr>
              <p:nvPr/>
            </p:nvSpPr>
            <p:spPr bwMode="auto">
              <a:xfrm flipH="1">
                <a:off x="3353" y="1517"/>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95" name="Line 699"/>
              <p:cNvSpPr>
                <a:spLocks noChangeShapeType="1"/>
              </p:cNvSpPr>
              <p:nvPr/>
            </p:nvSpPr>
            <p:spPr bwMode="auto">
              <a:xfrm flipH="1">
                <a:off x="3358" y="1515"/>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96" name="Line 700"/>
              <p:cNvSpPr>
                <a:spLocks noChangeShapeType="1"/>
              </p:cNvSpPr>
              <p:nvPr/>
            </p:nvSpPr>
            <p:spPr bwMode="auto">
              <a:xfrm flipH="1">
                <a:off x="3360" y="1510"/>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97" name="Line 701"/>
              <p:cNvSpPr>
                <a:spLocks noChangeShapeType="1"/>
              </p:cNvSpPr>
              <p:nvPr/>
            </p:nvSpPr>
            <p:spPr bwMode="auto">
              <a:xfrm>
                <a:off x="3363" y="151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98" name="Line 702"/>
              <p:cNvSpPr>
                <a:spLocks noChangeShapeType="1"/>
              </p:cNvSpPr>
              <p:nvPr/>
            </p:nvSpPr>
            <p:spPr bwMode="auto">
              <a:xfrm flipH="1">
                <a:off x="3363" y="1507"/>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99" name="Line 703"/>
              <p:cNvSpPr>
                <a:spLocks noChangeShapeType="1"/>
              </p:cNvSpPr>
              <p:nvPr/>
            </p:nvSpPr>
            <p:spPr bwMode="auto">
              <a:xfrm flipH="1">
                <a:off x="3365" y="1505"/>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00" name="Line 704"/>
              <p:cNvSpPr>
                <a:spLocks noChangeShapeType="1"/>
              </p:cNvSpPr>
              <p:nvPr/>
            </p:nvSpPr>
            <p:spPr bwMode="auto">
              <a:xfrm flipH="1">
                <a:off x="3368" y="1503"/>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01" name="Line 705"/>
              <p:cNvSpPr>
                <a:spLocks noChangeShapeType="1"/>
              </p:cNvSpPr>
              <p:nvPr/>
            </p:nvSpPr>
            <p:spPr bwMode="auto">
              <a:xfrm flipH="1">
                <a:off x="3370" y="1498"/>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02" name="Line 706"/>
              <p:cNvSpPr>
                <a:spLocks noChangeShapeType="1"/>
              </p:cNvSpPr>
              <p:nvPr/>
            </p:nvSpPr>
            <p:spPr bwMode="auto">
              <a:xfrm flipH="1">
                <a:off x="3372" y="1496"/>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03" name="Line 707"/>
              <p:cNvSpPr>
                <a:spLocks noChangeShapeType="1"/>
              </p:cNvSpPr>
              <p:nvPr/>
            </p:nvSpPr>
            <p:spPr bwMode="auto">
              <a:xfrm>
                <a:off x="3377" y="1496"/>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04" name="Line 708"/>
              <p:cNvSpPr>
                <a:spLocks noChangeShapeType="1"/>
              </p:cNvSpPr>
              <p:nvPr/>
            </p:nvSpPr>
            <p:spPr bwMode="auto">
              <a:xfrm flipH="1">
                <a:off x="3377" y="1493"/>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05" name="Line 709"/>
              <p:cNvSpPr>
                <a:spLocks noChangeShapeType="1"/>
              </p:cNvSpPr>
              <p:nvPr/>
            </p:nvSpPr>
            <p:spPr bwMode="auto">
              <a:xfrm flipH="1">
                <a:off x="3379" y="1488"/>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06" name="Line 710"/>
              <p:cNvSpPr>
                <a:spLocks noChangeShapeType="1"/>
              </p:cNvSpPr>
              <p:nvPr/>
            </p:nvSpPr>
            <p:spPr bwMode="auto">
              <a:xfrm flipH="1">
                <a:off x="3382" y="1486"/>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07" name="Line 711"/>
              <p:cNvSpPr>
                <a:spLocks noChangeShapeType="1"/>
              </p:cNvSpPr>
              <p:nvPr/>
            </p:nvSpPr>
            <p:spPr bwMode="auto">
              <a:xfrm flipH="1">
                <a:off x="3384" y="1484"/>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08" name="Line 712"/>
              <p:cNvSpPr>
                <a:spLocks noChangeShapeType="1"/>
              </p:cNvSpPr>
              <p:nvPr/>
            </p:nvSpPr>
            <p:spPr bwMode="auto">
              <a:xfrm flipH="1">
                <a:off x="3387" y="1481"/>
                <a:ext cx="4"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09" name="Line 713"/>
              <p:cNvSpPr>
                <a:spLocks noChangeShapeType="1"/>
              </p:cNvSpPr>
              <p:nvPr/>
            </p:nvSpPr>
            <p:spPr bwMode="auto">
              <a:xfrm>
                <a:off x="3391" y="148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10" name="Line 714"/>
              <p:cNvSpPr>
                <a:spLocks noChangeShapeType="1"/>
              </p:cNvSpPr>
              <p:nvPr/>
            </p:nvSpPr>
            <p:spPr bwMode="auto">
              <a:xfrm flipH="1">
                <a:off x="3391" y="1477"/>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11" name="Line 715"/>
              <p:cNvSpPr>
                <a:spLocks noChangeShapeType="1"/>
              </p:cNvSpPr>
              <p:nvPr/>
            </p:nvSpPr>
            <p:spPr bwMode="auto">
              <a:xfrm flipH="1">
                <a:off x="3394" y="1474"/>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12" name="Line 716"/>
              <p:cNvSpPr>
                <a:spLocks noChangeShapeType="1"/>
              </p:cNvSpPr>
              <p:nvPr/>
            </p:nvSpPr>
            <p:spPr bwMode="auto">
              <a:xfrm flipH="1">
                <a:off x="3396" y="1472"/>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13" name="Line 717"/>
              <p:cNvSpPr>
                <a:spLocks noChangeShapeType="1"/>
              </p:cNvSpPr>
              <p:nvPr/>
            </p:nvSpPr>
            <p:spPr bwMode="auto">
              <a:xfrm flipH="1">
                <a:off x="3399" y="1467"/>
                <a:ext cx="4"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14" name="Line 718"/>
              <p:cNvSpPr>
                <a:spLocks noChangeShapeType="1"/>
              </p:cNvSpPr>
              <p:nvPr/>
            </p:nvSpPr>
            <p:spPr bwMode="auto">
              <a:xfrm flipH="1">
                <a:off x="3403" y="1465"/>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15" name="Line 719"/>
              <p:cNvSpPr>
                <a:spLocks noChangeShapeType="1"/>
              </p:cNvSpPr>
              <p:nvPr/>
            </p:nvSpPr>
            <p:spPr bwMode="auto">
              <a:xfrm>
                <a:off x="3406" y="146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16" name="Line 720"/>
              <p:cNvSpPr>
                <a:spLocks noChangeShapeType="1"/>
              </p:cNvSpPr>
              <p:nvPr/>
            </p:nvSpPr>
            <p:spPr bwMode="auto">
              <a:xfrm flipH="1">
                <a:off x="3406" y="1462"/>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17" name="Line 721"/>
              <p:cNvSpPr>
                <a:spLocks noChangeShapeType="1"/>
              </p:cNvSpPr>
              <p:nvPr/>
            </p:nvSpPr>
            <p:spPr bwMode="auto">
              <a:xfrm flipH="1">
                <a:off x="3408" y="1460"/>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18" name="Line 722"/>
              <p:cNvSpPr>
                <a:spLocks noChangeShapeType="1"/>
              </p:cNvSpPr>
              <p:nvPr/>
            </p:nvSpPr>
            <p:spPr bwMode="auto">
              <a:xfrm flipH="1">
                <a:off x="3410" y="1455"/>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19" name="Line 723"/>
              <p:cNvSpPr>
                <a:spLocks noChangeShapeType="1"/>
              </p:cNvSpPr>
              <p:nvPr/>
            </p:nvSpPr>
            <p:spPr bwMode="auto">
              <a:xfrm flipH="1">
                <a:off x="3415" y="1453"/>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20" name="Line 724"/>
              <p:cNvSpPr>
                <a:spLocks noChangeShapeType="1"/>
              </p:cNvSpPr>
              <p:nvPr/>
            </p:nvSpPr>
            <p:spPr bwMode="auto">
              <a:xfrm flipH="1">
                <a:off x="3418" y="1450"/>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21" name="Line 725"/>
              <p:cNvSpPr>
                <a:spLocks noChangeShapeType="1"/>
              </p:cNvSpPr>
              <p:nvPr/>
            </p:nvSpPr>
            <p:spPr bwMode="auto">
              <a:xfrm>
                <a:off x="3420" y="145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22" name="Line 726"/>
              <p:cNvSpPr>
                <a:spLocks noChangeShapeType="1"/>
              </p:cNvSpPr>
              <p:nvPr/>
            </p:nvSpPr>
            <p:spPr bwMode="auto">
              <a:xfrm flipH="1">
                <a:off x="3420" y="1448"/>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23" name="Line 727"/>
              <p:cNvSpPr>
                <a:spLocks noChangeShapeType="1"/>
              </p:cNvSpPr>
              <p:nvPr/>
            </p:nvSpPr>
            <p:spPr bwMode="auto">
              <a:xfrm flipH="1">
                <a:off x="3422" y="1443"/>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24" name="Line 728"/>
              <p:cNvSpPr>
                <a:spLocks noChangeShapeType="1"/>
              </p:cNvSpPr>
              <p:nvPr/>
            </p:nvSpPr>
            <p:spPr bwMode="auto">
              <a:xfrm flipH="1">
                <a:off x="3427" y="1441"/>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25" name="Line 729"/>
              <p:cNvSpPr>
                <a:spLocks noChangeShapeType="1"/>
              </p:cNvSpPr>
              <p:nvPr/>
            </p:nvSpPr>
            <p:spPr bwMode="auto">
              <a:xfrm flipH="1">
                <a:off x="3429" y="1438"/>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26" name="Line 730"/>
              <p:cNvSpPr>
                <a:spLocks noChangeShapeType="1"/>
              </p:cNvSpPr>
              <p:nvPr/>
            </p:nvSpPr>
            <p:spPr bwMode="auto">
              <a:xfrm flipH="1">
                <a:off x="3432" y="1436"/>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27" name="Line 731"/>
              <p:cNvSpPr>
                <a:spLocks noChangeShapeType="1"/>
              </p:cNvSpPr>
              <p:nvPr/>
            </p:nvSpPr>
            <p:spPr bwMode="auto">
              <a:xfrm>
                <a:off x="3437" y="1436"/>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28" name="Line 732"/>
              <p:cNvSpPr>
                <a:spLocks noChangeShapeType="1"/>
              </p:cNvSpPr>
              <p:nvPr/>
            </p:nvSpPr>
            <p:spPr bwMode="auto">
              <a:xfrm flipH="1">
                <a:off x="3437" y="1434"/>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29" name="Line 733"/>
              <p:cNvSpPr>
                <a:spLocks noChangeShapeType="1"/>
              </p:cNvSpPr>
              <p:nvPr/>
            </p:nvSpPr>
            <p:spPr bwMode="auto">
              <a:xfrm flipH="1">
                <a:off x="3439" y="1431"/>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30" name="Line 734"/>
              <p:cNvSpPr>
                <a:spLocks noChangeShapeType="1"/>
              </p:cNvSpPr>
              <p:nvPr/>
            </p:nvSpPr>
            <p:spPr bwMode="auto">
              <a:xfrm flipH="1">
                <a:off x="3441" y="1429"/>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31" name="Line 735"/>
              <p:cNvSpPr>
                <a:spLocks noChangeShapeType="1"/>
              </p:cNvSpPr>
              <p:nvPr/>
            </p:nvSpPr>
            <p:spPr bwMode="auto">
              <a:xfrm flipH="1">
                <a:off x="3444" y="1424"/>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32" name="Line 736"/>
              <p:cNvSpPr>
                <a:spLocks noChangeShapeType="1"/>
              </p:cNvSpPr>
              <p:nvPr/>
            </p:nvSpPr>
            <p:spPr bwMode="auto">
              <a:xfrm flipH="1">
                <a:off x="3446" y="1422"/>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33" name="Line 737"/>
              <p:cNvSpPr>
                <a:spLocks noChangeShapeType="1"/>
              </p:cNvSpPr>
              <p:nvPr/>
            </p:nvSpPr>
            <p:spPr bwMode="auto">
              <a:xfrm>
                <a:off x="3451" y="142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34" name="Line 738"/>
              <p:cNvSpPr>
                <a:spLocks noChangeShapeType="1"/>
              </p:cNvSpPr>
              <p:nvPr/>
            </p:nvSpPr>
            <p:spPr bwMode="auto">
              <a:xfrm flipH="1">
                <a:off x="3451" y="1419"/>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35" name="Line 739"/>
              <p:cNvSpPr>
                <a:spLocks noChangeShapeType="1"/>
              </p:cNvSpPr>
              <p:nvPr/>
            </p:nvSpPr>
            <p:spPr bwMode="auto">
              <a:xfrm flipH="1">
                <a:off x="3453" y="1417"/>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36" name="Line 740"/>
              <p:cNvSpPr>
                <a:spLocks noChangeShapeType="1"/>
              </p:cNvSpPr>
              <p:nvPr/>
            </p:nvSpPr>
            <p:spPr bwMode="auto">
              <a:xfrm flipH="1">
                <a:off x="3456" y="1415"/>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37" name="Line 741"/>
              <p:cNvSpPr>
                <a:spLocks noChangeShapeType="1"/>
              </p:cNvSpPr>
              <p:nvPr/>
            </p:nvSpPr>
            <p:spPr bwMode="auto">
              <a:xfrm flipH="1">
                <a:off x="3458" y="1412"/>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38" name="Line 742"/>
              <p:cNvSpPr>
                <a:spLocks noChangeShapeType="1"/>
              </p:cNvSpPr>
              <p:nvPr/>
            </p:nvSpPr>
            <p:spPr bwMode="auto">
              <a:xfrm flipH="1">
                <a:off x="3460" y="1410"/>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39" name="Line 743"/>
              <p:cNvSpPr>
                <a:spLocks noChangeShapeType="1"/>
              </p:cNvSpPr>
              <p:nvPr/>
            </p:nvSpPr>
            <p:spPr bwMode="auto">
              <a:xfrm>
                <a:off x="3463" y="141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40" name="Line 744"/>
              <p:cNvSpPr>
                <a:spLocks noChangeShapeType="1"/>
              </p:cNvSpPr>
              <p:nvPr/>
            </p:nvSpPr>
            <p:spPr bwMode="auto">
              <a:xfrm flipH="1">
                <a:off x="3463" y="1408"/>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41" name="Line 745"/>
              <p:cNvSpPr>
                <a:spLocks noChangeShapeType="1"/>
              </p:cNvSpPr>
              <p:nvPr/>
            </p:nvSpPr>
            <p:spPr bwMode="auto">
              <a:xfrm flipH="1">
                <a:off x="3468" y="1405"/>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42" name="Line 746"/>
              <p:cNvSpPr>
                <a:spLocks noChangeShapeType="1"/>
              </p:cNvSpPr>
              <p:nvPr/>
            </p:nvSpPr>
            <p:spPr bwMode="auto">
              <a:xfrm flipH="1">
                <a:off x="3470" y="1403"/>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43" name="Line 747"/>
              <p:cNvSpPr>
                <a:spLocks noChangeShapeType="1"/>
              </p:cNvSpPr>
              <p:nvPr/>
            </p:nvSpPr>
            <p:spPr bwMode="auto">
              <a:xfrm flipH="1">
                <a:off x="3472" y="1400"/>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44" name="Line 748"/>
              <p:cNvSpPr>
                <a:spLocks noChangeShapeType="1"/>
              </p:cNvSpPr>
              <p:nvPr/>
            </p:nvSpPr>
            <p:spPr bwMode="auto">
              <a:xfrm flipH="1">
                <a:off x="3475" y="1400"/>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45" name="Line 749"/>
              <p:cNvSpPr>
                <a:spLocks noChangeShapeType="1"/>
              </p:cNvSpPr>
              <p:nvPr/>
            </p:nvSpPr>
            <p:spPr bwMode="auto">
              <a:xfrm>
                <a:off x="3477" y="140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46" name="Line 750"/>
              <p:cNvSpPr>
                <a:spLocks noChangeShapeType="1"/>
              </p:cNvSpPr>
              <p:nvPr/>
            </p:nvSpPr>
            <p:spPr bwMode="auto">
              <a:xfrm flipH="1">
                <a:off x="3477" y="1398"/>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47" name="Line 751"/>
              <p:cNvSpPr>
                <a:spLocks noChangeShapeType="1"/>
              </p:cNvSpPr>
              <p:nvPr/>
            </p:nvSpPr>
            <p:spPr bwMode="auto">
              <a:xfrm flipH="1">
                <a:off x="3482" y="1396"/>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48" name="Line 752"/>
              <p:cNvSpPr>
                <a:spLocks noChangeShapeType="1"/>
              </p:cNvSpPr>
              <p:nvPr/>
            </p:nvSpPr>
            <p:spPr bwMode="auto">
              <a:xfrm flipH="1">
                <a:off x="3484" y="1393"/>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49" name="Line 753"/>
              <p:cNvSpPr>
                <a:spLocks noChangeShapeType="1"/>
              </p:cNvSpPr>
              <p:nvPr/>
            </p:nvSpPr>
            <p:spPr bwMode="auto">
              <a:xfrm flipH="1">
                <a:off x="3487" y="1391"/>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50" name="Line 754"/>
              <p:cNvSpPr>
                <a:spLocks noChangeShapeType="1"/>
              </p:cNvSpPr>
              <p:nvPr/>
            </p:nvSpPr>
            <p:spPr bwMode="auto">
              <a:xfrm flipH="1">
                <a:off x="3491" y="1389"/>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51" name="Line 755"/>
              <p:cNvSpPr>
                <a:spLocks noChangeShapeType="1"/>
              </p:cNvSpPr>
              <p:nvPr/>
            </p:nvSpPr>
            <p:spPr bwMode="auto">
              <a:xfrm>
                <a:off x="3494" y="138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52" name="Line 756"/>
              <p:cNvSpPr>
                <a:spLocks noChangeShapeType="1"/>
              </p:cNvSpPr>
              <p:nvPr/>
            </p:nvSpPr>
            <p:spPr bwMode="auto">
              <a:xfrm flipH="1">
                <a:off x="3494" y="1386"/>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53" name="Line 757"/>
              <p:cNvSpPr>
                <a:spLocks noChangeShapeType="1"/>
              </p:cNvSpPr>
              <p:nvPr/>
            </p:nvSpPr>
            <p:spPr bwMode="auto">
              <a:xfrm flipH="1">
                <a:off x="3496" y="1384"/>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54" name="Line 758"/>
              <p:cNvSpPr>
                <a:spLocks noChangeShapeType="1"/>
              </p:cNvSpPr>
              <p:nvPr/>
            </p:nvSpPr>
            <p:spPr bwMode="auto">
              <a:xfrm flipH="1">
                <a:off x="3499" y="1381"/>
                <a:ext cx="4"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55" name="Line 759"/>
              <p:cNvSpPr>
                <a:spLocks noChangeShapeType="1"/>
              </p:cNvSpPr>
              <p:nvPr/>
            </p:nvSpPr>
            <p:spPr bwMode="auto">
              <a:xfrm flipH="1">
                <a:off x="3503" y="1379"/>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56" name="Line 760"/>
              <p:cNvSpPr>
                <a:spLocks noChangeShapeType="1"/>
              </p:cNvSpPr>
              <p:nvPr/>
            </p:nvSpPr>
            <p:spPr bwMode="auto">
              <a:xfrm flipH="1">
                <a:off x="3506" y="1377"/>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57" name="Line 761"/>
              <p:cNvSpPr>
                <a:spLocks noChangeShapeType="1"/>
              </p:cNvSpPr>
              <p:nvPr/>
            </p:nvSpPr>
            <p:spPr bwMode="auto">
              <a:xfrm>
                <a:off x="3508" y="137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58" name="Line 762"/>
              <p:cNvSpPr>
                <a:spLocks noChangeShapeType="1"/>
              </p:cNvSpPr>
              <p:nvPr/>
            </p:nvSpPr>
            <p:spPr bwMode="auto">
              <a:xfrm flipH="1">
                <a:off x="3508" y="1374"/>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59" name="Line 763"/>
              <p:cNvSpPr>
                <a:spLocks noChangeShapeType="1"/>
              </p:cNvSpPr>
              <p:nvPr/>
            </p:nvSpPr>
            <p:spPr bwMode="auto">
              <a:xfrm flipH="1">
                <a:off x="3511" y="1374"/>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60" name="Line 764"/>
              <p:cNvSpPr>
                <a:spLocks noChangeShapeType="1"/>
              </p:cNvSpPr>
              <p:nvPr/>
            </p:nvSpPr>
            <p:spPr bwMode="auto">
              <a:xfrm flipH="1">
                <a:off x="3513" y="1372"/>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61" name="Line 765"/>
              <p:cNvSpPr>
                <a:spLocks noChangeShapeType="1"/>
              </p:cNvSpPr>
              <p:nvPr/>
            </p:nvSpPr>
            <p:spPr bwMode="auto">
              <a:xfrm flipH="1">
                <a:off x="3515" y="1370"/>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62" name="Line 766"/>
              <p:cNvSpPr>
                <a:spLocks noChangeShapeType="1"/>
              </p:cNvSpPr>
              <p:nvPr/>
            </p:nvSpPr>
            <p:spPr bwMode="auto">
              <a:xfrm flipH="1">
                <a:off x="3520" y="1367"/>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63" name="Line 767"/>
              <p:cNvSpPr>
                <a:spLocks noChangeShapeType="1"/>
              </p:cNvSpPr>
              <p:nvPr/>
            </p:nvSpPr>
            <p:spPr bwMode="auto">
              <a:xfrm>
                <a:off x="3522" y="136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64" name="Line 768"/>
              <p:cNvSpPr>
                <a:spLocks noChangeShapeType="1"/>
              </p:cNvSpPr>
              <p:nvPr/>
            </p:nvSpPr>
            <p:spPr bwMode="auto">
              <a:xfrm flipH="1">
                <a:off x="3522" y="1365"/>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65" name="Line 769"/>
              <p:cNvSpPr>
                <a:spLocks noChangeShapeType="1"/>
              </p:cNvSpPr>
              <p:nvPr/>
            </p:nvSpPr>
            <p:spPr bwMode="auto">
              <a:xfrm flipH="1">
                <a:off x="3525" y="1365"/>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66" name="Line 770"/>
              <p:cNvSpPr>
                <a:spLocks noChangeShapeType="1"/>
              </p:cNvSpPr>
              <p:nvPr/>
            </p:nvSpPr>
            <p:spPr bwMode="auto">
              <a:xfrm flipH="1">
                <a:off x="3527" y="1362"/>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67" name="Line 771"/>
              <p:cNvSpPr>
                <a:spLocks noChangeShapeType="1"/>
              </p:cNvSpPr>
              <p:nvPr/>
            </p:nvSpPr>
            <p:spPr bwMode="auto">
              <a:xfrm flipH="1">
                <a:off x="3530" y="1360"/>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68" name="Line 772"/>
              <p:cNvSpPr>
                <a:spLocks noChangeShapeType="1"/>
              </p:cNvSpPr>
              <p:nvPr/>
            </p:nvSpPr>
            <p:spPr bwMode="auto">
              <a:xfrm flipH="1">
                <a:off x="3534" y="1358"/>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69" name="Line 773"/>
              <p:cNvSpPr>
                <a:spLocks noChangeShapeType="1"/>
              </p:cNvSpPr>
              <p:nvPr/>
            </p:nvSpPr>
            <p:spPr bwMode="auto">
              <a:xfrm>
                <a:off x="3537" y="135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70" name="Line 774"/>
              <p:cNvSpPr>
                <a:spLocks noChangeShapeType="1"/>
              </p:cNvSpPr>
              <p:nvPr/>
            </p:nvSpPr>
            <p:spPr bwMode="auto">
              <a:xfrm flipH="1">
                <a:off x="3537" y="1358"/>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71" name="Line 775"/>
              <p:cNvSpPr>
                <a:spLocks noChangeShapeType="1"/>
              </p:cNvSpPr>
              <p:nvPr/>
            </p:nvSpPr>
            <p:spPr bwMode="auto">
              <a:xfrm flipH="1">
                <a:off x="3539" y="1355"/>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72" name="Line 776"/>
              <p:cNvSpPr>
                <a:spLocks noChangeShapeType="1"/>
              </p:cNvSpPr>
              <p:nvPr/>
            </p:nvSpPr>
            <p:spPr bwMode="auto">
              <a:xfrm flipH="1">
                <a:off x="3541" y="1353"/>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73" name="Line 777"/>
              <p:cNvSpPr>
                <a:spLocks noChangeShapeType="1"/>
              </p:cNvSpPr>
              <p:nvPr/>
            </p:nvSpPr>
            <p:spPr bwMode="auto">
              <a:xfrm flipH="1">
                <a:off x="3546" y="1350"/>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74" name="Line 778"/>
              <p:cNvSpPr>
                <a:spLocks noChangeShapeType="1"/>
              </p:cNvSpPr>
              <p:nvPr/>
            </p:nvSpPr>
            <p:spPr bwMode="auto">
              <a:xfrm flipH="1">
                <a:off x="3549" y="1348"/>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75" name="Line 779"/>
              <p:cNvSpPr>
                <a:spLocks noChangeShapeType="1"/>
              </p:cNvSpPr>
              <p:nvPr/>
            </p:nvSpPr>
            <p:spPr bwMode="auto">
              <a:xfrm>
                <a:off x="3551" y="134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76" name="Line 780"/>
              <p:cNvSpPr>
                <a:spLocks noChangeShapeType="1"/>
              </p:cNvSpPr>
              <p:nvPr/>
            </p:nvSpPr>
            <p:spPr bwMode="auto">
              <a:xfrm flipH="1">
                <a:off x="3551" y="1348"/>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77" name="Line 781"/>
              <p:cNvSpPr>
                <a:spLocks noChangeShapeType="1"/>
              </p:cNvSpPr>
              <p:nvPr/>
            </p:nvSpPr>
            <p:spPr bwMode="auto">
              <a:xfrm flipH="1">
                <a:off x="3556" y="1346"/>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78" name="Line 782"/>
              <p:cNvSpPr>
                <a:spLocks noChangeShapeType="1"/>
              </p:cNvSpPr>
              <p:nvPr/>
            </p:nvSpPr>
            <p:spPr bwMode="auto">
              <a:xfrm flipH="1">
                <a:off x="3558" y="1343"/>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79" name="Line 783"/>
              <p:cNvSpPr>
                <a:spLocks noChangeShapeType="1"/>
              </p:cNvSpPr>
              <p:nvPr/>
            </p:nvSpPr>
            <p:spPr bwMode="auto">
              <a:xfrm flipH="1">
                <a:off x="3561" y="1343"/>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80" name="Line 784"/>
              <p:cNvSpPr>
                <a:spLocks noChangeShapeType="1"/>
              </p:cNvSpPr>
              <p:nvPr/>
            </p:nvSpPr>
            <p:spPr bwMode="auto">
              <a:xfrm flipH="1">
                <a:off x="3563" y="1341"/>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81" name="Line 785"/>
              <p:cNvSpPr>
                <a:spLocks noChangeShapeType="1"/>
              </p:cNvSpPr>
              <p:nvPr/>
            </p:nvSpPr>
            <p:spPr bwMode="auto">
              <a:xfrm>
                <a:off x="3565" y="134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82" name="Line 786"/>
              <p:cNvSpPr>
                <a:spLocks noChangeShapeType="1"/>
              </p:cNvSpPr>
              <p:nvPr/>
            </p:nvSpPr>
            <p:spPr bwMode="auto">
              <a:xfrm flipH="1">
                <a:off x="3565" y="1339"/>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83" name="Line 787"/>
              <p:cNvSpPr>
                <a:spLocks noChangeShapeType="1"/>
              </p:cNvSpPr>
              <p:nvPr/>
            </p:nvSpPr>
            <p:spPr bwMode="auto">
              <a:xfrm flipH="1">
                <a:off x="3570" y="1339"/>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84" name="Line 788"/>
              <p:cNvSpPr>
                <a:spLocks noChangeShapeType="1"/>
              </p:cNvSpPr>
              <p:nvPr/>
            </p:nvSpPr>
            <p:spPr bwMode="auto">
              <a:xfrm flipH="1">
                <a:off x="3572" y="1336"/>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85" name="Line 789"/>
              <p:cNvSpPr>
                <a:spLocks noChangeShapeType="1"/>
              </p:cNvSpPr>
              <p:nvPr/>
            </p:nvSpPr>
            <p:spPr bwMode="auto">
              <a:xfrm flipH="1">
                <a:off x="3575" y="1334"/>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86" name="Line 790"/>
              <p:cNvSpPr>
                <a:spLocks noChangeShapeType="1"/>
              </p:cNvSpPr>
              <p:nvPr/>
            </p:nvSpPr>
            <p:spPr bwMode="auto">
              <a:xfrm flipH="1">
                <a:off x="3580" y="1331"/>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87" name="Line 791"/>
              <p:cNvSpPr>
                <a:spLocks noChangeShapeType="1"/>
              </p:cNvSpPr>
              <p:nvPr/>
            </p:nvSpPr>
            <p:spPr bwMode="auto">
              <a:xfrm>
                <a:off x="3582" y="133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88" name="Line 792"/>
              <p:cNvSpPr>
                <a:spLocks noChangeShapeType="1"/>
              </p:cNvSpPr>
              <p:nvPr/>
            </p:nvSpPr>
            <p:spPr bwMode="auto">
              <a:xfrm flipH="1">
                <a:off x="3582" y="1331"/>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89" name="Line 793"/>
              <p:cNvSpPr>
                <a:spLocks noChangeShapeType="1"/>
              </p:cNvSpPr>
              <p:nvPr/>
            </p:nvSpPr>
            <p:spPr bwMode="auto">
              <a:xfrm flipH="1">
                <a:off x="3584" y="1329"/>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90" name="Line 794"/>
              <p:cNvSpPr>
                <a:spLocks noChangeShapeType="1"/>
              </p:cNvSpPr>
              <p:nvPr/>
            </p:nvSpPr>
            <p:spPr bwMode="auto">
              <a:xfrm flipH="1">
                <a:off x="3587" y="1329"/>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91" name="Line 795"/>
              <p:cNvSpPr>
                <a:spLocks noChangeShapeType="1"/>
              </p:cNvSpPr>
              <p:nvPr/>
            </p:nvSpPr>
            <p:spPr bwMode="auto">
              <a:xfrm flipH="1">
                <a:off x="3589" y="1327"/>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92" name="Line 796"/>
              <p:cNvSpPr>
                <a:spLocks noChangeShapeType="1"/>
              </p:cNvSpPr>
              <p:nvPr/>
            </p:nvSpPr>
            <p:spPr bwMode="auto">
              <a:xfrm flipH="1">
                <a:off x="3594" y="1324"/>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93" name="Line 797"/>
              <p:cNvSpPr>
                <a:spLocks noChangeShapeType="1"/>
              </p:cNvSpPr>
              <p:nvPr/>
            </p:nvSpPr>
            <p:spPr bwMode="auto">
              <a:xfrm>
                <a:off x="3596" y="132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94" name="Line 798"/>
              <p:cNvSpPr>
                <a:spLocks noChangeShapeType="1"/>
              </p:cNvSpPr>
              <p:nvPr/>
            </p:nvSpPr>
            <p:spPr bwMode="auto">
              <a:xfrm flipH="1">
                <a:off x="3596" y="1324"/>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95" name="Line 799"/>
              <p:cNvSpPr>
                <a:spLocks noChangeShapeType="1"/>
              </p:cNvSpPr>
              <p:nvPr/>
            </p:nvSpPr>
            <p:spPr bwMode="auto">
              <a:xfrm flipH="1">
                <a:off x="3599" y="1322"/>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96" name="Line 800"/>
              <p:cNvSpPr>
                <a:spLocks noChangeShapeType="1"/>
              </p:cNvSpPr>
              <p:nvPr/>
            </p:nvSpPr>
            <p:spPr bwMode="auto">
              <a:xfrm flipH="1">
                <a:off x="3601" y="1322"/>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97" name="Line 801"/>
              <p:cNvSpPr>
                <a:spLocks noChangeShapeType="1"/>
              </p:cNvSpPr>
              <p:nvPr/>
            </p:nvSpPr>
            <p:spPr bwMode="auto">
              <a:xfrm flipH="1">
                <a:off x="3603" y="1320"/>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98" name="Line 802"/>
              <p:cNvSpPr>
                <a:spLocks noChangeShapeType="1"/>
              </p:cNvSpPr>
              <p:nvPr/>
            </p:nvSpPr>
            <p:spPr bwMode="auto">
              <a:xfrm flipH="1">
                <a:off x="3606" y="1320"/>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999" name="Line 803"/>
              <p:cNvSpPr>
                <a:spLocks noChangeShapeType="1"/>
              </p:cNvSpPr>
              <p:nvPr/>
            </p:nvSpPr>
            <p:spPr bwMode="auto">
              <a:xfrm>
                <a:off x="3608" y="132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00" name="Line 804"/>
              <p:cNvSpPr>
                <a:spLocks noChangeShapeType="1"/>
              </p:cNvSpPr>
              <p:nvPr/>
            </p:nvSpPr>
            <p:spPr bwMode="auto">
              <a:xfrm flipH="1">
                <a:off x="3608" y="1317"/>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01" name="Line 805"/>
              <p:cNvSpPr>
                <a:spLocks noChangeShapeType="1"/>
              </p:cNvSpPr>
              <p:nvPr/>
            </p:nvSpPr>
            <p:spPr bwMode="auto">
              <a:xfrm flipH="1">
                <a:off x="3611" y="1317"/>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02" name="Line 806"/>
              <p:cNvSpPr>
                <a:spLocks noChangeShapeType="1"/>
              </p:cNvSpPr>
              <p:nvPr/>
            </p:nvSpPr>
            <p:spPr bwMode="auto">
              <a:xfrm flipH="1">
                <a:off x="3613" y="1315"/>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03" name="Line 807"/>
              <p:cNvSpPr>
                <a:spLocks noChangeShapeType="1"/>
              </p:cNvSpPr>
              <p:nvPr/>
            </p:nvSpPr>
            <p:spPr bwMode="auto">
              <a:xfrm flipH="1">
                <a:off x="3615" y="1315"/>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04" name="Line 808"/>
              <p:cNvSpPr>
                <a:spLocks noChangeShapeType="1"/>
              </p:cNvSpPr>
              <p:nvPr/>
            </p:nvSpPr>
            <p:spPr bwMode="auto">
              <a:xfrm flipH="1">
                <a:off x="3620" y="1312"/>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005" name="Line 809"/>
              <p:cNvSpPr>
                <a:spLocks noChangeShapeType="1"/>
              </p:cNvSpPr>
              <p:nvPr/>
            </p:nvSpPr>
            <p:spPr bwMode="auto">
              <a:xfrm>
                <a:off x="3622" y="131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7657" name="Group 1011"/>
            <p:cNvGrpSpPr>
              <a:grpSpLocks/>
            </p:cNvGrpSpPr>
            <p:nvPr/>
          </p:nvGrpSpPr>
          <p:grpSpPr bwMode="auto">
            <a:xfrm>
              <a:off x="1623" y="1236"/>
              <a:ext cx="2564" cy="2155"/>
              <a:chOff x="1623" y="1236"/>
              <a:chExt cx="2564" cy="2155"/>
            </a:xfrm>
          </p:grpSpPr>
          <p:sp>
            <p:nvSpPr>
              <p:cNvPr id="28606" name="Line 811"/>
              <p:cNvSpPr>
                <a:spLocks noChangeShapeType="1"/>
              </p:cNvSpPr>
              <p:nvPr/>
            </p:nvSpPr>
            <p:spPr bwMode="auto">
              <a:xfrm flipH="1">
                <a:off x="3622" y="1312"/>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07" name="Line 812"/>
              <p:cNvSpPr>
                <a:spLocks noChangeShapeType="1"/>
              </p:cNvSpPr>
              <p:nvPr/>
            </p:nvSpPr>
            <p:spPr bwMode="auto">
              <a:xfrm flipH="1">
                <a:off x="3625" y="1310"/>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08" name="Line 813"/>
              <p:cNvSpPr>
                <a:spLocks noChangeShapeType="1"/>
              </p:cNvSpPr>
              <p:nvPr/>
            </p:nvSpPr>
            <p:spPr bwMode="auto">
              <a:xfrm flipH="1">
                <a:off x="3627" y="1310"/>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09" name="Line 814"/>
              <p:cNvSpPr>
                <a:spLocks noChangeShapeType="1"/>
              </p:cNvSpPr>
              <p:nvPr/>
            </p:nvSpPr>
            <p:spPr bwMode="auto">
              <a:xfrm flipH="1">
                <a:off x="3630" y="1308"/>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10" name="Line 815"/>
              <p:cNvSpPr>
                <a:spLocks noChangeShapeType="1"/>
              </p:cNvSpPr>
              <p:nvPr/>
            </p:nvSpPr>
            <p:spPr bwMode="auto">
              <a:xfrm flipH="1">
                <a:off x="3634" y="1308"/>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11" name="Line 816"/>
              <p:cNvSpPr>
                <a:spLocks noChangeShapeType="1"/>
              </p:cNvSpPr>
              <p:nvPr/>
            </p:nvSpPr>
            <p:spPr bwMode="auto">
              <a:xfrm>
                <a:off x="3637" y="130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12" name="Line 817"/>
              <p:cNvSpPr>
                <a:spLocks noChangeShapeType="1"/>
              </p:cNvSpPr>
              <p:nvPr/>
            </p:nvSpPr>
            <p:spPr bwMode="auto">
              <a:xfrm flipH="1">
                <a:off x="3637" y="1305"/>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13" name="Line 818"/>
              <p:cNvSpPr>
                <a:spLocks noChangeShapeType="1"/>
              </p:cNvSpPr>
              <p:nvPr/>
            </p:nvSpPr>
            <p:spPr bwMode="auto">
              <a:xfrm flipH="1">
                <a:off x="3639" y="1305"/>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14" name="Line 819"/>
              <p:cNvSpPr>
                <a:spLocks noChangeShapeType="1"/>
              </p:cNvSpPr>
              <p:nvPr/>
            </p:nvSpPr>
            <p:spPr bwMode="auto">
              <a:xfrm flipH="1">
                <a:off x="3642" y="1303"/>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15" name="Line 820"/>
              <p:cNvSpPr>
                <a:spLocks noChangeShapeType="1"/>
              </p:cNvSpPr>
              <p:nvPr/>
            </p:nvSpPr>
            <p:spPr bwMode="auto">
              <a:xfrm flipH="1">
                <a:off x="3646" y="1303"/>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16" name="Line 821"/>
              <p:cNvSpPr>
                <a:spLocks noChangeShapeType="1"/>
              </p:cNvSpPr>
              <p:nvPr/>
            </p:nvSpPr>
            <p:spPr bwMode="auto">
              <a:xfrm flipH="1">
                <a:off x="3649" y="1301"/>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17" name="Line 822"/>
              <p:cNvSpPr>
                <a:spLocks noChangeShapeType="1"/>
              </p:cNvSpPr>
              <p:nvPr/>
            </p:nvSpPr>
            <p:spPr bwMode="auto">
              <a:xfrm>
                <a:off x="3651" y="130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18" name="Line 823"/>
              <p:cNvSpPr>
                <a:spLocks noChangeShapeType="1"/>
              </p:cNvSpPr>
              <p:nvPr/>
            </p:nvSpPr>
            <p:spPr bwMode="auto">
              <a:xfrm flipH="1">
                <a:off x="3651" y="1301"/>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19" name="Line 824"/>
              <p:cNvSpPr>
                <a:spLocks noChangeShapeType="1"/>
              </p:cNvSpPr>
              <p:nvPr/>
            </p:nvSpPr>
            <p:spPr bwMode="auto">
              <a:xfrm flipH="1">
                <a:off x="3656" y="1298"/>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20" name="Line 825"/>
              <p:cNvSpPr>
                <a:spLocks noChangeShapeType="1"/>
              </p:cNvSpPr>
              <p:nvPr/>
            </p:nvSpPr>
            <p:spPr bwMode="auto">
              <a:xfrm flipH="1">
                <a:off x="3658" y="1298"/>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21" name="Line 826"/>
              <p:cNvSpPr>
                <a:spLocks noChangeShapeType="1"/>
              </p:cNvSpPr>
              <p:nvPr/>
            </p:nvSpPr>
            <p:spPr bwMode="auto">
              <a:xfrm flipH="1">
                <a:off x="3661" y="1296"/>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22" name="Line 827"/>
              <p:cNvSpPr>
                <a:spLocks noChangeShapeType="1"/>
              </p:cNvSpPr>
              <p:nvPr/>
            </p:nvSpPr>
            <p:spPr bwMode="auto">
              <a:xfrm flipH="1">
                <a:off x="3665" y="1296"/>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23" name="Line 828"/>
              <p:cNvSpPr>
                <a:spLocks noChangeShapeType="1"/>
              </p:cNvSpPr>
              <p:nvPr/>
            </p:nvSpPr>
            <p:spPr bwMode="auto">
              <a:xfrm>
                <a:off x="3668" y="1296"/>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24" name="Line 829"/>
              <p:cNvSpPr>
                <a:spLocks noChangeShapeType="1"/>
              </p:cNvSpPr>
              <p:nvPr/>
            </p:nvSpPr>
            <p:spPr bwMode="auto">
              <a:xfrm flipH="1">
                <a:off x="3668" y="1293"/>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25" name="Line 830"/>
              <p:cNvSpPr>
                <a:spLocks noChangeShapeType="1"/>
              </p:cNvSpPr>
              <p:nvPr/>
            </p:nvSpPr>
            <p:spPr bwMode="auto">
              <a:xfrm flipH="1">
                <a:off x="3670" y="1293"/>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26" name="Line 831"/>
              <p:cNvSpPr>
                <a:spLocks noChangeShapeType="1"/>
              </p:cNvSpPr>
              <p:nvPr/>
            </p:nvSpPr>
            <p:spPr bwMode="auto">
              <a:xfrm flipH="1">
                <a:off x="3673" y="1293"/>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27" name="Line 832"/>
              <p:cNvSpPr>
                <a:spLocks noChangeShapeType="1"/>
              </p:cNvSpPr>
              <p:nvPr/>
            </p:nvSpPr>
            <p:spPr bwMode="auto">
              <a:xfrm flipH="1">
                <a:off x="3677" y="1291"/>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28" name="Line 833"/>
              <p:cNvSpPr>
                <a:spLocks noChangeShapeType="1"/>
              </p:cNvSpPr>
              <p:nvPr/>
            </p:nvSpPr>
            <p:spPr bwMode="auto">
              <a:xfrm flipH="1">
                <a:off x="3680" y="1291"/>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29" name="Line 834"/>
              <p:cNvSpPr>
                <a:spLocks noChangeShapeType="1"/>
              </p:cNvSpPr>
              <p:nvPr/>
            </p:nvSpPr>
            <p:spPr bwMode="auto">
              <a:xfrm>
                <a:off x="3682" y="129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30" name="Line 835"/>
              <p:cNvSpPr>
                <a:spLocks noChangeShapeType="1"/>
              </p:cNvSpPr>
              <p:nvPr/>
            </p:nvSpPr>
            <p:spPr bwMode="auto">
              <a:xfrm flipH="1">
                <a:off x="3682" y="1289"/>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31" name="Line 836"/>
              <p:cNvSpPr>
                <a:spLocks noChangeShapeType="1"/>
              </p:cNvSpPr>
              <p:nvPr/>
            </p:nvSpPr>
            <p:spPr bwMode="auto">
              <a:xfrm flipH="1">
                <a:off x="3684" y="1289"/>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32" name="Line 837"/>
              <p:cNvSpPr>
                <a:spLocks noChangeShapeType="1"/>
              </p:cNvSpPr>
              <p:nvPr/>
            </p:nvSpPr>
            <p:spPr bwMode="auto">
              <a:xfrm flipH="1">
                <a:off x="3687" y="1289"/>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33" name="Line 838"/>
              <p:cNvSpPr>
                <a:spLocks noChangeShapeType="1"/>
              </p:cNvSpPr>
              <p:nvPr/>
            </p:nvSpPr>
            <p:spPr bwMode="auto">
              <a:xfrm flipH="1">
                <a:off x="3689" y="1289"/>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34" name="Line 839"/>
              <p:cNvSpPr>
                <a:spLocks noChangeShapeType="1"/>
              </p:cNvSpPr>
              <p:nvPr/>
            </p:nvSpPr>
            <p:spPr bwMode="auto">
              <a:xfrm flipH="1">
                <a:off x="3692" y="1286"/>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35" name="Line 840"/>
              <p:cNvSpPr>
                <a:spLocks noChangeShapeType="1"/>
              </p:cNvSpPr>
              <p:nvPr/>
            </p:nvSpPr>
            <p:spPr bwMode="auto">
              <a:xfrm>
                <a:off x="3694" y="1286"/>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36" name="Line 841"/>
              <p:cNvSpPr>
                <a:spLocks noChangeShapeType="1"/>
              </p:cNvSpPr>
              <p:nvPr/>
            </p:nvSpPr>
            <p:spPr bwMode="auto">
              <a:xfrm flipH="1">
                <a:off x="3694" y="1286"/>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37" name="Line 842"/>
              <p:cNvSpPr>
                <a:spLocks noChangeShapeType="1"/>
              </p:cNvSpPr>
              <p:nvPr/>
            </p:nvSpPr>
            <p:spPr bwMode="auto">
              <a:xfrm flipH="1">
                <a:off x="3699" y="1284"/>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38" name="Line 843"/>
              <p:cNvSpPr>
                <a:spLocks noChangeShapeType="1"/>
              </p:cNvSpPr>
              <p:nvPr/>
            </p:nvSpPr>
            <p:spPr bwMode="auto">
              <a:xfrm flipH="1">
                <a:off x="3701" y="1284"/>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39" name="Line 844"/>
              <p:cNvSpPr>
                <a:spLocks noChangeShapeType="1"/>
              </p:cNvSpPr>
              <p:nvPr/>
            </p:nvSpPr>
            <p:spPr bwMode="auto">
              <a:xfrm flipH="1">
                <a:off x="3704" y="1284"/>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40" name="Line 845"/>
              <p:cNvSpPr>
                <a:spLocks noChangeShapeType="1"/>
              </p:cNvSpPr>
              <p:nvPr/>
            </p:nvSpPr>
            <p:spPr bwMode="auto">
              <a:xfrm flipH="1">
                <a:off x="3708" y="1282"/>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41" name="Line 846"/>
              <p:cNvSpPr>
                <a:spLocks noChangeShapeType="1"/>
              </p:cNvSpPr>
              <p:nvPr/>
            </p:nvSpPr>
            <p:spPr bwMode="auto">
              <a:xfrm>
                <a:off x="3711" y="128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42" name="Line 847"/>
              <p:cNvSpPr>
                <a:spLocks noChangeShapeType="1"/>
              </p:cNvSpPr>
              <p:nvPr/>
            </p:nvSpPr>
            <p:spPr bwMode="auto">
              <a:xfrm flipH="1">
                <a:off x="3711" y="1282"/>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43" name="Line 848"/>
              <p:cNvSpPr>
                <a:spLocks noChangeShapeType="1"/>
              </p:cNvSpPr>
              <p:nvPr/>
            </p:nvSpPr>
            <p:spPr bwMode="auto">
              <a:xfrm flipH="1">
                <a:off x="3713" y="1279"/>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44" name="Line 849"/>
              <p:cNvSpPr>
                <a:spLocks noChangeShapeType="1"/>
              </p:cNvSpPr>
              <p:nvPr/>
            </p:nvSpPr>
            <p:spPr bwMode="auto">
              <a:xfrm flipH="1">
                <a:off x="3718" y="1279"/>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45" name="Line 850"/>
              <p:cNvSpPr>
                <a:spLocks noChangeShapeType="1"/>
              </p:cNvSpPr>
              <p:nvPr/>
            </p:nvSpPr>
            <p:spPr bwMode="auto">
              <a:xfrm flipH="1">
                <a:off x="3720" y="1279"/>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46" name="Line 851"/>
              <p:cNvSpPr>
                <a:spLocks noChangeShapeType="1"/>
              </p:cNvSpPr>
              <p:nvPr/>
            </p:nvSpPr>
            <p:spPr bwMode="auto">
              <a:xfrm flipH="1">
                <a:off x="3723" y="1279"/>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47" name="Line 852"/>
              <p:cNvSpPr>
                <a:spLocks noChangeShapeType="1"/>
              </p:cNvSpPr>
              <p:nvPr/>
            </p:nvSpPr>
            <p:spPr bwMode="auto">
              <a:xfrm>
                <a:off x="3725" y="127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48" name="Line 853"/>
              <p:cNvSpPr>
                <a:spLocks noChangeShapeType="1"/>
              </p:cNvSpPr>
              <p:nvPr/>
            </p:nvSpPr>
            <p:spPr bwMode="auto">
              <a:xfrm flipH="1">
                <a:off x="3725" y="1277"/>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49" name="Line 854"/>
              <p:cNvSpPr>
                <a:spLocks noChangeShapeType="1"/>
              </p:cNvSpPr>
              <p:nvPr/>
            </p:nvSpPr>
            <p:spPr bwMode="auto">
              <a:xfrm flipH="1">
                <a:off x="3727" y="1277"/>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50" name="Line 855"/>
              <p:cNvSpPr>
                <a:spLocks noChangeShapeType="1"/>
              </p:cNvSpPr>
              <p:nvPr/>
            </p:nvSpPr>
            <p:spPr bwMode="auto">
              <a:xfrm flipH="1">
                <a:off x="3730" y="1277"/>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51" name="Line 856"/>
              <p:cNvSpPr>
                <a:spLocks noChangeShapeType="1"/>
              </p:cNvSpPr>
              <p:nvPr/>
            </p:nvSpPr>
            <p:spPr bwMode="auto">
              <a:xfrm flipH="1">
                <a:off x="3732" y="1277"/>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52" name="Line 857"/>
              <p:cNvSpPr>
                <a:spLocks noChangeShapeType="1"/>
              </p:cNvSpPr>
              <p:nvPr/>
            </p:nvSpPr>
            <p:spPr bwMode="auto">
              <a:xfrm flipH="1">
                <a:off x="3734" y="1274"/>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53" name="Line 858"/>
              <p:cNvSpPr>
                <a:spLocks noChangeShapeType="1"/>
              </p:cNvSpPr>
              <p:nvPr/>
            </p:nvSpPr>
            <p:spPr bwMode="auto">
              <a:xfrm>
                <a:off x="3737" y="127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54" name="Line 859"/>
              <p:cNvSpPr>
                <a:spLocks noChangeShapeType="1"/>
              </p:cNvSpPr>
              <p:nvPr/>
            </p:nvSpPr>
            <p:spPr bwMode="auto">
              <a:xfrm flipH="1">
                <a:off x="3737" y="1274"/>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55" name="Line 860"/>
              <p:cNvSpPr>
                <a:spLocks noChangeShapeType="1"/>
              </p:cNvSpPr>
              <p:nvPr/>
            </p:nvSpPr>
            <p:spPr bwMode="auto">
              <a:xfrm flipH="1">
                <a:off x="3739" y="1274"/>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56" name="Line 861"/>
              <p:cNvSpPr>
                <a:spLocks noChangeShapeType="1"/>
              </p:cNvSpPr>
              <p:nvPr/>
            </p:nvSpPr>
            <p:spPr bwMode="auto">
              <a:xfrm flipH="1">
                <a:off x="3744" y="1272"/>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57" name="Line 862"/>
              <p:cNvSpPr>
                <a:spLocks noChangeShapeType="1"/>
              </p:cNvSpPr>
              <p:nvPr/>
            </p:nvSpPr>
            <p:spPr bwMode="auto">
              <a:xfrm flipH="1">
                <a:off x="3746" y="1272"/>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58" name="Line 863"/>
              <p:cNvSpPr>
                <a:spLocks noChangeShapeType="1"/>
              </p:cNvSpPr>
              <p:nvPr/>
            </p:nvSpPr>
            <p:spPr bwMode="auto">
              <a:xfrm flipH="1">
                <a:off x="3749" y="1272"/>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59" name="Line 864"/>
              <p:cNvSpPr>
                <a:spLocks noChangeShapeType="1"/>
              </p:cNvSpPr>
              <p:nvPr/>
            </p:nvSpPr>
            <p:spPr bwMode="auto">
              <a:xfrm>
                <a:off x="3754" y="127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60" name="Line 865"/>
              <p:cNvSpPr>
                <a:spLocks noChangeShapeType="1"/>
              </p:cNvSpPr>
              <p:nvPr/>
            </p:nvSpPr>
            <p:spPr bwMode="auto">
              <a:xfrm flipH="1">
                <a:off x="3754" y="1270"/>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61" name="Line 866"/>
              <p:cNvSpPr>
                <a:spLocks noChangeShapeType="1"/>
              </p:cNvSpPr>
              <p:nvPr/>
            </p:nvSpPr>
            <p:spPr bwMode="auto">
              <a:xfrm flipH="1">
                <a:off x="3756" y="1270"/>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62" name="Line 867"/>
              <p:cNvSpPr>
                <a:spLocks noChangeShapeType="1"/>
              </p:cNvSpPr>
              <p:nvPr/>
            </p:nvSpPr>
            <p:spPr bwMode="auto">
              <a:xfrm flipH="1">
                <a:off x="3761" y="1270"/>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63" name="Line 868"/>
              <p:cNvSpPr>
                <a:spLocks noChangeShapeType="1"/>
              </p:cNvSpPr>
              <p:nvPr/>
            </p:nvSpPr>
            <p:spPr bwMode="auto">
              <a:xfrm flipH="1">
                <a:off x="3763" y="1267"/>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64" name="Line 869"/>
              <p:cNvSpPr>
                <a:spLocks noChangeShapeType="1"/>
              </p:cNvSpPr>
              <p:nvPr/>
            </p:nvSpPr>
            <p:spPr bwMode="auto">
              <a:xfrm flipH="1">
                <a:off x="3768" y="1267"/>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65" name="Line 870"/>
              <p:cNvSpPr>
                <a:spLocks noChangeShapeType="1"/>
              </p:cNvSpPr>
              <p:nvPr/>
            </p:nvSpPr>
            <p:spPr bwMode="auto">
              <a:xfrm>
                <a:off x="3770" y="126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66" name="Line 871"/>
              <p:cNvSpPr>
                <a:spLocks noChangeShapeType="1"/>
              </p:cNvSpPr>
              <p:nvPr/>
            </p:nvSpPr>
            <p:spPr bwMode="auto">
              <a:xfrm flipH="1">
                <a:off x="3770" y="1267"/>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67" name="Line 872"/>
              <p:cNvSpPr>
                <a:spLocks noChangeShapeType="1"/>
              </p:cNvSpPr>
              <p:nvPr/>
            </p:nvSpPr>
            <p:spPr bwMode="auto">
              <a:xfrm flipH="1">
                <a:off x="3773" y="1267"/>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68" name="Line 873"/>
              <p:cNvSpPr>
                <a:spLocks noChangeShapeType="1"/>
              </p:cNvSpPr>
              <p:nvPr/>
            </p:nvSpPr>
            <p:spPr bwMode="auto">
              <a:xfrm flipH="1">
                <a:off x="3775" y="1265"/>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69" name="Line 874"/>
              <p:cNvSpPr>
                <a:spLocks noChangeShapeType="1"/>
              </p:cNvSpPr>
              <p:nvPr/>
            </p:nvSpPr>
            <p:spPr bwMode="auto">
              <a:xfrm flipH="1">
                <a:off x="3780" y="1265"/>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70" name="Line 875"/>
              <p:cNvSpPr>
                <a:spLocks noChangeShapeType="1"/>
              </p:cNvSpPr>
              <p:nvPr/>
            </p:nvSpPr>
            <p:spPr bwMode="auto">
              <a:xfrm flipH="1">
                <a:off x="3782" y="1265"/>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71" name="Line 876"/>
              <p:cNvSpPr>
                <a:spLocks noChangeShapeType="1"/>
              </p:cNvSpPr>
              <p:nvPr/>
            </p:nvSpPr>
            <p:spPr bwMode="auto">
              <a:xfrm>
                <a:off x="3785" y="126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72" name="Line 877"/>
              <p:cNvSpPr>
                <a:spLocks noChangeShapeType="1"/>
              </p:cNvSpPr>
              <p:nvPr/>
            </p:nvSpPr>
            <p:spPr bwMode="auto">
              <a:xfrm flipH="1">
                <a:off x="3785" y="1265"/>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73" name="Line 878"/>
              <p:cNvSpPr>
                <a:spLocks noChangeShapeType="1"/>
              </p:cNvSpPr>
              <p:nvPr/>
            </p:nvSpPr>
            <p:spPr bwMode="auto">
              <a:xfrm flipH="1">
                <a:off x="3787" y="1265"/>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74" name="Line 879"/>
              <p:cNvSpPr>
                <a:spLocks noChangeShapeType="1"/>
              </p:cNvSpPr>
              <p:nvPr/>
            </p:nvSpPr>
            <p:spPr bwMode="auto">
              <a:xfrm flipH="1">
                <a:off x="3789" y="1265"/>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75" name="Line 880"/>
              <p:cNvSpPr>
                <a:spLocks noChangeShapeType="1"/>
              </p:cNvSpPr>
              <p:nvPr/>
            </p:nvSpPr>
            <p:spPr bwMode="auto">
              <a:xfrm>
                <a:off x="3792" y="1263"/>
                <a:ext cx="0"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76" name="Line 881"/>
              <p:cNvSpPr>
                <a:spLocks noChangeShapeType="1"/>
              </p:cNvSpPr>
              <p:nvPr/>
            </p:nvSpPr>
            <p:spPr bwMode="auto">
              <a:xfrm flipH="1">
                <a:off x="3792" y="1263"/>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77" name="Line 882"/>
              <p:cNvSpPr>
                <a:spLocks noChangeShapeType="1"/>
              </p:cNvSpPr>
              <p:nvPr/>
            </p:nvSpPr>
            <p:spPr bwMode="auto">
              <a:xfrm>
                <a:off x="3794" y="126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78" name="Line 883"/>
              <p:cNvSpPr>
                <a:spLocks noChangeShapeType="1"/>
              </p:cNvSpPr>
              <p:nvPr/>
            </p:nvSpPr>
            <p:spPr bwMode="auto">
              <a:xfrm flipH="1">
                <a:off x="3794" y="1263"/>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79" name="Line 884"/>
              <p:cNvSpPr>
                <a:spLocks noChangeShapeType="1"/>
              </p:cNvSpPr>
              <p:nvPr/>
            </p:nvSpPr>
            <p:spPr bwMode="auto">
              <a:xfrm flipH="1">
                <a:off x="3799" y="1263"/>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80" name="Line 885"/>
              <p:cNvSpPr>
                <a:spLocks noChangeShapeType="1"/>
              </p:cNvSpPr>
              <p:nvPr/>
            </p:nvSpPr>
            <p:spPr bwMode="auto">
              <a:xfrm flipH="1">
                <a:off x="3801" y="1263"/>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81" name="Line 886"/>
              <p:cNvSpPr>
                <a:spLocks noChangeShapeType="1"/>
              </p:cNvSpPr>
              <p:nvPr/>
            </p:nvSpPr>
            <p:spPr bwMode="auto">
              <a:xfrm flipH="1">
                <a:off x="3804" y="1260"/>
                <a:ext cx="4"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82" name="Line 887"/>
              <p:cNvSpPr>
                <a:spLocks noChangeShapeType="1"/>
              </p:cNvSpPr>
              <p:nvPr/>
            </p:nvSpPr>
            <p:spPr bwMode="auto">
              <a:xfrm flipH="1">
                <a:off x="3808" y="1260"/>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83" name="Line 888"/>
              <p:cNvSpPr>
                <a:spLocks noChangeShapeType="1"/>
              </p:cNvSpPr>
              <p:nvPr/>
            </p:nvSpPr>
            <p:spPr bwMode="auto">
              <a:xfrm>
                <a:off x="3811" y="126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84" name="Line 889"/>
              <p:cNvSpPr>
                <a:spLocks noChangeShapeType="1"/>
              </p:cNvSpPr>
              <p:nvPr/>
            </p:nvSpPr>
            <p:spPr bwMode="auto">
              <a:xfrm flipH="1">
                <a:off x="3811" y="1260"/>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85" name="Line 890"/>
              <p:cNvSpPr>
                <a:spLocks noChangeShapeType="1"/>
              </p:cNvSpPr>
              <p:nvPr/>
            </p:nvSpPr>
            <p:spPr bwMode="auto">
              <a:xfrm flipH="1">
                <a:off x="3815" y="1260"/>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86" name="Line 891"/>
              <p:cNvSpPr>
                <a:spLocks noChangeShapeType="1"/>
              </p:cNvSpPr>
              <p:nvPr/>
            </p:nvSpPr>
            <p:spPr bwMode="auto">
              <a:xfrm flipH="1">
                <a:off x="3818" y="1258"/>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87" name="Line 892"/>
              <p:cNvSpPr>
                <a:spLocks noChangeShapeType="1"/>
              </p:cNvSpPr>
              <p:nvPr/>
            </p:nvSpPr>
            <p:spPr bwMode="auto">
              <a:xfrm flipH="1">
                <a:off x="3823" y="1258"/>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88" name="Line 893"/>
              <p:cNvSpPr>
                <a:spLocks noChangeShapeType="1"/>
              </p:cNvSpPr>
              <p:nvPr/>
            </p:nvSpPr>
            <p:spPr bwMode="auto">
              <a:xfrm flipH="1">
                <a:off x="3825" y="1258"/>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89" name="Line 894"/>
              <p:cNvSpPr>
                <a:spLocks noChangeShapeType="1"/>
              </p:cNvSpPr>
              <p:nvPr/>
            </p:nvSpPr>
            <p:spPr bwMode="auto">
              <a:xfrm>
                <a:off x="3827" y="125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90" name="Line 895"/>
              <p:cNvSpPr>
                <a:spLocks noChangeShapeType="1"/>
              </p:cNvSpPr>
              <p:nvPr/>
            </p:nvSpPr>
            <p:spPr bwMode="auto">
              <a:xfrm flipH="1">
                <a:off x="3827" y="1258"/>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91" name="Line 896"/>
              <p:cNvSpPr>
                <a:spLocks noChangeShapeType="1"/>
              </p:cNvSpPr>
              <p:nvPr/>
            </p:nvSpPr>
            <p:spPr bwMode="auto">
              <a:xfrm flipH="1">
                <a:off x="3832" y="1258"/>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92" name="Line 897"/>
              <p:cNvSpPr>
                <a:spLocks noChangeShapeType="1"/>
              </p:cNvSpPr>
              <p:nvPr/>
            </p:nvSpPr>
            <p:spPr bwMode="auto">
              <a:xfrm flipH="1">
                <a:off x="3835" y="1258"/>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93" name="Line 898"/>
              <p:cNvSpPr>
                <a:spLocks noChangeShapeType="1"/>
              </p:cNvSpPr>
              <p:nvPr/>
            </p:nvSpPr>
            <p:spPr bwMode="auto">
              <a:xfrm flipH="1">
                <a:off x="3837" y="1255"/>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94" name="Line 899"/>
              <p:cNvSpPr>
                <a:spLocks noChangeShapeType="1"/>
              </p:cNvSpPr>
              <p:nvPr/>
            </p:nvSpPr>
            <p:spPr bwMode="auto">
              <a:xfrm flipH="1">
                <a:off x="3839" y="1255"/>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95" name="Line 900"/>
              <p:cNvSpPr>
                <a:spLocks noChangeShapeType="1"/>
              </p:cNvSpPr>
              <p:nvPr/>
            </p:nvSpPr>
            <p:spPr bwMode="auto">
              <a:xfrm>
                <a:off x="3842" y="125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96" name="Line 901"/>
              <p:cNvSpPr>
                <a:spLocks noChangeShapeType="1"/>
              </p:cNvSpPr>
              <p:nvPr/>
            </p:nvSpPr>
            <p:spPr bwMode="auto">
              <a:xfrm flipH="1">
                <a:off x="3842" y="1255"/>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97" name="Line 902"/>
              <p:cNvSpPr>
                <a:spLocks noChangeShapeType="1"/>
              </p:cNvSpPr>
              <p:nvPr/>
            </p:nvSpPr>
            <p:spPr bwMode="auto">
              <a:xfrm flipH="1">
                <a:off x="3844" y="1255"/>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98" name="Line 903"/>
              <p:cNvSpPr>
                <a:spLocks noChangeShapeType="1"/>
              </p:cNvSpPr>
              <p:nvPr/>
            </p:nvSpPr>
            <p:spPr bwMode="auto">
              <a:xfrm flipH="1">
                <a:off x="3846" y="1255"/>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99" name="Line 904"/>
              <p:cNvSpPr>
                <a:spLocks noChangeShapeType="1"/>
              </p:cNvSpPr>
              <p:nvPr/>
            </p:nvSpPr>
            <p:spPr bwMode="auto">
              <a:xfrm flipH="1">
                <a:off x="3849" y="1255"/>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00" name="Line 905"/>
              <p:cNvSpPr>
                <a:spLocks noChangeShapeType="1"/>
              </p:cNvSpPr>
              <p:nvPr/>
            </p:nvSpPr>
            <p:spPr bwMode="auto">
              <a:xfrm flipH="1">
                <a:off x="3854" y="1253"/>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01" name="Line 906"/>
              <p:cNvSpPr>
                <a:spLocks noChangeShapeType="1"/>
              </p:cNvSpPr>
              <p:nvPr/>
            </p:nvSpPr>
            <p:spPr bwMode="auto">
              <a:xfrm>
                <a:off x="3856" y="125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02" name="Line 907"/>
              <p:cNvSpPr>
                <a:spLocks noChangeShapeType="1"/>
              </p:cNvSpPr>
              <p:nvPr/>
            </p:nvSpPr>
            <p:spPr bwMode="auto">
              <a:xfrm flipH="1">
                <a:off x="3856" y="1253"/>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03" name="Line 908"/>
              <p:cNvSpPr>
                <a:spLocks noChangeShapeType="1"/>
              </p:cNvSpPr>
              <p:nvPr/>
            </p:nvSpPr>
            <p:spPr bwMode="auto">
              <a:xfrm flipH="1">
                <a:off x="3858" y="1253"/>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04" name="Line 909"/>
              <p:cNvSpPr>
                <a:spLocks noChangeShapeType="1"/>
              </p:cNvSpPr>
              <p:nvPr/>
            </p:nvSpPr>
            <p:spPr bwMode="auto">
              <a:xfrm flipH="1">
                <a:off x="3861" y="1253"/>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05" name="Line 910"/>
              <p:cNvSpPr>
                <a:spLocks noChangeShapeType="1"/>
              </p:cNvSpPr>
              <p:nvPr/>
            </p:nvSpPr>
            <p:spPr bwMode="auto">
              <a:xfrm flipH="1">
                <a:off x="3863" y="1253"/>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06" name="Line 911"/>
              <p:cNvSpPr>
                <a:spLocks noChangeShapeType="1"/>
              </p:cNvSpPr>
              <p:nvPr/>
            </p:nvSpPr>
            <p:spPr bwMode="auto">
              <a:xfrm flipH="1">
                <a:off x="3868" y="1253"/>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07" name="Line 912"/>
              <p:cNvSpPr>
                <a:spLocks noChangeShapeType="1"/>
              </p:cNvSpPr>
              <p:nvPr/>
            </p:nvSpPr>
            <p:spPr bwMode="auto">
              <a:xfrm>
                <a:off x="3870" y="125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08" name="Line 913"/>
              <p:cNvSpPr>
                <a:spLocks noChangeShapeType="1"/>
              </p:cNvSpPr>
              <p:nvPr/>
            </p:nvSpPr>
            <p:spPr bwMode="auto">
              <a:xfrm flipH="1">
                <a:off x="3870" y="1253"/>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09" name="Line 914"/>
              <p:cNvSpPr>
                <a:spLocks noChangeShapeType="1"/>
              </p:cNvSpPr>
              <p:nvPr/>
            </p:nvSpPr>
            <p:spPr bwMode="auto">
              <a:xfrm flipH="1">
                <a:off x="3873" y="1251"/>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10" name="Line 915"/>
              <p:cNvSpPr>
                <a:spLocks noChangeShapeType="1"/>
              </p:cNvSpPr>
              <p:nvPr/>
            </p:nvSpPr>
            <p:spPr bwMode="auto">
              <a:xfrm flipH="1">
                <a:off x="3877" y="1251"/>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11" name="Line 916"/>
              <p:cNvSpPr>
                <a:spLocks noChangeShapeType="1"/>
              </p:cNvSpPr>
              <p:nvPr/>
            </p:nvSpPr>
            <p:spPr bwMode="auto">
              <a:xfrm flipH="1">
                <a:off x="3880" y="1251"/>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12" name="Line 917"/>
              <p:cNvSpPr>
                <a:spLocks noChangeShapeType="1"/>
              </p:cNvSpPr>
              <p:nvPr/>
            </p:nvSpPr>
            <p:spPr bwMode="auto">
              <a:xfrm flipH="1">
                <a:off x="3882" y="1251"/>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13" name="Line 918"/>
              <p:cNvSpPr>
                <a:spLocks noChangeShapeType="1"/>
              </p:cNvSpPr>
              <p:nvPr/>
            </p:nvSpPr>
            <p:spPr bwMode="auto">
              <a:xfrm>
                <a:off x="3887" y="125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14" name="Line 919"/>
              <p:cNvSpPr>
                <a:spLocks noChangeShapeType="1"/>
              </p:cNvSpPr>
              <p:nvPr/>
            </p:nvSpPr>
            <p:spPr bwMode="auto">
              <a:xfrm flipH="1">
                <a:off x="3887" y="1251"/>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15" name="Line 920"/>
              <p:cNvSpPr>
                <a:spLocks noChangeShapeType="1"/>
              </p:cNvSpPr>
              <p:nvPr/>
            </p:nvSpPr>
            <p:spPr bwMode="auto">
              <a:xfrm flipH="1">
                <a:off x="3889" y="1251"/>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16" name="Line 921"/>
              <p:cNvSpPr>
                <a:spLocks noChangeShapeType="1"/>
              </p:cNvSpPr>
              <p:nvPr/>
            </p:nvSpPr>
            <p:spPr bwMode="auto">
              <a:xfrm flipH="1">
                <a:off x="3894" y="1248"/>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17" name="Line 922"/>
              <p:cNvSpPr>
                <a:spLocks noChangeShapeType="1"/>
              </p:cNvSpPr>
              <p:nvPr/>
            </p:nvSpPr>
            <p:spPr bwMode="auto">
              <a:xfrm flipH="1">
                <a:off x="3897" y="1248"/>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18" name="Line 923"/>
              <p:cNvSpPr>
                <a:spLocks noChangeShapeType="1"/>
              </p:cNvSpPr>
              <p:nvPr/>
            </p:nvSpPr>
            <p:spPr bwMode="auto">
              <a:xfrm flipH="1">
                <a:off x="3901" y="1248"/>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19" name="Line 924"/>
              <p:cNvSpPr>
                <a:spLocks noChangeShapeType="1"/>
              </p:cNvSpPr>
              <p:nvPr/>
            </p:nvSpPr>
            <p:spPr bwMode="auto">
              <a:xfrm>
                <a:off x="3904" y="124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20" name="Line 925"/>
              <p:cNvSpPr>
                <a:spLocks noChangeShapeType="1"/>
              </p:cNvSpPr>
              <p:nvPr/>
            </p:nvSpPr>
            <p:spPr bwMode="auto">
              <a:xfrm flipH="1">
                <a:off x="3904" y="1248"/>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21" name="Line 926"/>
              <p:cNvSpPr>
                <a:spLocks noChangeShapeType="1"/>
              </p:cNvSpPr>
              <p:nvPr/>
            </p:nvSpPr>
            <p:spPr bwMode="auto">
              <a:xfrm flipH="1">
                <a:off x="3908" y="1248"/>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22" name="Line 927"/>
              <p:cNvSpPr>
                <a:spLocks noChangeShapeType="1"/>
              </p:cNvSpPr>
              <p:nvPr/>
            </p:nvSpPr>
            <p:spPr bwMode="auto">
              <a:xfrm flipH="1">
                <a:off x="3913" y="1248"/>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23" name="Line 928"/>
              <p:cNvSpPr>
                <a:spLocks noChangeShapeType="1"/>
              </p:cNvSpPr>
              <p:nvPr/>
            </p:nvSpPr>
            <p:spPr bwMode="auto">
              <a:xfrm flipH="1">
                <a:off x="3916" y="1248"/>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24" name="Line 929"/>
              <p:cNvSpPr>
                <a:spLocks noChangeShapeType="1"/>
              </p:cNvSpPr>
              <p:nvPr/>
            </p:nvSpPr>
            <p:spPr bwMode="auto">
              <a:xfrm flipH="1">
                <a:off x="3920" y="1248"/>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25" name="Line 930"/>
              <p:cNvSpPr>
                <a:spLocks noChangeShapeType="1"/>
              </p:cNvSpPr>
              <p:nvPr/>
            </p:nvSpPr>
            <p:spPr bwMode="auto">
              <a:xfrm>
                <a:off x="3925" y="124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26" name="Line 931"/>
              <p:cNvSpPr>
                <a:spLocks noChangeShapeType="1"/>
              </p:cNvSpPr>
              <p:nvPr/>
            </p:nvSpPr>
            <p:spPr bwMode="auto">
              <a:xfrm flipH="1">
                <a:off x="3925" y="1246"/>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27" name="Line 932"/>
              <p:cNvSpPr>
                <a:spLocks noChangeShapeType="1"/>
              </p:cNvSpPr>
              <p:nvPr/>
            </p:nvSpPr>
            <p:spPr bwMode="auto">
              <a:xfrm flipH="1">
                <a:off x="3930" y="1246"/>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28" name="Line 933"/>
              <p:cNvSpPr>
                <a:spLocks noChangeShapeType="1"/>
              </p:cNvSpPr>
              <p:nvPr/>
            </p:nvSpPr>
            <p:spPr bwMode="auto">
              <a:xfrm flipH="1">
                <a:off x="3935" y="1246"/>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29" name="Line 934"/>
              <p:cNvSpPr>
                <a:spLocks noChangeShapeType="1"/>
              </p:cNvSpPr>
              <p:nvPr/>
            </p:nvSpPr>
            <p:spPr bwMode="auto">
              <a:xfrm flipH="1">
                <a:off x="3937" y="1246"/>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30" name="Line 935"/>
              <p:cNvSpPr>
                <a:spLocks noChangeShapeType="1"/>
              </p:cNvSpPr>
              <p:nvPr/>
            </p:nvSpPr>
            <p:spPr bwMode="auto">
              <a:xfrm flipH="1">
                <a:off x="3942" y="1246"/>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31" name="Line 936"/>
              <p:cNvSpPr>
                <a:spLocks noChangeShapeType="1"/>
              </p:cNvSpPr>
              <p:nvPr/>
            </p:nvSpPr>
            <p:spPr bwMode="auto">
              <a:xfrm>
                <a:off x="3947" y="1246"/>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32" name="Line 937"/>
              <p:cNvSpPr>
                <a:spLocks noChangeShapeType="1"/>
              </p:cNvSpPr>
              <p:nvPr/>
            </p:nvSpPr>
            <p:spPr bwMode="auto">
              <a:xfrm flipH="1">
                <a:off x="3947" y="1246"/>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33" name="Line 938"/>
              <p:cNvSpPr>
                <a:spLocks noChangeShapeType="1"/>
              </p:cNvSpPr>
              <p:nvPr/>
            </p:nvSpPr>
            <p:spPr bwMode="auto">
              <a:xfrm flipH="1">
                <a:off x="3951" y="1246"/>
                <a:ext cx="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34" name="Line 939"/>
              <p:cNvSpPr>
                <a:spLocks noChangeShapeType="1"/>
              </p:cNvSpPr>
              <p:nvPr/>
            </p:nvSpPr>
            <p:spPr bwMode="auto">
              <a:xfrm flipH="1">
                <a:off x="3958" y="1243"/>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35" name="Line 940"/>
              <p:cNvSpPr>
                <a:spLocks noChangeShapeType="1"/>
              </p:cNvSpPr>
              <p:nvPr/>
            </p:nvSpPr>
            <p:spPr bwMode="auto">
              <a:xfrm flipH="1">
                <a:off x="3963" y="1243"/>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36" name="Line 941"/>
              <p:cNvSpPr>
                <a:spLocks noChangeShapeType="1"/>
              </p:cNvSpPr>
              <p:nvPr/>
            </p:nvSpPr>
            <p:spPr bwMode="auto">
              <a:xfrm flipH="1">
                <a:off x="3968" y="1243"/>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37" name="Line 942"/>
              <p:cNvSpPr>
                <a:spLocks noChangeShapeType="1"/>
              </p:cNvSpPr>
              <p:nvPr/>
            </p:nvSpPr>
            <p:spPr bwMode="auto">
              <a:xfrm>
                <a:off x="3973" y="124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38" name="Line 943"/>
              <p:cNvSpPr>
                <a:spLocks noChangeShapeType="1"/>
              </p:cNvSpPr>
              <p:nvPr/>
            </p:nvSpPr>
            <p:spPr bwMode="auto">
              <a:xfrm flipH="1">
                <a:off x="3973" y="1243"/>
                <a:ext cx="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39" name="Line 944"/>
              <p:cNvSpPr>
                <a:spLocks noChangeShapeType="1"/>
              </p:cNvSpPr>
              <p:nvPr/>
            </p:nvSpPr>
            <p:spPr bwMode="auto">
              <a:xfrm flipH="1">
                <a:off x="3980" y="1243"/>
                <a:ext cx="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40" name="Line 945"/>
              <p:cNvSpPr>
                <a:spLocks noChangeShapeType="1"/>
              </p:cNvSpPr>
              <p:nvPr/>
            </p:nvSpPr>
            <p:spPr bwMode="auto">
              <a:xfrm flipH="1">
                <a:off x="3987" y="1243"/>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41" name="Line 946"/>
              <p:cNvSpPr>
                <a:spLocks noChangeShapeType="1"/>
              </p:cNvSpPr>
              <p:nvPr/>
            </p:nvSpPr>
            <p:spPr bwMode="auto">
              <a:xfrm flipH="1">
                <a:off x="3992" y="1243"/>
                <a:ext cx="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42" name="Line 947"/>
              <p:cNvSpPr>
                <a:spLocks noChangeShapeType="1"/>
              </p:cNvSpPr>
              <p:nvPr/>
            </p:nvSpPr>
            <p:spPr bwMode="auto">
              <a:xfrm flipH="1">
                <a:off x="3999" y="1241"/>
                <a:ext cx="7"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43" name="Line 948"/>
              <p:cNvSpPr>
                <a:spLocks noChangeShapeType="1"/>
              </p:cNvSpPr>
              <p:nvPr/>
            </p:nvSpPr>
            <p:spPr bwMode="auto">
              <a:xfrm>
                <a:off x="4006" y="124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44" name="Line 949"/>
              <p:cNvSpPr>
                <a:spLocks noChangeShapeType="1"/>
              </p:cNvSpPr>
              <p:nvPr/>
            </p:nvSpPr>
            <p:spPr bwMode="auto">
              <a:xfrm flipH="1">
                <a:off x="4006" y="1241"/>
                <a:ext cx="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45" name="Line 950"/>
              <p:cNvSpPr>
                <a:spLocks noChangeShapeType="1"/>
              </p:cNvSpPr>
              <p:nvPr/>
            </p:nvSpPr>
            <p:spPr bwMode="auto">
              <a:xfrm flipH="1">
                <a:off x="4013" y="1241"/>
                <a:ext cx="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46" name="Line 951"/>
              <p:cNvSpPr>
                <a:spLocks noChangeShapeType="1"/>
              </p:cNvSpPr>
              <p:nvPr/>
            </p:nvSpPr>
            <p:spPr bwMode="auto">
              <a:xfrm flipH="1">
                <a:off x="4020" y="1241"/>
                <a:ext cx="1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47" name="Line 952"/>
              <p:cNvSpPr>
                <a:spLocks noChangeShapeType="1"/>
              </p:cNvSpPr>
              <p:nvPr/>
            </p:nvSpPr>
            <p:spPr bwMode="auto">
              <a:xfrm flipH="1">
                <a:off x="4030" y="1241"/>
                <a:ext cx="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48" name="Line 953"/>
              <p:cNvSpPr>
                <a:spLocks noChangeShapeType="1"/>
              </p:cNvSpPr>
              <p:nvPr/>
            </p:nvSpPr>
            <p:spPr bwMode="auto">
              <a:xfrm flipH="1">
                <a:off x="4037" y="1241"/>
                <a:ext cx="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49" name="Line 954"/>
              <p:cNvSpPr>
                <a:spLocks noChangeShapeType="1"/>
              </p:cNvSpPr>
              <p:nvPr/>
            </p:nvSpPr>
            <p:spPr bwMode="auto">
              <a:xfrm>
                <a:off x="4044" y="124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50" name="Line 955"/>
              <p:cNvSpPr>
                <a:spLocks noChangeShapeType="1"/>
              </p:cNvSpPr>
              <p:nvPr/>
            </p:nvSpPr>
            <p:spPr bwMode="auto">
              <a:xfrm flipH="1">
                <a:off x="4044" y="1241"/>
                <a:ext cx="1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51" name="Line 956"/>
              <p:cNvSpPr>
                <a:spLocks noChangeShapeType="1"/>
              </p:cNvSpPr>
              <p:nvPr/>
            </p:nvSpPr>
            <p:spPr bwMode="auto">
              <a:xfrm flipH="1">
                <a:off x="4056" y="1239"/>
                <a:ext cx="10"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52" name="Line 957"/>
              <p:cNvSpPr>
                <a:spLocks noChangeShapeType="1"/>
              </p:cNvSpPr>
              <p:nvPr/>
            </p:nvSpPr>
            <p:spPr bwMode="auto">
              <a:xfrm flipH="1">
                <a:off x="4066" y="1239"/>
                <a:ext cx="1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53" name="Line 958"/>
              <p:cNvSpPr>
                <a:spLocks noChangeShapeType="1"/>
              </p:cNvSpPr>
              <p:nvPr/>
            </p:nvSpPr>
            <p:spPr bwMode="auto">
              <a:xfrm flipH="1">
                <a:off x="4078" y="1239"/>
                <a:ext cx="9"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54" name="Line 959"/>
              <p:cNvSpPr>
                <a:spLocks noChangeShapeType="1"/>
              </p:cNvSpPr>
              <p:nvPr/>
            </p:nvSpPr>
            <p:spPr bwMode="auto">
              <a:xfrm flipH="1">
                <a:off x="4087" y="1239"/>
                <a:ext cx="1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55" name="Line 960"/>
              <p:cNvSpPr>
                <a:spLocks noChangeShapeType="1"/>
              </p:cNvSpPr>
              <p:nvPr/>
            </p:nvSpPr>
            <p:spPr bwMode="auto">
              <a:xfrm>
                <a:off x="4099" y="123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56" name="Line 961"/>
              <p:cNvSpPr>
                <a:spLocks noChangeShapeType="1"/>
              </p:cNvSpPr>
              <p:nvPr/>
            </p:nvSpPr>
            <p:spPr bwMode="auto">
              <a:xfrm flipH="1">
                <a:off x="4099" y="1239"/>
                <a:ext cx="17"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57" name="Line 962"/>
              <p:cNvSpPr>
                <a:spLocks noChangeShapeType="1"/>
              </p:cNvSpPr>
              <p:nvPr/>
            </p:nvSpPr>
            <p:spPr bwMode="auto">
              <a:xfrm flipH="1">
                <a:off x="4116" y="1239"/>
                <a:ext cx="19"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58" name="Line 963"/>
              <p:cNvSpPr>
                <a:spLocks noChangeShapeType="1"/>
              </p:cNvSpPr>
              <p:nvPr/>
            </p:nvSpPr>
            <p:spPr bwMode="auto">
              <a:xfrm flipH="1">
                <a:off x="4135" y="1239"/>
                <a:ext cx="16"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59" name="Line 964"/>
              <p:cNvSpPr>
                <a:spLocks noChangeShapeType="1"/>
              </p:cNvSpPr>
              <p:nvPr/>
            </p:nvSpPr>
            <p:spPr bwMode="auto">
              <a:xfrm flipH="1">
                <a:off x="4151" y="1239"/>
                <a:ext cx="2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60" name="Line 965"/>
              <p:cNvSpPr>
                <a:spLocks noChangeShapeType="1"/>
              </p:cNvSpPr>
              <p:nvPr/>
            </p:nvSpPr>
            <p:spPr bwMode="auto">
              <a:xfrm flipH="1">
                <a:off x="4171" y="1236"/>
                <a:ext cx="16"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61" name="Line 966"/>
              <p:cNvSpPr>
                <a:spLocks noChangeShapeType="1"/>
              </p:cNvSpPr>
              <p:nvPr/>
            </p:nvSpPr>
            <p:spPr bwMode="auto">
              <a:xfrm>
                <a:off x="4187" y="1236"/>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62" name="Line 967"/>
              <p:cNvSpPr>
                <a:spLocks noChangeShapeType="1"/>
              </p:cNvSpPr>
              <p:nvPr/>
            </p:nvSpPr>
            <p:spPr bwMode="auto">
              <a:xfrm flipH="1">
                <a:off x="1623" y="3386"/>
                <a:ext cx="17"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63" name="Line 968"/>
              <p:cNvSpPr>
                <a:spLocks noChangeShapeType="1"/>
              </p:cNvSpPr>
              <p:nvPr/>
            </p:nvSpPr>
            <p:spPr bwMode="auto">
              <a:xfrm flipH="1">
                <a:off x="1640" y="3382"/>
                <a:ext cx="19"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64" name="Line 969"/>
              <p:cNvSpPr>
                <a:spLocks noChangeShapeType="1"/>
              </p:cNvSpPr>
              <p:nvPr/>
            </p:nvSpPr>
            <p:spPr bwMode="auto">
              <a:xfrm flipH="1">
                <a:off x="1659" y="3377"/>
                <a:ext cx="17"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65" name="Line 970"/>
              <p:cNvSpPr>
                <a:spLocks noChangeShapeType="1"/>
              </p:cNvSpPr>
              <p:nvPr/>
            </p:nvSpPr>
            <p:spPr bwMode="auto">
              <a:xfrm flipH="1">
                <a:off x="1676" y="3372"/>
                <a:ext cx="16"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66" name="Line 971"/>
              <p:cNvSpPr>
                <a:spLocks noChangeShapeType="1"/>
              </p:cNvSpPr>
              <p:nvPr/>
            </p:nvSpPr>
            <p:spPr bwMode="auto">
              <a:xfrm flipH="1">
                <a:off x="1692" y="3367"/>
                <a:ext cx="20"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67" name="Line 972"/>
              <p:cNvSpPr>
                <a:spLocks noChangeShapeType="1"/>
              </p:cNvSpPr>
              <p:nvPr/>
            </p:nvSpPr>
            <p:spPr bwMode="auto">
              <a:xfrm>
                <a:off x="1712" y="336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68" name="Line 973"/>
              <p:cNvSpPr>
                <a:spLocks noChangeShapeType="1"/>
              </p:cNvSpPr>
              <p:nvPr/>
            </p:nvSpPr>
            <p:spPr bwMode="auto">
              <a:xfrm flipH="1">
                <a:off x="1712" y="3362"/>
                <a:ext cx="9"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69" name="Line 974"/>
              <p:cNvSpPr>
                <a:spLocks noChangeShapeType="1"/>
              </p:cNvSpPr>
              <p:nvPr/>
            </p:nvSpPr>
            <p:spPr bwMode="auto">
              <a:xfrm flipH="1">
                <a:off x="1721" y="3360"/>
                <a:ext cx="1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70" name="Line 975"/>
              <p:cNvSpPr>
                <a:spLocks noChangeShapeType="1"/>
              </p:cNvSpPr>
              <p:nvPr/>
            </p:nvSpPr>
            <p:spPr bwMode="auto">
              <a:xfrm flipH="1">
                <a:off x="1733" y="3355"/>
                <a:ext cx="10"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71" name="Line 976"/>
              <p:cNvSpPr>
                <a:spLocks noChangeShapeType="1"/>
              </p:cNvSpPr>
              <p:nvPr/>
            </p:nvSpPr>
            <p:spPr bwMode="auto">
              <a:xfrm flipH="1">
                <a:off x="1743" y="3353"/>
                <a:ext cx="11"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72" name="Line 977"/>
              <p:cNvSpPr>
                <a:spLocks noChangeShapeType="1"/>
              </p:cNvSpPr>
              <p:nvPr/>
            </p:nvSpPr>
            <p:spPr bwMode="auto">
              <a:xfrm flipH="1">
                <a:off x="1754" y="3348"/>
                <a:ext cx="10"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73" name="Line 978"/>
              <p:cNvSpPr>
                <a:spLocks noChangeShapeType="1"/>
              </p:cNvSpPr>
              <p:nvPr/>
            </p:nvSpPr>
            <p:spPr bwMode="auto">
              <a:xfrm>
                <a:off x="1764" y="334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74" name="Line 979"/>
              <p:cNvSpPr>
                <a:spLocks noChangeShapeType="1"/>
              </p:cNvSpPr>
              <p:nvPr/>
            </p:nvSpPr>
            <p:spPr bwMode="auto">
              <a:xfrm flipH="1">
                <a:off x="1764" y="3346"/>
                <a:ext cx="10"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75" name="Line 980"/>
              <p:cNvSpPr>
                <a:spLocks noChangeShapeType="1"/>
              </p:cNvSpPr>
              <p:nvPr/>
            </p:nvSpPr>
            <p:spPr bwMode="auto">
              <a:xfrm flipH="1">
                <a:off x="1774" y="3343"/>
                <a:ext cx="7"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76" name="Line 981"/>
              <p:cNvSpPr>
                <a:spLocks noChangeShapeType="1"/>
              </p:cNvSpPr>
              <p:nvPr/>
            </p:nvSpPr>
            <p:spPr bwMode="auto">
              <a:xfrm flipH="1">
                <a:off x="1781" y="3339"/>
                <a:ext cx="7"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77" name="Line 982"/>
              <p:cNvSpPr>
                <a:spLocks noChangeShapeType="1"/>
              </p:cNvSpPr>
              <p:nvPr/>
            </p:nvSpPr>
            <p:spPr bwMode="auto">
              <a:xfrm flipH="1">
                <a:off x="1788" y="3336"/>
                <a:ext cx="9"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78" name="Line 983"/>
              <p:cNvSpPr>
                <a:spLocks noChangeShapeType="1"/>
              </p:cNvSpPr>
              <p:nvPr/>
            </p:nvSpPr>
            <p:spPr bwMode="auto">
              <a:xfrm flipH="1">
                <a:off x="1797" y="3334"/>
                <a:ext cx="7"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79" name="Line 984"/>
              <p:cNvSpPr>
                <a:spLocks noChangeShapeType="1"/>
              </p:cNvSpPr>
              <p:nvPr/>
            </p:nvSpPr>
            <p:spPr bwMode="auto">
              <a:xfrm>
                <a:off x="1804" y="333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80" name="Line 985"/>
              <p:cNvSpPr>
                <a:spLocks noChangeShapeType="1"/>
              </p:cNvSpPr>
              <p:nvPr/>
            </p:nvSpPr>
            <p:spPr bwMode="auto">
              <a:xfrm flipH="1">
                <a:off x="1804" y="3332"/>
                <a:ext cx="8"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81" name="Line 986"/>
              <p:cNvSpPr>
                <a:spLocks noChangeShapeType="1"/>
              </p:cNvSpPr>
              <p:nvPr/>
            </p:nvSpPr>
            <p:spPr bwMode="auto">
              <a:xfrm flipH="1">
                <a:off x="1812" y="3329"/>
                <a:ext cx="4"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82" name="Line 987"/>
              <p:cNvSpPr>
                <a:spLocks noChangeShapeType="1"/>
              </p:cNvSpPr>
              <p:nvPr/>
            </p:nvSpPr>
            <p:spPr bwMode="auto">
              <a:xfrm flipH="1">
                <a:off x="1816" y="3327"/>
                <a:ext cx="8"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83" name="Line 988"/>
              <p:cNvSpPr>
                <a:spLocks noChangeShapeType="1"/>
              </p:cNvSpPr>
              <p:nvPr/>
            </p:nvSpPr>
            <p:spPr bwMode="auto">
              <a:xfrm flipH="1">
                <a:off x="1824" y="3324"/>
                <a:ext cx="7"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84" name="Line 989"/>
              <p:cNvSpPr>
                <a:spLocks noChangeShapeType="1"/>
              </p:cNvSpPr>
              <p:nvPr/>
            </p:nvSpPr>
            <p:spPr bwMode="auto">
              <a:xfrm flipH="1">
                <a:off x="1831" y="3322"/>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85" name="Line 990"/>
              <p:cNvSpPr>
                <a:spLocks noChangeShapeType="1"/>
              </p:cNvSpPr>
              <p:nvPr/>
            </p:nvSpPr>
            <p:spPr bwMode="auto">
              <a:xfrm>
                <a:off x="1835" y="332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86" name="Line 991"/>
              <p:cNvSpPr>
                <a:spLocks noChangeShapeType="1"/>
              </p:cNvSpPr>
              <p:nvPr/>
            </p:nvSpPr>
            <p:spPr bwMode="auto">
              <a:xfrm flipH="1">
                <a:off x="1835" y="3320"/>
                <a:ext cx="8"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87" name="Line 992"/>
              <p:cNvSpPr>
                <a:spLocks noChangeShapeType="1"/>
              </p:cNvSpPr>
              <p:nvPr/>
            </p:nvSpPr>
            <p:spPr bwMode="auto">
              <a:xfrm flipH="1">
                <a:off x="1843" y="3317"/>
                <a:ext cx="4"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88" name="Line 993"/>
              <p:cNvSpPr>
                <a:spLocks noChangeShapeType="1"/>
              </p:cNvSpPr>
              <p:nvPr/>
            </p:nvSpPr>
            <p:spPr bwMode="auto">
              <a:xfrm flipH="1">
                <a:off x="1847" y="3315"/>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89" name="Line 994"/>
              <p:cNvSpPr>
                <a:spLocks noChangeShapeType="1"/>
              </p:cNvSpPr>
              <p:nvPr/>
            </p:nvSpPr>
            <p:spPr bwMode="auto">
              <a:xfrm flipH="1">
                <a:off x="1852" y="3313"/>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90" name="Line 995"/>
              <p:cNvSpPr>
                <a:spLocks noChangeShapeType="1"/>
              </p:cNvSpPr>
              <p:nvPr/>
            </p:nvSpPr>
            <p:spPr bwMode="auto">
              <a:xfrm flipH="1">
                <a:off x="1857" y="3310"/>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91" name="Line 996"/>
              <p:cNvSpPr>
                <a:spLocks noChangeShapeType="1"/>
              </p:cNvSpPr>
              <p:nvPr/>
            </p:nvSpPr>
            <p:spPr bwMode="auto">
              <a:xfrm>
                <a:off x="1862" y="331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92" name="Line 997"/>
              <p:cNvSpPr>
                <a:spLocks noChangeShapeType="1"/>
              </p:cNvSpPr>
              <p:nvPr/>
            </p:nvSpPr>
            <p:spPr bwMode="auto">
              <a:xfrm flipH="1">
                <a:off x="1862" y="3308"/>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93" name="Line 998"/>
              <p:cNvSpPr>
                <a:spLocks noChangeShapeType="1"/>
              </p:cNvSpPr>
              <p:nvPr/>
            </p:nvSpPr>
            <p:spPr bwMode="auto">
              <a:xfrm flipH="1">
                <a:off x="1866" y="3305"/>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94" name="Line 999"/>
              <p:cNvSpPr>
                <a:spLocks noChangeShapeType="1"/>
              </p:cNvSpPr>
              <p:nvPr/>
            </p:nvSpPr>
            <p:spPr bwMode="auto">
              <a:xfrm flipH="1">
                <a:off x="1871" y="3303"/>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95" name="Line 1000"/>
              <p:cNvSpPr>
                <a:spLocks noChangeShapeType="1"/>
              </p:cNvSpPr>
              <p:nvPr/>
            </p:nvSpPr>
            <p:spPr bwMode="auto">
              <a:xfrm flipH="1">
                <a:off x="1876" y="3301"/>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96" name="Line 1001"/>
              <p:cNvSpPr>
                <a:spLocks noChangeShapeType="1"/>
              </p:cNvSpPr>
              <p:nvPr/>
            </p:nvSpPr>
            <p:spPr bwMode="auto">
              <a:xfrm flipH="1">
                <a:off x="1881" y="3301"/>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97" name="Line 1002"/>
              <p:cNvSpPr>
                <a:spLocks noChangeShapeType="1"/>
              </p:cNvSpPr>
              <p:nvPr/>
            </p:nvSpPr>
            <p:spPr bwMode="auto">
              <a:xfrm>
                <a:off x="1885" y="330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98" name="Line 1003"/>
              <p:cNvSpPr>
                <a:spLocks noChangeShapeType="1"/>
              </p:cNvSpPr>
              <p:nvPr/>
            </p:nvSpPr>
            <p:spPr bwMode="auto">
              <a:xfrm flipH="1">
                <a:off x="1885" y="3298"/>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799" name="Line 1004"/>
              <p:cNvSpPr>
                <a:spLocks noChangeShapeType="1"/>
              </p:cNvSpPr>
              <p:nvPr/>
            </p:nvSpPr>
            <p:spPr bwMode="auto">
              <a:xfrm flipH="1">
                <a:off x="1890" y="3296"/>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00" name="Line 1005"/>
              <p:cNvSpPr>
                <a:spLocks noChangeShapeType="1"/>
              </p:cNvSpPr>
              <p:nvPr/>
            </p:nvSpPr>
            <p:spPr bwMode="auto">
              <a:xfrm flipH="1">
                <a:off x="1893" y="3294"/>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01" name="Line 1006"/>
              <p:cNvSpPr>
                <a:spLocks noChangeShapeType="1"/>
              </p:cNvSpPr>
              <p:nvPr/>
            </p:nvSpPr>
            <p:spPr bwMode="auto">
              <a:xfrm flipH="1">
                <a:off x="1897" y="3291"/>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02" name="Line 1007"/>
              <p:cNvSpPr>
                <a:spLocks noChangeShapeType="1"/>
              </p:cNvSpPr>
              <p:nvPr/>
            </p:nvSpPr>
            <p:spPr bwMode="auto">
              <a:xfrm flipH="1">
                <a:off x="1902" y="3291"/>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03" name="Line 1008"/>
              <p:cNvSpPr>
                <a:spLocks noChangeShapeType="1"/>
              </p:cNvSpPr>
              <p:nvPr/>
            </p:nvSpPr>
            <p:spPr bwMode="auto">
              <a:xfrm>
                <a:off x="1905" y="329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04" name="Line 1009"/>
              <p:cNvSpPr>
                <a:spLocks noChangeShapeType="1"/>
              </p:cNvSpPr>
              <p:nvPr/>
            </p:nvSpPr>
            <p:spPr bwMode="auto">
              <a:xfrm flipH="1">
                <a:off x="1905" y="3289"/>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805" name="Line 1010"/>
              <p:cNvSpPr>
                <a:spLocks noChangeShapeType="1"/>
              </p:cNvSpPr>
              <p:nvPr/>
            </p:nvSpPr>
            <p:spPr bwMode="auto">
              <a:xfrm flipH="1">
                <a:off x="1909" y="3286"/>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7658" name="Group 1212"/>
            <p:cNvGrpSpPr>
              <a:grpSpLocks/>
            </p:cNvGrpSpPr>
            <p:nvPr/>
          </p:nvGrpSpPr>
          <p:grpSpPr bwMode="auto">
            <a:xfrm>
              <a:off x="1912" y="2932"/>
              <a:ext cx="491" cy="354"/>
              <a:chOff x="1912" y="2932"/>
              <a:chExt cx="491" cy="354"/>
            </a:xfrm>
          </p:grpSpPr>
          <p:sp>
            <p:nvSpPr>
              <p:cNvPr id="28406" name="Line 1012"/>
              <p:cNvSpPr>
                <a:spLocks noChangeShapeType="1"/>
              </p:cNvSpPr>
              <p:nvPr/>
            </p:nvSpPr>
            <p:spPr bwMode="auto">
              <a:xfrm flipH="1">
                <a:off x="1912" y="3286"/>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07" name="Line 1013"/>
              <p:cNvSpPr>
                <a:spLocks noChangeShapeType="1"/>
              </p:cNvSpPr>
              <p:nvPr/>
            </p:nvSpPr>
            <p:spPr bwMode="auto">
              <a:xfrm flipH="1">
                <a:off x="1916" y="3284"/>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08" name="Line 1014"/>
              <p:cNvSpPr>
                <a:spLocks noChangeShapeType="1"/>
              </p:cNvSpPr>
              <p:nvPr/>
            </p:nvSpPr>
            <p:spPr bwMode="auto">
              <a:xfrm flipH="1">
                <a:off x="1919" y="3282"/>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09" name="Line 1015"/>
              <p:cNvSpPr>
                <a:spLocks noChangeShapeType="1"/>
              </p:cNvSpPr>
              <p:nvPr/>
            </p:nvSpPr>
            <p:spPr bwMode="auto">
              <a:xfrm>
                <a:off x="1924" y="328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10" name="Line 1016"/>
              <p:cNvSpPr>
                <a:spLocks noChangeShapeType="1"/>
              </p:cNvSpPr>
              <p:nvPr/>
            </p:nvSpPr>
            <p:spPr bwMode="auto">
              <a:xfrm flipH="1">
                <a:off x="1924" y="3279"/>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11" name="Line 1017"/>
              <p:cNvSpPr>
                <a:spLocks noChangeShapeType="1"/>
              </p:cNvSpPr>
              <p:nvPr/>
            </p:nvSpPr>
            <p:spPr bwMode="auto">
              <a:xfrm flipH="1">
                <a:off x="1926" y="3279"/>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12" name="Line 1018"/>
              <p:cNvSpPr>
                <a:spLocks noChangeShapeType="1"/>
              </p:cNvSpPr>
              <p:nvPr/>
            </p:nvSpPr>
            <p:spPr bwMode="auto">
              <a:xfrm flipH="1">
                <a:off x="1931" y="3277"/>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13" name="Line 1019"/>
              <p:cNvSpPr>
                <a:spLocks noChangeShapeType="1"/>
              </p:cNvSpPr>
              <p:nvPr/>
            </p:nvSpPr>
            <p:spPr bwMode="auto">
              <a:xfrm flipH="1">
                <a:off x="1933" y="3274"/>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14" name="Line 1020"/>
              <p:cNvSpPr>
                <a:spLocks noChangeShapeType="1"/>
              </p:cNvSpPr>
              <p:nvPr/>
            </p:nvSpPr>
            <p:spPr bwMode="auto">
              <a:xfrm flipH="1">
                <a:off x="1936" y="3274"/>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15" name="Line 1021"/>
              <p:cNvSpPr>
                <a:spLocks noChangeShapeType="1"/>
              </p:cNvSpPr>
              <p:nvPr/>
            </p:nvSpPr>
            <p:spPr bwMode="auto">
              <a:xfrm>
                <a:off x="1940" y="327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16" name="Line 1022"/>
              <p:cNvSpPr>
                <a:spLocks noChangeShapeType="1"/>
              </p:cNvSpPr>
              <p:nvPr/>
            </p:nvSpPr>
            <p:spPr bwMode="auto">
              <a:xfrm flipH="1">
                <a:off x="1940" y="3272"/>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17" name="Line 1023"/>
              <p:cNvSpPr>
                <a:spLocks noChangeShapeType="1"/>
              </p:cNvSpPr>
              <p:nvPr/>
            </p:nvSpPr>
            <p:spPr bwMode="auto">
              <a:xfrm flipH="1">
                <a:off x="1943" y="3270"/>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18" name="Line 1024"/>
              <p:cNvSpPr>
                <a:spLocks noChangeShapeType="1"/>
              </p:cNvSpPr>
              <p:nvPr/>
            </p:nvSpPr>
            <p:spPr bwMode="auto">
              <a:xfrm flipH="1">
                <a:off x="1945" y="3270"/>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19" name="Line 1025"/>
              <p:cNvSpPr>
                <a:spLocks noChangeShapeType="1"/>
              </p:cNvSpPr>
              <p:nvPr/>
            </p:nvSpPr>
            <p:spPr bwMode="auto">
              <a:xfrm flipH="1">
                <a:off x="1950" y="3267"/>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20" name="Line 1026"/>
              <p:cNvSpPr>
                <a:spLocks noChangeShapeType="1"/>
              </p:cNvSpPr>
              <p:nvPr/>
            </p:nvSpPr>
            <p:spPr bwMode="auto">
              <a:xfrm flipH="1">
                <a:off x="1952" y="3265"/>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21" name="Line 1027"/>
              <p:cNvSpPr>
                <a:spLocks noChangeShapeType="1"/>
              </p:cNvSpPr>
              <p:nvPr/>
            </p:nvSpPr>
            <p:spPr bwMode="auto">
              <a:xfrm>
                <a:off x="1955" y="326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22" name="Line 1028"/>
              <p:cNvSpPr>
                <a:spLocks noChangeShapeType="1"/>
              </p:cNvSpPr>
              <p:nvPr/>
            </p:nvSpPr>
            <p:spPr bwMode="auto">
              <a:xfrm flipH="1">
                <a:off x="1955" y="3265"/>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23" name="Line 1029"/>
              <p:cNvSpPr>
                <a:spLocks noChangeShapeType="1"/>
              </p:cNvSpPr>
              <p:nvPr/>
            </p:nvSpPr>
            <p:spPr bwMode="auto">
              <a:xfrm flipH="1">
                <a:off x="1957" y="3263"/>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24" name="Line 1030"/>
              <p:cNvSpPr>
                <a:spLocks noChangeShapeType="1"/>
              </p:cNvSpPr>
              <p:nvPr/>
            </p:nvSpPr>
            <p:spPr bwMode="auto">
              <a:xfrm flipH="1">
                <a:off x="1959" y="3263"/>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25" name="Line 1031"/>
              <p:cNvSpPr>
                <a:spLocks noChangeShapeType="1"/>
              </p:cNvSpPr>
              <p:nvPr/>
            </p:nvSpPr>
            <p:spPr bwMode="auto">
              <a:xfrm flipH="1">
                <a:off x="1964" y="3260"/>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26" name="Line 1032"/>
              <p:cNvSpPr>
                <a:spLocks noChangeShapeType="1"/>
              </p:cNvSpPr>
              <p:nvPr/>
            </p:nvSpPr>
            <p:spPr bwMode="auto">
              <a:xfrm flipH="1">
                <a:off x="1967" y="3258"/>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27" name="Line 1033"/>
              <p:cNvSpPr>
                <a:spLocks noChangeShapeType="1"/>
              </p:cNvSpPr>
              <p:nvPr/>
            </p:nvSpPr>
            <p:spPr bwMode="auto">
              <a:xfrm>
                <a:off x="1969" y="325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28" name="Line 1034"/>
              <p:cNvSpPr>
                <a:spLocks noChangeShapeType="1"/>
              </p:cNvSpPr>
              <p:nvPr/>
            </p:nvSpPr>
            <p:spPr bwMode="auto">
              <a:xfrm flipH="1">
                <a:off x="1969" y="3258"/>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29" name="Line 1035"/>
              <p:cNvSpPr>
                <a:spLocks noChangeShapeType="1"/>
              </p:cNvSpPr>
              <p:nvPr/>
            </p:nvSpPr>
            <p:spPr bwMode="auto">
              <a:xfrm flipH="1">
                <a:off x="1971" y="3255"/>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30" name="Line 1036"/>
              <p:cNvSpPr>
                <a:spLocks noChangeShapeType="1"/>
              </p:cNvSpPr>
              <p:nvPr/>
            </p:nvSpPr>
            <p:spPr bwMode="auto">
              <a:xfrm flipH="1">
                <a:off x="1974" y="3255"/>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31" name="Line 1037"/>
              <p:cNvSpPr>
                <a:spLocks noChangeShapeType="1"/>
              </p:cNvSpPr>
              <p:nvPr/>
            </p:nvSpPr>
            <p:spPr bwMode="auto">
              <a:xfrm flipH="1">
                <a:off x="1976" y="3253"/>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32" name="Line 1038"/>
              <p:cNvSpPr>
                <a:spLocks noChangeShapeType="1"/>
              </p:cNvSpPr>
              <p:nvPr/>
            </p:nvSpPr>
            <p:spPr bwMode="auto">
              <a:xfrm flipH="1">
                <a:off x="1978" y="3251"/>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33" name="Line 1039"/>
              <p:cNvSpPr>
                <a:spLocks noChangeShapeType="1"/>
              </p:cNvSpPr>
              <p:nvPr/>
            </p:nvSpPr>
            <p:spPr bwMode="auto">
              <a:xfrm>
                <a:off x="1981" y="325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34" name="Line 1040"/>
              <p:cNvSpPr>
                <a:spLocks noChangeShapeType="1"/>
              </p:cNvSpPr>
              <p:nvPr/>
            </p:nvSpPr>
            <p:spPr bwMode="auto">
              <a:xfrm flipH="1">
                <a:off x="1981" y="3251"/>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35" name="Line 1041"/>
              <p:cNvSpPr>
                <a:spLocks noChangeShapeType="1"/>
              </p:cNvSpPr>
              <p:nvPr/>
            </p:nvSpPr>
            <p:spPr bwMode="auto">
              <a:xfrm flipH="1">
                <a:off x="1986" y="3248"/>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36" name="Line 1042"/>
              <p:cNvSpPr>
                <a:spLocks noChangeShapeType="1"/>
              </p:cNvSpPr>
              <p:nvPr/>
            </p:nvSpPr>
            <p:spPr bwMode="auto">
              <a:xfrm flipH="1">
                <a:off x="1988" y="3246"/>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37" name="Line 1043"/>
              <p:cNvSpPr>
                <a:spLocks noChangeShapeType="1"/>
              </p:cNvSpPr>
              <p:nvPr/>
            </p:nvSpPr>
            <p:spPr bwMode="auto">
              <a:xfrm flipH="1">
                <a:off x="1993" y="3244"/>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38" name="Line 1044"/>
              <p:cNvSpPr>
                <a:spLocks noChangeShapeType="1"/>
              </p:cNvSpPr>
              <p:nvPr/>
            </p:nvSpPr>
            <p:spPr bwMode="auto">
              <a:xfrm flipH="1">
                <a:off x="1995" y="3241"/>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39" name="Line 1045"/>
              <p:cNvSpPr>
                <a:spLocks noChangeShapeType="1"/>
              </p:cNvSpPr>
              <p:nvPr/>
            </p:nvSpPr>
            <p:spPr bwMode="auto">
              <a:xfrm>
                <a:off x="2000" y="324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40" name="Line 1046"/>
              <p:cNvSpPr>
                <a:spLocks noChangeShapeType="1"/>
              </p:cNvSpPr>
              <p:nvPr/>
            </p:nvSpPr>
            <p:spPr bwMode="auto">
              <a:xfrm flipH="1">
                <a:off x="2000" y="3241"/>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41" name="Line 1047"/>
              <p:cNvSpPr>
                <a:spLocks noChangeShapeType="1"/>
              </p:cNvSpPr>
              <p:nvPr/>
            </p:nvSpPr>
            <p:spPr bwMode="auto">
              <a:xfrm flipH="1">
                <a:off x="2002" y="3239"/>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42" name="Line 1048"/>
              <p:cNvSpPr>
                <a:spLocks noChangeShapeType="1"/>
              </p:cNvSpPr>
              <p:nvPr/>
            </p:nvSpPr>
            <p:spPr bwMode="auto">
              <a:xfrm flipH="1">
                <a:off x="2005" y="3236"/>
                <a:ext cx="4"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43" name="Line 1049"/>
              <p:cNvSpPr>
                <a:spLocks noChangeShapeType="1"/>
              </p:cNvSpPr>
              <p:nvPr/>
            </p:nvSpPr>
            <p:spPr bwMode="auto">
              <a:xfrm flipH="1">
                <a:off x="2009" y="3234"/>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44" name="Line 1050"/>
              <p:cNvSpPr>
                <a:spLocks noChangeShapeType="1"/>
              </p:cNvSpPr>
              <p:nvPr/>
            </p:nvSpPr>
            <p:spPr bwMode="auto">
              <a:xfrm flipH="1">
                <a:off x="2012" y="3232"/>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45" name="Line 1051"/>
              <p:cNvSpPr>
                <a:spLocks noChangeShapeType="1"/>
              </p:cNvSpPr>
              <p:nvPr/>
            </p:nvSpPr>
            <p:spPr bwMode="auto">
              <a:xfrm>
                <a:off x="2014" y="323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46" name="Line 1052"/>
              <p:cNvSpPr>
                <a:spLocks noChangeShapeType="1"/>
              </p:cNvSpPr>
              <p:nvPr/>
            </p:nvSpPr>
            <p:spPr bwMode="auto">
              <a:xfrm flipH="1">
                <a:off x="2014" y="3232"/>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47" name="Line 1053"/>
              <p:cNvSpPr>
                <a:spLocks noChangeShapeType="1"/>
              </p:cNvSpPr>
              <p:nvPr/>
            </p:nvSpPr>
            <p:spPr bwMode="auto">
              <a:xfrm flipH="1">
                <a:off x="2017" y="3232"/>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48" name="Line 1054"/>
              <p:cNvSpPr>
                <a:spLocks noChangeShapeType="1"/>
              </p:cNvSpPr>
              <p:nvPr/>
            </p:nvSpPr>
            <p:spPr bwMode="auto">
              <a:xfrm flipH="1">
                <a:off x="2019" y="3229"/>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49" name="Line 1055"/>
              <p:cNvSpPr>
                <a:spLocks noChangeShapeType="1"/>
              </p:cNvSpPr>
              <p:nvPr/>
            </p:nvSpPr>
            <p:spPr bwMode="auto">
              <a:xfrm flipH="1">
                <a:off x="2021" y="3229"/>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50" name="Line 1056"/>
              <p:cNvSpPr>
                <a:spLocks noChangeShapeType="1"/>
              </p:cNvSpPr>
              <p:nvPr/>
            </p:nvSpPr>
            <p:spPr bwMode="auto">
              <a:xfrm flipH="1">
                <a:off x="2024" y="3227"/>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51" name="Line 1057"/>
              <p:cNvSpPr>
                <a:spLocks noChangeShapeType="1"/>
              </p:cNvSpPr>
              <p:nvPr/>
            </p:nvSpPr>
            <p:spPr bwMode="auto">
              <a:xfrm>
                <a:off x="2026" y="322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52" name="Line 1058"/>
              <p:cNvSpPr>
                <a:spLocks noChangeShapeType="1"/>
              </p:cNvSpPr>
              <p:nvPr/>
            </p:nvSpPr>
            <p:spPr bwMode="auto">
              <a:xfrm flipH="1">
                <a:off x="2026" y="3225"/>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53" name="Line 1059"/>
              <p:cNvSpPr>
                <a:spLocks noChangeShapeType="1"/>
              </p:cNvSpPr>
              <p:nvPr/>
            </p:nvSpPr>
            <p:spPr bwMode="auto">
              <a:xfrm flipH="1">
                <a:off x="2028" y="3225"/>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54" name="Line 1060"/>
              <p:cNvSpPr>
                <a:spLocks noChangeShapeType="1"/>
              </p:cNvSpPr>
              <p:nvPr/>
            </p:nvSpPr>
            <p:spPr bwMode="auto">
              <a:xfrm flipH="1">
                <a:off x="2031" y="3222"/>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55" name="Line 1061"/>
              <p:cNvSpPr>
                <a:spLocks noChangeShapeType="1"/>
              </p:cNvSpPr>
              <p:nvPr/>
            </p:nvSpPr>
            <p:spPr bwMode="auto">
              <a:xfrm flipH="1">
                <a:off x="2033" y="3220"/>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56" name="Line 1062"/>
              <p:cNvSpPr>
                <a:spLocks noChangeShapeType="1"/>
              </p:cNvSpPr>
              <p:nvPr/>
            </p:nvSpPr>
            <p:spPr bwMode="auto">
              <a:xfrm flipH="1">
                <a:off x="2036" y="3220"/>
                <a:ext cx="4"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57" name="Line 1063"/>
              <p:cNvSpPr>
                <a:spLocks noChangeShapeType="1"/>
              </p:cNvSpPr>
              <p:nvPr/>
            </p:nvSpPr>
            <p:spPr bwMode="auto">
              <a:xfrm>
                <a:off x="2040" y="322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58" name="Line 1064"/>
              <p:cNvSpPr>
                <a:spLocks noChangeShapeType="1"/>
              </p:cNvSpPr>
              <p:nvPr/>
            </p:nvSpPr>
            <p:spPr bwMode="auto">
              <a:xfrm flipH="1">
                <a:off x="2040" y="3217"/>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59" name="Line 1065"/>
              <p:cNvSpPr>
                <a:spLocks noChangeShapeType="1"/>
              </p:cNvSpPr>
              <p:nvPr/>
            </p:nvSpPr>
            <p:spPr bwMode="auto">
              <a:xfrm flipH="1">
                <a:off x="2043" y="3215"/>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60" name="Line 1066"/>
              <p:cNvSpPr>
                <a:spLocks noChangeShapeType="1"/>
              </p:cNvSpPr>
              <p:nvPr/>
            </p:nvSpPr>
            <p:spPr bwMode="auto">
              <a:xfrm flipH="1">
                <a:off x="2048" y="3213"/>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61" name="Line 1067"/>
              <p:cNvSpPr>
                <a:spLocks noChangeShapeType="1"/>
              </p:cNvSpPr>
              <p:nvPr/>
            </p:nvSpPr>
            <p:spPr bwMode="auto">
              <a:xfrm flipH="1">
                <a:off x="2050" y="3210"/>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62" name="Line 1068"/>
              <p:cNvSpPr>
                <a:spLocks noChangeShapeType="1"/>
              </p:cNvSpPr>
              <p:nvPr/>
            </p:nvSpPr>
            <p:spPr bwMode="auto">
              <a:xfrm flipH="1">
                <a:off x="2055" y="3208"/>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63" name="Line 1069"/>
              <p:cNvSpPr>
                <a:spLocks noChangeShapeType="1"/>
              </p:cNvSpPr>
              <p:nvPr/>
            </p:nvSpPr>
            <p:spPr bwMode="auto">
              <a:xfrm>
                <a:off x="2057" y="320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64" name="Line 1070"/>
              <p:cNvSpPr>
                <a:spLocks noChangeShapeType="1"/>
              </p:cNvSpPr>
              <p:nvPr/>
            </p:nvSpPr>
            <p:spPr bwMode="auto">
              <a:xfrm flipH="1">
                <a:off x="2057" y="3206"/>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65" name="Line 1071"/>
              <p:cNvSpPr>
                <a:spLocks noChangeShapeType="1"/>
              </p:cNvSpPr>
              <p:nvPr/>
            </p:nvSpPr>
            <p:spPr bwMode="auto">
              <a:xfrm flipH="1">
                <a:off x="2059" y="3203"/>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66" name="Line 1072"/>
              <p:cNvSpPr>
                <a:spLocks noChangeShapeType="1"/>
              </p:cNvSpPr>
              <p:nvPr/>
            </p:nvSpPr>
            <p:spPr bwMode="auto">
              <a:xfrm flipH="1">
                <a:off x="2064" y="3201"/>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67" name="Line 1073"/>
              <p:cNvSpPr>
                <a:spLocks noChangeShapeType="1"/>
              </p:cNvSpPr>
              <p:nvPr/>
            </p:nvSpPr>
            <p:spPr bwMode="auto">
              <a:xfrm flipH="1">
                <a:off x="2067" y="3201"/>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68" name="Line 1074"/>
              <p:cNvSpPr>
                <a:spLocks noChangeShapeType="1"/>
              </p:cNvSpPr>
              <p:nvPr/>
            </p:nvSpPr>
            <p:spPr bwMode="auto">
              <a:xfrm flipH="1">
                <a:off x="2069" y="3198"/>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69" name="Line 1075"/>
              <p:cNvSpPr>
                <a:spLocks noChangeShapeType="1"/>
              </p:cNvSpPr>
              <p:nvPr/>
            </p:nvSpPr>
            <p:spPr bwMode="auto">
              <a:xfrm>
                <a:off x="2074" y="319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70" name="Line 1076"/>
              <p:cNvSpPr>
                <a:spLocks noChangeShapeType="1"/>
              </p:cNvSpPr>
              <p:nvPr/>
            </p:nvSpPr>
            <p:spPr bwMode="auto">
              <a:xfrm flipH="1">
                <a:off x="2074" y="3196"/>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71" name="Line 1077"/>
              <p:cNvSpPr>
                <a:spLocks noChangeShapeType="1"/>
              </p:cNvSpPr>
              <p:nvPr/>
            </p:nvSpPr>
            <p:spPr bwMode="auto">
              <a:xfrm flipH="1">
                <a:off x="2076" y="3196"/>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72" name="Line 1078"/>
              <p:cNvSpPr>
                <a:spLocks noChangeShapeType="1"/>
              </p:cNvSpPr>
              <p:nvPr/>
            </p:nvSpPr>
            <p:spPr bwMode="auto">
              <a:xfrm flipH="1">
                <a:off x="2078" y="3194"/>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73" name="Line 1079"/>
              <p:cNvSpPr>
                <a:spLocks noChangeShapeType="1"/>
              </p:cNvSpPr>
              <p:nvPr/>
            </p:nvSpPr>
            <p:spPr bwMode="auto">
              <a:xfrm flipH="1">
                <a:off x="2081" y="3191"/>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74" name="Line 1080"/>
              <p:cNvSpPr>
                <a:spLocks noChangeShapeType="1"/>
              </p:cNvSpPr>
              <p:nvPr/>
            </p:nvSpPr>
            <p:spPr bwMode="auto">
              <a:xfrm flipH="1">
                <a:off x="2083" y="3191"/>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75" name="Line 1081"/>
              <p:cNvSpPr>
                <a:spLocks noChangeShapeType="1"/>
              </p:cNvSpPr>
              <p:nvPr/>
            </p:nvSpPr>
            <p:spPr bwMode="auto">
              <a:xfrm>
                <a:off x="2086" y="319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76" name="Line 1082"/>
              <p:cNvSpPr>
                <a:spLocks noChangeShapeType="1"/>
              </p:cNvSpPr>
              <p:nvPr/>
            </p:nvSpPr>
            <p:spPr bwMode="auto">
              <a:xfrm flipH="1">
                <a:off x="2086" y="3189"/>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77" name="Line 1083"/>
              <p:cNvSpPr>
                <a:spLocks noChangeShapeType="1"/>
              </p:cNvSpPr>
              <p:nvPr/>
            </p:nvSpPr>
            <p:spPr bwMode="auto">
              <a:xfrm flipH="1">
                <a:off x="2088" y="3186"/>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78" name="Line 1084"/>
              <p:cNvSpPr>
                <a:spLocks noChangeShapeType="1"/>
              </p:cNvSpPr>
              <p:nvPr/>
            </p:nvSpPr>
            <p:spPr bwMode="auto">
              <a:xfrm flipH="1">
                <a:off x="2090" y="3184"/>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79" name="Line 1085"/>
              <p:cNvSpPr>
                <a:spLocks noChangeShapeType="1"/>
              </p:cNvSpPr>
              <p:nvPr/>
            </p:nvSpPr>
            <p:spPr bwMode="auto">
              <a:xfrm flipH="1">
                <a:off x="2093" y="3184"/>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80" name="Line 1086"/>
              <p:cNvSpPr>
                <a:spLocks noChangeShapeType="1"/>
              </p:cNvSpPr>
              <p:nvPr/>
            </p:nvSpPr>
            <p:spPr bwMode="auto">
              <a:xfrm flipH="1">
                <a:off x="2095" y="3182"/>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81" name="Line 1087"/>
              <p:cNvSpPr>
                <a:spLocks noChangeShapeType="1"/>
              </p:cNvSpPr>
              <p:nvPr/>
            </p:nvSpPr>
            <p:spPr bwMode="auto">
              <a:xfrm>
                <a:off x="2100" y="318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82" name="Line 1088"/>
              <p:cNvSpPr>
                <a:spLocks noChangeShapeType="1"/>
              </p:cNvSpPr>
              <p:nvPr/>
            </p:nvSpPr>
            <p:spPr bwMode="auto">
              <a:xfrm flipH="1">
                <a:off x="2100" y="3179"/>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83" name="Line 1089"/>
              <p:cNvSpPr>
                <a:spLocks noChangeShapeType="1"/>
              </p:cNvSpPr>
              <p:nvPr/>
            </p:nvSpPr>
            <p:spPr bwMode="auto">
              <a:xfrm flipH="1">
                <a:off x="2102" y="3177"/>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84" name="Line 1090"/>
              <p:cNvSpPr>
                <a:spLocks noChangeShapeType="1"/>
              </p:cNvSpPr>
              <p:nvPr/>
            </p:nvSpPr>
            <p:spPr bwMode="auto">
              <a:xfrm flipH="1">
                <a:off x="2105" y="3175"/>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85" name="Line 1091"/>
              <p:cNvSpPr>
                <a:spLocks noChangeShapeType="1"/>
              </p:cNvSpPr>
              <p:nvPr/>
            </p:nvSpPr>
            <p:spPr bwMode="auto">
              <a:xfrm flipH="1">
                <a:off x="2109" y="3172"/>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86" name="Line 1092"/>
              <p:cNvSpPr>
                <a:spLocks noChangeShapeType="1"/>
              </p:cNvSpPr>
              <p:nvPr/>
            </p:nvSpPr>
            <p:spPr bwMode="auto">
              <a:xfrm flipH="1">
                <a:off x="2112" y="3170"/>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87" name="Line 1093"/>
              <p:cNvSpPr>
                <a:spLocks noChangeShapeType="1"/>
              </p:cNvSpPr>
              <p:nvPr/>
            </p:nvSpPr>
            <p:spPr bwMode="auto">
              <a:xfrm>
                <a:off x="2114" y="317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88" name="Line 1094"/>
              <p:cNvSpPr>
                <a:spLocks noChangeShapeType="1"/>
              </p:cNvSpPr>
              <p:nvPr/>
            </p:nvSpPr>
            <p:spPr bwMode="auto">
              <a:xfrm flipH="1">
                <a:off x="2114" y="3167"/>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89" name="Line 1095"/>
              <p:cNvSpPr>
                <a:spLocks noChangeShapeType="1"/>
              </p:cNvSpPr>
              <p:nvPr/>
            </p:nvSpPr>
            <p:spPr bwMode="auto">
              <a:xfrm flipH="1">
                <a:off x="2119" y="3167"/>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90" name="Line 1096"/>
              <p:cNvSpPr>
                <a:spLocks noChangeShapeType="1"/>
              </p:cNvSpPr>
              <p:nvPr/>
            </p:nvSpPr>
            <p:spPr bwMode="auto">
              <a:xfrm flipH="1">
                <a:off x="2121" y="3165"/>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91" name="Line 1097"/>
              <p:cNvSpPr>
                <a:spLocks noChangeShapeType="1"/>
              </p:cNvSpPr>
              <p:nvPr/>
            </p:nvSpPr>
            <p:spPr bwMode="auto">
              <a:xfrm flipH="1">
                <a:off x="2124" y="3163"/>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92" name="Line 1098"/>
              <p:cNvSpPr>
                <a:spLocks noChangeShapeType="1"/>
              </p:cNvSpPr>
              <p:nvPr/>
            </p:nvSpPr>
            <p:spPr bwMode="auto">
              <a:xfrm flipH="1">
                <a:off x="2126" y="3163"/>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93" name="Line 1099"/>
              <p:cNvSpPr>
                <a:spLocks noChangeShapeType="1"/>
              </p:cNvSpPr>
              <p:nvPr/>
            </p:nvSpPr>
            <p:spPr bwMode="auto">
              <a:xfrm>
                <a:off x="2129" y="316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94" name="Line 1100"/>
              <p:cNvSpPr>
                <a:spLocks noChangeShapeType="1"/>
              </p:cNvSpPr>
              <p:nvPr/>
            </p:nvSpPr>
            <p:spPr bwMode="auto">
              <a:xfrm flipH="1">
                <a:off x="2129" y="3160"/>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95" name="Line 1101"/>
              <p:cNvSpPr>
                <a:spLocks noChangeShapeType="1"/>
              </p:cNvSpPr>
              <p:nvPr/>
            </p:nvSpPr>
            <p:spPr bwMode="auto">
              <a:xfrm flipH="1">
                <a:off x="2131" y="3158"/>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96" name="Line 1102"/>
              <p:cNvSpPr>
                <a:spLocks noChangeShapeType="1"/>
              </p:cNvSpPr>
              <p:nvPr/>
            </p:nvSpPr>
            <p:spPr bwMode="auto">
              <a:xfrm flipH="1">
                <a:off x="2133" y="3156"/>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97" name="Line 1103"/>
              <p:cNvSpPr>
                <a:spLocks noChangeShapeType="1"/>
              </p:cNvSpPr>
              <p:nvPr/>
            </p:nvSpPr>
            <p:spPr bwMode="auto">
              <a:xfrm flipH="1">
                <a:off x="2136" y="3153"/>
                <a:ext cx="4"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98" name="Line 1104"/>
              <p:cNvSpPr>
                <a:spLocks noChangeShapeType="1"/>
              </p:cNvSpPr>
              <p:nvPr/>
            </p:nvSpPr>
            <p:spPr bwMode="auto">
              <a:xfrm flipH="1">
                <a:off x="2140" y="3151"/>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99" name="Line 1105"/>
              <p:cNvSpPr>
                <a:spLocks noChangeShapeType="1"/>
              </p:cNvSpPr>
              <p:nvPr/>
            </p:nvSpPr>
            <p:spPr bwMode="auto">
              <a:xfrm>
                <a:off x="2143" y="315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00" name="Line 1106"/>
              <p:cNvSpPr>
                <a:spLocks noChangeShapeType="1"/>
              </p:cNvSpPr>
              <p:nvPr/>
            </p:nvSpPr>
            <p:spPr bwMode="auto">
              <a:xfrm flipH="1">
                <a:off x="2143" y="3148"/>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01" name="Line 1107"/>
              <p:cNvSpPr>
                <a:spLocks noChangeShapeType="1"/>
              </p:cNvSpPr>
              <p:nvPr/>
            </p:nvSpPr>
            <p:spPr bwMode="auto">
              <a:xfrm flipH="1">
                <a:off x="2145" y="3146"/>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02" name="Line 1108"/>
              <p:cNvSpPr>
                <a:spLocks noChangeShapeType="1"/>
              </p:cNvSpPr>
              <p:nvPr/>
            </p:nvSpPr>
            <p:spPr bwMode="auto">
              <a:xfrm flipH="1">
                <a:off x="2148" y="3144"/>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03" name="Line 1109"/>
              <p:cNvSpPr>
                <a:spLocks noChangeShapeType="1"/>
              </p:cNvSpPr>
              <p:nvPr/>
            </p:nvSpPr>
            <p:spPr bwMode="auto">
              <a:xfrm flipH="1">
                <a:off x="2152" y="3141"/>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04" name="Line 1110"/>
              <p:cNvSpPr>
                <a:spLocks noChangeShapeType="1"/>
              </p:cNvSpPr>
              <p:nvPr/>
            </p:nvSpPr>
            <p:spPr bwMode="auto">
              <a:xfrm flipH="1">
                <a:off x="2155" y="3139"/>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05" name="Line 1111"/>
              <p:cNvSpPr>
                <a:spLocks noChangeShapeType="1"/>
              </p:cNvSpPr>
              <p:nvPr/>
            </p:nvSpPr>
            <p:spPr bwMode="auto">
              <a:xfrm>
                <a:off x="2160" y="313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06" name="Line 1112"/>
              <p:cNvSpPr>
                <a:spLocks noChangeShapeType="1"/>
              </p:cNvSpPr>
              <p:nvPr/>
            </p:nvSpPr>
            <p:spPr bwMode="auto">
              <a:xfrm flipH="1">
                <a:off x="2160" y="3137"/>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07" name="Line 1113"/>
              <p:cNvSpPr>
                <a:spLocks noChangeShapeType="1"/>
              </p:cNvSpPr>
              <p:nvPr/>
            </p:nvSpPr>
            <p:spPr bwMode="auto">
              <a:xfrm flipH="1">
                <a:off x="2162" y="3134"/>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08" name="Line 1114"/>
              <p:cNvSpPr>
                <a:spLocks noChangeShapeType="1"/>
              </p:cNvSpPr>
              <p:nvPr/>
            </p:nvSpPr>
            <p:spPr bwMode="auto">
              <a:xfrm flipH="1">
                <a:off x="2164" y="3134"/>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09" name="Line 1115"/>
              <p:cNvSpPr>
                <a:spLocks noChangeShapeType="1"/>
              </p:cNvSpPr>
              <p:nvPr/>
            </p:nvSpPr>
            <p:spPr bwMode="auto">
              <a:xfrm flipH="1">
                <a:off x="2167" y="3132"/>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10" name="Line 1116"/>
              <p:cNvSpPr>
                <a:spLocks noChangeShapeType="1"/>
              </p:cNvSpPr>
              <p:nvPr/>
            </p:nvSpPr>
            <p:spPr bwMode="auto">
              <a:xfrm flipH="1">
                <a:off x="2171" y="3129"/>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11" name="Line 1117"/>
              <p:cNvSpPr>
                <a:spLocks noChangeShapeType="1"/>
              </p:cNvSpPr>
              <p:nvPr/>
            </p:nvSpPr>
            <p:spPr bwMode="auto">
              <a:xfrm>
                <a:off x="2174" y="312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12" name="Line 1118"/>
              <p:cNvSpPr>
                <a:spLocks noChangeShapeType="1"/>
              </p:cNvSpPr>
              <p:nvPr/>
            </p:nvSpPr>
            <p:spPr bwMode="auto">
              <a:xfrm flipH="1">
                <a:off x="2174" y="3127"/>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13" name="Line 1119"/>
              <p:cNvSpPr>
                <a:spLocks noChangeShapeType="1"/>
              </p:cNvSpPr>
              <p:nvPr/>
            </p:nvSpPr>
            <p:spPr bwMode="auto">
              <a:xfrm flipH="1">
                <a:off x="2176" y="3125"/>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14" name="Line 1120"/>
              <p:cNvSpPr>
                <a:spLocks noChangeShapeType="1"/>
              </p:cNvSpPr>
              <p:nvPr/>
            </p:nvSpPr>
            <p:spPr bwMode="auto">
              <a:xfrm flipH="1">
                <a:off x="2179" y="3122"/>
                <a:ext cx="4"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15" name="Line 1121"/>
              <p:cNvSpPr>
                <a:spLocks noChangeShapeType="1"/>
              </p:cNvSpPr>
              <p:nvPr/>
            </p:nvSpPr>
            <p:spPr bwMode="auto">
              <a:xfrm flipH="1">
                <a:off x="2183" y="3120"/>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16" name="Line 1122"/>
              <p:cNvSpPr>
                <a:spLocks noChangeShapeType="1"/>
              </p:cNvSpPr>
              <p:nvPr/>
            </p:nvSpPr>
            <p:spPr bwMode="auto">
              <a:xfrm flipH="1">
                <a:off x="2186" y="3118"/>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17" name="Line 1123"/>
              <p:cNvSpPr>
                <a:spLocks noChangeShapeType="1"/>
              </p:cNvSpPr>
              <p:nvPr/>
            </p:nvSpPr>
            <p:spPr bwMode="auto">
              <a:xfrm>
                <a:off x="2188" y="311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18" name="Line 1124"/>
              <p:cNvSpPr>
                <a:spLocks noChangeShapeType="1"/>
              </p:cNvSpPr>
              <p:nvPr/>
            </p:nvSpPr>
            <p:spPr bwMode="auto">
              <a:xfrm flipH="1">
                <a:off x="2188" y="3115"/>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19" name="Line 1125"/>
              <p:cNvSpPr>
                <a:spLocks noChangeShapeType="1"/>
              </p:cNvSpPr>
              <p:nvPr/>
            </p:nvSpPr>
            <p:spPr bwMode="auto">
              <a:xfrm flipH="1">
                <a:off x="2190" y="3113"/>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20" name="Line 1126"/>
              <p:cNvSpPr>
                <a:spLocks noChangeShapeType="1"/>
              </p:cNvSpPr>
              <p:nvPr/>
            </p:nvSpPr>
            <p:spPr bwMode="auto">
              <a:xfrm flipH="1">
                <a:off x="2193" y="3113"/>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21" name="Line 1127"/>
              <p:cNvSpPr>
                <a:spLocks noChangeShapeType="1"/>
              </p:cNvSpPr>
              <p:nvPr/>
            </p:nvSpPr>
            <p:spPr bwMode="auto">
              <a:xfrm flipH="1">
                <a:off x="2195" y="3110"/>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22" name="Line 1128"/>
              <p:cNvSpPr>
                <a:spLocks noChangeShapeType="1"/>
              </p:cNvSpPr>
              <p:nvPr/>
            </p:nvSpPr>
            <p:spPr bwMode="auto">
              <a:xfrm flipH="1">
                <a:off x="2200" y="3108"/>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23" name="Line 1129"/>
              <p:cNvSpPr>
                <a:spLocks noChangeShapeType="1"/>
              </p:cNvSpPr>
              <p:nvPr/>
            </p:nvSpPr>
            <p:spPr bwMode="auto">
              <a:xfrm>
                <a:off x="2202" y="310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24" name="Line 1130"/>
              <p:cNvSpPr>
                <a:spLocks noChangeShapeType="1"/>
              </p:cNvSpPr>
              <p:nvPr/>
            </p:nvSpPr>
            <p:spPr bwMode="auto">
              <a:xfrm flipH="1">
                <a:off x="2202" y="3106"/>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25" name="Line 1131"/>
              <p:cNvSpPr>
                <a:spLocks noChangeShapeType="1"/>
              </p:cNvSpPr>
              <p:nvPr/>
            </p:nvSpPr>
            <p:spPr bwMode="auto">
              <a:xfrm flipH="1">
                <a:off x="2205" y="3103"/>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26" name="Line 1132"/>
              <p:cNvSpPr>
                <a:spLocks noChangeShapeType="1"/>
              </p:cNvSpPr>
              <p:nvPr/>
            </p:nvSpPr>
            <p:spPr bwMode="auto">
              <a:xfrm flipH="1">
                <a:off x="2207" y="3101"/>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27" name="Line 1133"/>
              <p:cNvSpPr>
                <a:spLocks noChangeShapeType="1"/>
              </p:cNvSpPr>
              <p:nvPr/>
            </p:nvSpPr>
            <p:spPr bwMode="auto">
              <a:xfrm flipH="1">
                <a:off x="2210" y="3099"/>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28" name="Line 1134"/>
              <p:cNvSpPr>
                <a:spLocks noChangeShapeType="1"/>
              </p:cNvSpPr>
              <p:nvPr/>
            </p:nvSpPr>
            <p:spPr bwMode="auto">
              <a:xfrm flipH="1">
                <a:off x="2212" y="3099"/>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29" name="Line 1135"/>
              <p:cNvSpPr>
                <a:spLocks noChangeShapeType="1"/>
              </p:cNvSpPr>
              <p:nvPr/>
            </p:nvSpPr>
            <p:spPr bwMode="auto">
              <a:xfrm>
                <a:off x="2214" y="309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30" name="Line 1136"/>
              <p:cNvSpPr>
                <a:spLocks noChangeShapeType="1"/>
              </p:cNvSpPr>
              <p:nvPr/>
            </p:nvSpPr>
            <p:spPr bwMode="auto">
              <a:xfrm flipH="1">
                <a:off x="2214" y="3096"/>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31" name="Line 1137"/>
              <p:cNvSpPr>
                <a:spLocks noChangeShapeType="1"/>
              </p:cNvSpPr>
              <p:nvPr/>
            </p:nvSpPr>
            <p:spPr bwMode="auto">
              <a:xfrm flipH="1">
                <a:off x="2217" y="3094"/>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32" name="Line 1138"/>
              <p:cNvSpPr>
                <a:spLocks noChangeShapeType="1"/>
              </p:cNvSpPr>
              <p:nvPr/>
            </p:nvSpPr>
            <p:spPr bwMode="auto">
              <a:xfrm flipH="1">
                <a:off x="2219" y="3091"/>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33" name="Line 1139"/>
              <p:cNvSpPr>
                <a:spLocks noChangeShapeType="1"/>
              </p:cNvSpPr>
              <p:nvPr/>
            </p:nvSpPr>
            <p:spPr bwMode="auto">
              <a:xfrm flipH="1">
                <a:off x="2224" y="3089"/>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34" name="Line 1140"/>
              <p:cNvSpPr>
                <a:spLocks noChangeShapeType="1"/>
              </p:cNvSpPr>
              <p:nvPr/>
            </p:nvSpPr>
            <p:spPr bwMode="auto">
              <a:xfrm flipH="1">
                <a:off x="2226" y="3087"/>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35" name="Line 1141"/>
              <p:cNvSpPr>
                <a:spLocks noChangeShapeType="1"/>
              </p:cNvSpPr>
              <p:nvPr/>
            </p:nvSpPr>
            <p:spPr bwMode="auto">
              <a:xfrm>
                <a:off x="2229" y="308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36" name="Line 1142"/>
              <p:cNvSpPr>
                <a:spLocks noChangeShapeType="1"/>
              </p:cNvSpPr>
              <p:nvPr/>
            </p:nvSpPr>
            <p:spPr bwMode="auto">
              <a:xfrm flipH="1">
                <a:off x="2229" y="3084"/>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37" name="Line 1143"/>
              <p:cNvSpPr>
                <a:spLocks noChangeShapeType="1"/>
              </p:cNvSpPr>
              <p:nvPr/>
            </p:nvSpPr>
            <p:spPr bwMode="auto">
              <a:xfrm flipH="1">
                <a:off x="2231" y="3082"/>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38" name="Line 1144"/>
              <p:cNvSpPr>
                <a:spLocks noChangeShapeType="1"/>
              </p:cNvSpPr>
              <p:nvPr/>
            </p:nvSpPr>
            <p:spPr bwMode="auto">
              <a:xfrm flipH="1">
                <a:off x="2236" y="3079"/>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39" name="Line 1145"/>
              <p:cNvSpPr>
                <a:spLocks noChangeShapeType="1"/>
              </p:cNvSpPr>
              <p:nvPr/>
            </p:nvSpPr>
            <p:spPr bwMode="auto">
              <a:xfrm flipH="1">
                <a:off x="2238" y="3077"/>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40" name="Line 1146"/>
              <p:cNvSpPr>
                <a:spLocks noChangeShapeType="1"/>
              </p:cNvSpPr>
              <p:nvPr/>
            </p:nvSpPr>
            <p:spPr bwMode="auto">
              <a:xfrm flipH="1">
                <a:off x="2241" y="3075"/>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41" name="Line 1147"/>
              <p:cNvSpPr>
                <a:spLocks noChangeShapeType="1"/>
              </p:cNvSpPr>
              <p:nvPr/>
            </p:nvSpPr>
            <p:spPr bwMode="auto">
              <a:xfrm>
                <a:off x="2243" y="307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42" name="Line 1148"/>
              <p:cNvSpPr>
                <a:spLocks noChangeShapeType="1"/>
              </p:cNvSpPr>
              <p:nvPr/>
            </p:nvSpPr>
            <p:spPr bwMode="auto">
              <a:xfrm flipH="1">
                <a:off x="2243" y="3072"/>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43" name="Line 1149"/>
              <p:cNvSpPr>
                <a:spLocks noChangeShapeType="1"/>
              </p:cNvSpPr>
              <p:nvPr/>
            </p:nvSpPr>
            <p:spPr bwMode="auto">
              <a:xfrm flipH="1">
                <a:off x="2248" y="3070"/>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44" name="Line 1150"/>
              <p:cNvSpPr>
                <a:spLocks noChangeShapeType="1"/>
              </p:cNvSpPr>
              <p:nvPr/>
            </p:nvSpPr>
            <p:spPr bwMode="auto">
              <a:xfrm flipH="1">
                <a:off x="2250" y="3068"/>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45" name="Line 1151"/>
              <p:cNvSpPr>
                <a:spLocks noChangeShapeType="1"/>
              </p:cNvSpPr>
              <p:nvPr/>
            </p:nvSpPr>
            <p:spPr bwMode="auto">
              <a:xfrm flipH="1">
                <a:off x="2252" y="3065"/>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46" name="Line 1152"/>
              <p:cNvSpPr>
                <a:spLocks noChangeShapeType="1"/>
              </p:cNvSpPr>
              <p:nvPr/>
            </p:nvSpPr>
            <p:spPr bwMode="auto">
              <a:xfrm flipH="1">
                <a:off x="2255" y="3063"/>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47" name="Line 1153"/>
              <p:cNvSpPr>
                <a:spLocks noChangeShapeType="1"/>
              </p:cNvSpPr>
              <p:nvPr/>
            </p:nvSpPr>
            <p:spPr bwMode="auto">
              <a:xfrm>
                <a:off x="2257" y="306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48" name="Line 1154"/>
              <p:cNvSpPr>
                <a:spLocks noChangeShapeType="1"/>
              </p:cNvSpPr>
              <p:nvPr/>
            </p:nvSpPr>
            <p:spPr bwMode="auto">
              <a:xfrm flipH="1">
                <a:off x="2257" y="3060"/>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49" name="Line 1155"/>
              <p:cNvSpPr>
                <a:spLocks noChangeShapeType="1"/>
              </p:cNvSpPr>
              <p:nvPr/>
            </p:nvSpPr>
            <p:spPr bwMode="auto">
              <a:xfrm flipH="1">
                <a:off x="2262" y="3058"/>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50" name="Line 1156"/>
              <p:cNvSpPr>
                <a:spLocks noChangeShapeType="1"/>
              </p:cNvSpPr>
              <p:nvPr/>
            </p:nvSpPr>
            <p:spPr bwMode="auto">
              <a:xfrm flipH="1">
                <a:off x="2264" y="3056"/>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51" name="Line 1157"/>
              <p:cNvSpPr>
                <a:spLocks noChangeShapeType="1"/>
              </p:cNvSpPr>
              <p:nvPr/>
            </p:nvSpPr>
            <p:spPr bwMode="auto">
              <a:xfrm flipH="1">
                <a:off x="2267" y="3051"/>
                <a:ext cx="4"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52" name="Line 1158"/>
              <p:cNvSpPr>
                <a:spLocks noChangeShapeType="1"/>
              </p:cNvSpPr>
              <p:nvPr/>
            </p:nvSpPr>
            <p:spPr bwMode="auto">
              <a:xfrm flipH="1">
                <a:off x="2271" y="3049"/>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53" name="Line 1159"/>
              <p:cNvSpPr>
                <a:spLocks noChangeShapeType="1"/>
              </p:cNvSpPr>
              <p:nvPr/>
            </p:nvSpPr>
            <p:spPr bwMode="auto">
              <a:xfrm>
                <a:off x="2274" y="304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54" name="Line 1160"/>
              <p:cNvSpPr>
                <a:spLocks noChangeShapeType="1"/>
              </p:cNvSpPr>
              <p:nvPr/>
            </p:nvSpPr>
            <p:spPr bwMode="auto">
              <a:xfrm flipH="1">
                <a:off x="2274" y="3046"/>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55" name="Line 1161"/>
              <p:cNvSpPr>
                <a:spLocks noChangeShapeType="1"/>
              </p:cNvSpPr>
              <p:nvPr/>
            </p:nvSpPr>
            <p:spPr bwMode="auto">
              <a:xfrm flipH="1">
                <a:off x="2276" y="3044"/>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56" name="Line 1162"/>
              <p:cNvSpPr>
                <a:spLocks noChangeShapeType="1"/>
              </p:cNvSpPr>
              <p:nvPr/>
            </p:nvSpPr>
            <p:spPr bwMode="auto">
              <a:xfrm flipH="1">
                <a:off x="2279" y="3041"/>
                <a:ext cx="4"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57" name="Line 1163"/>
              <p:cNvSpPr>
                <a:spLocks noChangeShapeType="1"/>
              </p:cNvSpPr>
              <p:nvPr/>
            </p:nvSpPr>
            <p:spPr bwMode="auto">
              <a:xfrm flipH="1">
                <a:off x="2283" y="3039"/>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58" name="Line 1164"/>
              <p:cNvSpPr>
                <a:spLocks noChangeShapeType="1"/>
              </p:cNvSpPr>
              <p:nvPr/>
            </p:nvSpPr>
            <p:spPr bwMode="auto">
              <a:xfrm flipH="1">
                <a:off x="2286" y="3037"/>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59" name="Line 1165"/>
              <p:cNvSpPr>
                <a:spLocks noChangeShapeType="1"/>
              </p:cNvSpPr>
              <p:nvPr/>
            </p:nvSpPr>
            <p:spPr bwMode="auto">
              <a:xfrm>
                <a:off x="2288" y="303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60" name="Line 1166"/>
              <p:cNvSpPr>
                <a:spLocks noChangeShapeType="1"/>
              </p:cNvSpPr>
              <p:nvPr/>
            </p:nvSpPr>
            <p:spPr bwMode="auto">
              <a:xfrm flipH="1">
                <a:off x="2288" y="3034"/>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61" name="Line 1167"/>
              <p:cNvSpPr>
                <a:spLocks noChangeShapeType="1"/>
              </p:cNvSpPr>
              <p:nvPr/>
            </p:nvSpPr>
            <p:spPr bwMode="auto">
              <a:xfrm flipH="1">
                <a:off x="2291" y="3032"/>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62" name="Line 1168"/>
              <p:cNvSpPr>
                <a:spLocks noChangeShapeType="1"/>
              </p:cNvSpPr>
              <p:nvPr/>
            </p:nvSpPr>
            <p:spPr bwMode="auto">
              <a:xfrm flipH="1">
                <a:off x="2293" y="3030"/>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63" name="Line 1169"/>
              <p:cNvSpPr>
                <a:spLocks noChangeShapeType="1"/>
              </p:cNvSpPr>
              <p:nvPr/>
            </p:nvSpPr>
            <p:spPr bwMode="auto">
              <a:xfrm flipH="1">
                <a:off x="2295" y="3027"/>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64" name="Line 1170"/>
              <p:cNvSpPr>
                <a:spLocks noChangeShapeType="1"/>
              </p:cNvSpPr>
              <p:nvPr/>
            </p:nvSpPr>
            <p:spPr bwMode="auto">
              <a:xfrm flipH="1">
                <a:off x="2300" y="3025"/>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65" name="Line 1171"/>
              <p:cNvSpPr>
                <a:spLocks noChangeShapeType="1"/>
              </p:cNvSpPr>
              <p:nvPr/>
            </p:nvSpPr>
            <p:spPr bwMode="auto">
              <a:xfrm>
                <a:off x="2302" y="302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66" name="Line 1172"/>
              <p:cNvSpPr>
                <a:spLocks noChangeShapeType="1"/>
              </p:cNvSpPr>
              <p:nvPr/>
            </p:nvSpPr>
            <p:spPr bwMode="auto">
              <a:xfrm flipH="1">
                <a:off x="2302" y="3022"/>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67" name="Line 1173"/>
              <p:cNvSpPr>
                <a:spLocks noChangeShapeType="1"/>
              </p:cNvSpPr>
              <p:nvPr/>
            </p:nvSpPr>
            <p:spPr bwMode="auto">
              <a:xfrm flipH="1">
                <a:off x="2305" y="3020"/>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68" name="Line 1174"/>
              <p:cNvSpPr>
                <a:spLocks noChangeShapeType="1"/>
              </p:cNvSpPr>
              <p:nvPr/>
            </p:nvSpPr>
            <p:spPr bwMode="auto">
              <a:xfrm flipH="1">
                <a:off x="2307" y="3018"/>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69" name="Line 1175"/>
              <p:cNvSpPr>
                <a:spLocks noChangeShapeType="1"/>
              </p:cNvSpPr>
              <p:nvPr/>
            </p:nvSpPr>
            <p:spPr bwMode="auto">
              <a:xfrm flipH="1">
                <a:off x="2310" y="3015"/>
                <a:ext cx="4"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70" name="Line 1176"/>
              <p:cNvSpPr>
                <a:spLocks noChangeShapeType="1"/>
              </p:cNvSpPr>
              <p:nvPr/>
            </p:nvSpPr>
            <p:spPr bwMode="auto">
              <a:xfrm flipH="1">
                <a:off x="2314" y="3013"/>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71" name="Line 1177"/>
              <p:cNvSpPr>
                <a:spLocks noChangeShapeType="1"/>
              </p:cNvSpPr>
              <p:nvPr/>
            </p:nvSpPr>
            <p:spPr bwMode="auto">
              <a:xfrm>
                <a:off x="2317" y="301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72" name="Line 1178"/>
              <p:cNvSpPr>
                <a:spLocks noChangeShapeType="1"/>
              </p:cNvSpPr>
              <p:nvPr/>
            </p:nvSpPr>
            <p:spPr bwMode="auto">
              <a:xfrm flipH="1">
                <a:off x="2317" y="3011"/>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73" name="Line 1179"/>
              <p:cNvSpPr>
                <a:spLocks noChangeShapeType="1"/>
              </p:cNvSpPr>
              <p:nvPr/>
            </p:nvSpPr>
            <p:spPr bwMode="auto">
              <a:xfrm flipH="1">
                <a:off x="2319" y="3006"/>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74" name="Line 1180"/>
              <p:cNvSpPr>
                <a:spLocks noChangeShapeType="1"/>
              </p:cNvSpPr>
              <p:nvPr/>
            </p:nvSpPr>
            <p:spPr bwMode="auto">
              <a:xfrm flipH="1">
                <a:off x="2322" y="3003"/>
                <a:ext cx="4"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75" name="Line 1181"/>
              <p:cNvSpPr>
                <a:spLocks noChangeShapeType="1"/>
              </p:cNvSpPr>
              <p:nvPr/>
            </p:nvSpPr>
            <p:spPr bwMode="auto">
              <a:xfrm flipH="1">
                <a:off x="2326" y="3001"/>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76" name="Line 1182"/>
              <p:cNvSpPr>
                <a:spLocks noChangeShapeType="1"/>
              </p:cNvSpPr>
              <p:nvPr/>
            </p:nvSpPr>
            <p:spPr bwMode="auto">
              <a:xfrm flipH="1">
                <a:off x="2329" y="2999"/>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77" name="Line 1183"/>
              <p:cNvSpPr>
                <a:spLocks noChangeShapeType="1"/>
              </p:cNvSpPr>
              <p:nvPr/>
            </p:nvSpPr>
            <p:spPr bwMode="auto">
              <a:xfrm>
                <a:off x="2331" y="299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78" name="Line 1184"/>
              <p:cNvSpPr>
                <a:spLocks noChangeShapeType="1"/>
              </p:cNvSpPr>
              <p:nvPr/>
            </p:nvSpPr>
            <p:spPr bwMode="auto">
              <a:xfrm flipH="1">
                <a:off x="2331" y="2996"/>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79" name="Line 1185"/>
              <p:cNvSpPr>
                <a:spLocks noChangeShapeType="1"/>
              </p:cNvSpPr>
              <p:nvPr/>
            </p:nvSpPr>
            <p:spPr bwMode="auto">
              <a:xfrm flipH="1">
                <a:off x="2333" y="2994"/>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80" name="Line 1186"/>
              <p:cNvSpPr>
                <a:spLocks noChangeShapeType="1"/>
              </p:cNvSpPr>
              <p:nvPr/>
            </p:nvSpPr>
            <p:spPr bwMode="auto">
              <a:xfrm flipH="1">
                <a:off x="2338" y="2991"/>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81" name="Line 1187"/>
              <p:cNvSpPr>
                <a:spLocks noChangeShapeType="1"/>
              </p:cNvSpPr>
              <p:nvPr/>
            </p:nvSpPr>
            <p:spPr bwMode="auto">
              <a:xfrm flipH="1">
                <a:off x="2341" y="2989"/>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82" name="Line 1188"/>
              <p:cNvSpPr>
                <a:spLocks noChangeShapeType="1"/>
              </p:cNvSpPr>
              <p:nvPr/>
            </p:nvSpPr>
            <p:spPr bwMode="auto">
              <a:xfrm flipH="1">
                <a:off x="2343" y="2984"/>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83" name="Line 1189"/>
              <p:cNvSpPr>
                <a:spLocks noChangeShapeType="1"/>
              </p:cNvSpPr>
              <p:nvPr/>
            </p:nvSpPr>
            <p:spPr bwMode="auto">
              <a:xfrm>
                <a:off x="2345" y="298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84" name="Line 1190"/>
              <p:cNvSpPr>
                <a:spLocks noChangeShapeType="1"/>
              </p:cNvSpPr>
              <p:nvPr/>
            </p:nvSpPr>
            <p:spPr bwMode="auto">
              <a:xfrm flipH="1">
                <a:off x="2345" y="2982"/>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85" name="Line 1191"/>
              <p:cNvSpPr>
                <a:spLocks noChangeShapeType="1"/>
              </p:cNvSpPr>
              <p:nvPr/>
            </p:nvSpPr>
            <p:spPr bwMode="auto">
              <a:xfrm flipH="1">
                <a:off x="2350" y="2980"/>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86" name="Line 1192"/>
              <p:cNvSpPr>
                <a:spLocks noChangeShapeType="1"/>
              </p:cNvSpPr>
              <p:nvPr/>
            </p:nvSpPr>
            <p:spPr bwMode="auto">
              <a:xfrm flipH="1">
                <a:off x="2353" y="2977"/>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87" name="Line 1193"/>
              <p:cNvSpPr>
                <a:spLocks noChangeShapeType="1"/>
              </p:cNvSpPr>
              <p:nvPr/>
            </p:nvSpPr>
            <p:spPr bwMode="auto">
              <a:xfrm flipH="1">
                <a:off x="2355" y="2975"/>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88" name="Line 1194"/>
              <p:cNvSpPr>
                <a:spLocks noChangeShapeType="1"/>
              </p:cNvSpPr>
              <p:nvPr/>
            </p:nvSpPr>
            <p:spPr bwMode="auto">
              <a:xfrm flipH="1">
                <a:off x="2357" y="2972"/>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89" name="Line 1195"/>
              <p:cNvSpPr>
                <a:spLocks noChangeShapeType="1"/>
              </p:cNvSpPr>
              <p:nvPr/>
            </p:nvSpPr>
            <p:spPr bwMode="auto">
              <a:xfrm>
                <a:off x="2360" y="297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90" name="Line 1196"/>
              <p:cNvSpPr>
                <a:spLocks noChangeShapeType="1"/>
              </p:cNvSpPr>
              <p:nvPr/>
            </p:nvSpPr>
            <p:spPr bwMode="auto">
              <a:xfrm flipH="1">
                <a:off x="2360" y="2970"/>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91" name="Line 1197"/>
              <p:cNvSpPr>
                <a:spLocks noChangeShapeType="1"/>
              </p:cNvSpPr>
              <p:nvPr/>
            </p:nvSpPr>
            <p:spPr bwMode="auto">
              <a:xfrm flipH="1">
                <a:off x="2362" y="2968"/>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92" name="Line 1198"/>
              <p:cNvSpPr>
                <a:spLocks noChangeShapeType="1"/>
              </p:cNvSpPr>
              <p:nvPr/>
            </p:nvSpPr>
            <p:spPr bwMode="auto">
              <a:xfrm flipH="1">
                <a:off x="2367" y="2965"/>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93" name="Line 1199"/>
              <p:cNvSpPr>
                <a:spLocks noChangeShapeType="1"/>
              </p:cNvSpPr>
              <p:nvPr/>
            </p:nvSpPr>
            <p:spPr bwMode="auto">
              <a:xfrm flipH="1">
                <a:off x="2369" y="2963"/>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94" name="Line 1200"/>
              <p:cNvSpPr>
                <a:spLocks noChangeShapeType="1"/>
              </p:cNvSpPr>
              <p:nvPr/>
            </p:nvSpPr>
            <p:spPr bwMode="auto">
              <a:xfrm flipH="1">
                <a:off x="2372" y="2958"/>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95" name="Line 1201"/>
              <p:cNvSpPr>
                <a:spLocks noChangeShapeType="1"/>
              </p:cNvSpPr>
              <p:nvPr/>
            </p:nvSpPr>
            <p:spPr bwMode="auto">
              <a:xfrm>
                <a:off x="2374" y="295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96" name="Line 1202"/>
              <p:cNvSpPr>
                <a:spLocks noChangeShapeType="1"/>
              </p:cNvSpPr>
              <p:nvPr/>
            </p:nvSpPr>
            <p:spPr bwMode="auto">
              <a:xfrm flipH="1">
                <a:off x="2374" y="2956"/>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97" name="Line 1203"/>
              <p:cNvSpPr>
                <a:spLocks noChangeShapeType="1"/>
              </p:cNvSpPr>
              <p:nvPr/>
            </p:nvSpPr>
            <p:spPr bwMode="auto">
              <a:xfrm flipH="1">
                <a:off x="2376" y="2953"/>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98" name="Line 1204"/>
              <p:cNvSpPr>
                <a:spLocks noChangeShapeType="1"/>
              </p:cNvSpPr>
              <p:nvPr/>
            </p:nvSpPr>
            <p:spPr bwMode="auto">
              <a:xfrm flipH="1">
                <a:off x="2381" y="2951"/>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599" name="Line 1205"/>
              <p:cNvSpPr>
                <a:spLocks noChangeShapeType="1"/>
              </p:cNvSpPr>
              <p:nvPr/>
            </p:nvSpPr>
            <p:spPr bwMode="auto">
              <a:xfrm flipH="1">
                <a:off x="2383" y="2949"/>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00" name="Line 1206"/>
              <p:cNvSpPr>
                <a:spLocks noChangeShapeType="1"/>
              </p:cNvSpPr>
              <p:nvPr/>
            </p:nvSpPr>
            <p:spPr bwMode="auto">
              <a:xfrm flipH="1">
                <a:off x="2386" y="2944"/>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01" name="Line 1207"/>
              <p:cNvSpPr>
                <a:spLocks noChangeShapeType="1"/>
              </p:cNvSpPr>
              <p:nvPr/>
            </p:nvSpPr>
            <p:spPr bwMode="auto">
              <a:xfrm>
                <a:off x="2391" y="294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02" name="Line 1208"/>
              <p:cNvSpPr>
                <a:spLocks noChangeShapeType="1"/>
              </p:cNvSpPr>
              <p:nvPr/>
            </p:nvSpPr>
            <p:spPr bwMode="auto">
              <a:xfrm flipH="1">
                <a:off x="2391" y="2942"/>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03" name="Line 1209"/>
              <p:cNvSpPr>
                <a:spLocks noChangeShapeType="1"/>
              </p:cNvSpPr>
              <p:nvPr/>
            </p:nvSpPr>
            <p:spPr bwMode="auto">
              <a:xfrm flipH="1">
                <a:off x="2393" y="2939"/>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04" name="Line 1210"/>
              <p:cNvSpPr>
                <a:spLocks noChangeShapeType="1"/>
              </p:cNvSpPr>
              <p:nvPr/>
            </p:nvSpPr>
            <p:spPr bwMode="auto">
              <a:xfrm flipH="1">
                <a:off x="2395" y="2937"/>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05" name="Line 1211"/>
              <p:cNvSpPr>
                <a:spLocks noChangeShapeType="1"/>
              </p:cNvSpPr>
              <p:nvPr/>
            </p:nvSpPr>
            <p:spPr bwMode="auto">
              <a:xfrm flipH="1">
                <a:off x="2398" y="2932"/>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7659" name="Group 1413"/>
            <p:cNvGrpSpPr>
              <a:grpSpLocks/>
            </p:cNvGrpSpPr>
            <p:nvPr/>
          </p:nvGrpSpPr>
          <p:grpSpPr bwMode="auto">
            <a:xfrm>
              <a:off x="2403" y="2383"/>
              <a:ext cx="481" cy="549"/>
              <a:chOff x="2403" y="2383"/>
              <a:chExt cx="481" cy="549"/>
            </a:xfrm>
          </p:grpSpPr>
          <p:sp>
            <p:nvSpPr>
              <p:cNvPr id="28206" name="Line 1213"/>
              <p:cNvSpPr>
                <a:spLocks noChangeShapeType="1"/>
              </p:cNvSpPr>
              <p:nvPr/>
            </p:nvSpPr>
            <p:spPr bwMode="auto">
              <a:xfrm flipH="1">
                <a:off x="2403" y="2930"/>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07" name="Line 1214"/>
              <p:cNvSpPr>
                <a:spLocks noChangeShapeType="1"/>
              </p:cNvSpPr>
              <p:nvPr/>
            </p:nvSpPr>
            <p:spPr bwMode="auto">
              <a:xfrm>
                <a:off x="2405" y="293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08" name="Line 1215"/>
              <p:cNvSpPr>
                <a:spLocks noChangeShapeType="1"/>
              </p:cNvSpPr>
              <p:nvPr/>
            </p:nvSpPr>
            <p:spPr bwMode="auto">
              <a:xfrm flipH="1">
                <a:off x="2405" y="2927"/>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09" name="Line 1216"/>
              <p:cNvSpPr>
                <a:spLocks noChangeShapeType="1"/>
              </p:cNvSpPr>
              <p:nvPr/>
            </p:nvSpPr>
            <p:spPr bwMode="auto">
              <a:xfrm flipH="1">
                <a:off x="2407" y="2925"/>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10" name="Line 1217"/>
              <p:cNvSpPr>
                <a:spLocks noChangeShapeType="1"/>
              </p:cNvSpPr>
              <p:nvPr/>
            </p:nvSpPr>
            <p:spPr bwMode="auto">
              <a:xfrm flipH="1">
                <a:off x="2410" y="2920"/>
                <a:ext cx="4"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11" name="Line 1218"/>
              <p:cNvSpPr>
                <a:spLocks noChangeShapeType="1"/>
              </p:cNvSpPr>
              <p:nvPr/>
            </p:nvSpPr>
            <p:spPr bwMode="auto">
              <a:xfrm flipH="1">
                <a:off x="2414" y="2918"/>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12" name="Line 1219"/>
              <p:cNvSpPr>
                <a:spLocks noChangeShapeType="1"/>
              </p:cNvSpPr>
              <p:nvPr/>
            </p:nvSpPr>
            <p:spPr bwMode="auto">
              <a:xfrm flipH="1">
                <a:off x="2417" y="2915"/>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13" name="Line 1220"/>
              <p:cNvSpPr>
                <a:spLocks noChangeShapeType="1"/>
              </p:cNvSpPr>
              <p:nvPr/>
            </p:nvSpPr>
            <p:spPr bwMode="auto">
              <a:xfrm>
                <a:off x="2419" y="291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14" name="Line 1221"/>
              <p:cNvSpPr>
                <a:spLocks noChangeShapeType="1"/>
              </p:cNvSpPr>
              <p:nvPr/>
            </p:nvSpPr>
            <p:spPr bwMode="auto">
              <a:xfrm flipH="1">
                <a:off x="2419" y="2913"/>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15" name="Line 1222"/>
              <p:cNvSpPr>
                <a:spLocks noChangeShapeType="1"/>
              </p:cNvSpPr>
              <p:nvPr/>
            </p:nvSpPr>
            <p:spPr bwMode="auto">
              <a:xfrm flipH="1">
                <a:off x="2422" y="2911"/>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16" name="Line 1223"/>
              <p:cNvSpPr>
                <a:spLocks noChangeShapeType="1"/>
              </p:cNvSpPr>
              <p:nvPr/>
            </p:nvSpPr>
            <p:spPr bwMode="auto">
              <a:xfrm flipH="1">
                <a:off x="2426" y="2906"/>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17" name="Line 1224"/>
              <p:cNvSpPr>
                <a:spLocks noChangeShapeType="1"/>
              </p:cNvSpPr>
              <p:nvPr/>
            </p:nvSpPr>
            <p:spPr bwMode="auto">
              <a:xfrm flipH="1">
                <a:off x="2429" y="2903"/>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18" name="Line 1225"/>
              <p:cNvSpPr>
                <a:spLocks noChangeShapeType="1"/>
              </p:cNvSpPr>
              <p:nvPr/>
            </p:nvSpPr>
            <p:spPr bwMode="auto">
              <a:xfrm flipH="1">
                <a:off x="2431" y="2901"/>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19" name="Line 1226"/>
              <p:cNvSpPr>
                <a:spLocks noChangeShapeType="1"/>
              </p:cNvSpPr>
              <p:nvPr/>
            </p:nvSpPr>
            <p:spPr bwMode="auto">
              <a:xfrm>
                <a:off x="2434" y="290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20" name="Line 1227"/>
              <p:cNvSpPr>
                <a:spLocks noChangeShapeType="1"/>
              </p:cNvSpPr>
              <p:nvPr/>
            </p:nvSpPr>
            <p:spPr bwMode="auto">
              <a:xfrm flipH="1">
                <a:off x="2434" y="2899"/>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21" name="Line 1228"/>
              <p:cNvSpPr>
                <a:spLocks noChangeShapeType="1"/>
              </p:cNvSpPr>
              <p:nvPr/>
            </p:nvSpPr>
            <p:spPr bwMode="auto">
              <a:xfrm flipH="1">
                <a:off x="2436" y="2896"/>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22" name="Line 1229"/>
              <p:cNvSpPr>
                <a:spLocks noChangeShapeType="1"/>
              </p:cNvSpPr>
              <p:nvPr/>
            </p:nvSpPr>
            <p:spPr bwMode="auto">
              <a:xfrm flipH="1">
                <a:off x="2438" y="2894"/>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23" name="Line 1230"/>
              <p:cNvSpPr>
                <a:spLocks noChangeShapeType="1"/>
              </p:cNvSpPr>
              <p:nvPr/>
            </p:nvSpPr>
            <p:spPr bwMode="auto">
              <a:xfrm flipH="1">
                <a:off x="2441" y="2889"/>
                <a:ext cx="4"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24" name="Line 1231"/>
              <p:cNvSpPr>
                <a:spLocks noChangeShapeType="1"/>
              </p:cNvSpPr>
              <p:nvPr/>
            </p:nvSpPr>
            <p:spPr bwMode="auto">
              <a:xfrm flipH="1">
                <a:off x="2445" y="2887"/>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25" name="Line 1232"/>
              <p:cNvSpPr>
                <a:spLocks noChangeShapeType="1"/>
              </p:cNvSpPr>
              <p:nvPr/>
            </p:nvSpPr>
            <p:spPr bwMode="auto">
              <a:xfrm>
                <a:off x="2448" y="288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26" name="Line 1233"/>
              <p:cNvSpPr>
                <a:spLocks noChangeShapeType="1"/>
              </p:cNvSpPr>
              <p:nvPr/>
            </p:nvSpPr>
            <p:spPr bwMode="auto">
              <a:xfrm flipH="1">
                <a:off x="2448" y="2884"/>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27" name="Line 1234"/>
              <p:cNvSpPr>
                <a:spLocks noChangeShapeType="1"/>
              </p:cNvSpPr>
              <p:nvPr/>
            </p:nvSpPr>
            <p:spPr bwMode="auto">
              <a:xfrm flipH="1">
                <a:off x="2450" y="2882"/>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28" name="Line 1235"/>
              <p:cNvSpPr>
                <a:spLocks noChangeShapeType="1"/>
              </p:cNvSpPr>
              <p:nvPr/>
            </p:nvSpPr>
            <p:spPr bwMode="auto">
              <a:xfrm flipH="1">
                <a:off x="2453" y="2880"/>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29" name="Line 1236"/>
              <p:cNvSpPr>
                <a:spLocks noChangeShapeType="1"/>
              </p:cNvSpPr>
              <p:nvPr/>
            </p:nvSpPr>
            <p:spPr bwMode="auto">
              <a:xfrm flipH="1">
                <a:off x="2455" y="2875"/>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30" name="Line 1237"/>
              <p:cNvSpPr>
                <a:spLocks noChangeShapeType="1"/>
              </p:cNvSpPr>
              <p:nvPr/>
            </p:nvSpPr>
            <p:spPr bwMode="auto">
              <a:xfrm flipH="1">
                <a:off x="2460" y="2873"/>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31" name="Line 1238"/>
              <p:cNvSpPr>
                <a:spLocks noChangeShapeType="1"/>
              </p:cNvSpPr>
              <p:nvPr/>
            </p:nvSpPr>
            <p:spPr bwMode="auto">
              <a:xfrm>
                <a:off x="2462" y="287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32" name="Line 1239"/>
              <p:cNvSpPr>
                <a:spLocks noChangeShapeType="1"/>
              </p:cNvSpPr>
              <p:nvPr/>
            </p:nvSpPr>
            <p:spPr bwMode="auto">
              <a:xfrm flipH="1">
                <a:off x="2462" y="2870"/>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33" name="Line 1240"/>
              <p:cNvSpPr>
                <a:spLocks noChangeShapeType="1"/>
              </p:cNvSpPr>
              <p:nvPr/>
            </p:nvSpPr>
            <p:spPr bwMode="auto">
              <a:xfrm flipH="1">
                <a:off x="2464" y="2868"/>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34" name="Line 1241"/>
              <p:cNvSpPr>
                <a:spLocks noChangeShapeType="1"/>
              </p:cNvSpPr>
              <p:nvPr/>
            </p:nvSpPr>
            <p:spPr bwMode="auto">
              <a:xfrm flipH="1">
                <a:off x="2467" y="2863"/>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35" name="Line 1242"/>
              <p:cNvSpPr>
                <a:spLocks noChangeShapeType="1"/>
              </p:cNvSpPr>
              <p:nvPr/>
            </p:nvSpPr>
            <p:spPr bwMode="auto">
              <a:xfrm flipH="1">
                <a:off x="2472" y="2861"/>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36" name="Line 1243"/>
              <p:cNvSpPr>
                <a:spLocks noChangeShapeType="1"/>
              </p:cNvSpPr>
              <p:nvPr/>
            </p:nvSpPr>
            <p:spPr bwMode="auto">
              <a:xfrm flipH="1">
                <a:off x="2474" y="2858"/>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37" name="Line 1244"/>
              <p:cNvSpPr>
                <a:spLocks noChangeShapeType="1"/>
              </p:cNvSpPr>
              <p:nvPr/>
            </p:nvSpPr>
            <p:spPr bwMode="auto">
              <a:xfrm>
                <a:off x="2476" y="285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38" name="Line 1245"/>
              <p:cNvSpPr>
                <a:spLocks noChangeShapeType="1"/>
              </p:cNvSpPr>
              <p:nvPr/>
            </p:nvSpPr>
            <p:spPr bwMode="auto">
              <a:xfrm flipH="1">
                <a:off x="2476" y="2854"/>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39" name="Line 1246"/>
              <p:cNvSpPr>
                <a:spLocks noChangeShapeType="1"/>
              </p:cNvSpPr>
              <p:nvPr/>
            </p:nvSpPr>
            <p:spPr bwMode="auto">
              <a:xfrm flipH="1">
                <a:off x="2479" y="2851"/>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40" name="Line 1247"/>
              <p:cNvSpPr>
                <a:spLocks noChangeShapeType="1"/>
              </p:cNvSpPr>
              <p:nvPr/>
            </p:nvSpPr>
            <p:spPr bwMode="auto">
              <a:xfrm flipH="1">
                <a:off x="2484" y="2849"/>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41" name="Line 1248"/>
              <p:cNvSpPr>
                <a:spLocks noChangeShapeType="1"/>
              </p:cNvSpPr>
              <p:nvPr/>
            </p:nvSpPr>
            <p:spPr bwMode="auto">
              <a:xfrm flipH="1">
                <a:off x="2486" y="2844"/>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42" name="Line 1249"/>
              <p:cNvSpPr>
                <a:spLocks noChangeShapeType="1"/>
              </p:cNvSpPr>
              <p:nvPr/>
            </p:nvSpPr>
            <p:spPr bwMode="auto">
              <a:xfrm flipH="1">
                <a:off x="2488" y="2842"/>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43" name="Line 1250"/>
              <p:cNvSpPr>
                <a:spLocks noChangeShapeType="1"/>
              </p:cNvSpPr>
              <p:nvPr/>
            </p:nvSpPr>
            <p:spPr bwMode="auto">
              <a:xfrm>
                <a:off x="2491" y="284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44" name="Line 1251"/>
              <p:cNvSpPr>
                <a:spLocks noChangeShapeType="1"/>
              </p:cNvSpPr>
              <p:nvPr/>
            </p:nvSpPr>
            <p:spPr bwMode="auto">
              <a:xfrm flipH="1">
                <a:off x="2491" y="2839"/>
                <a:ext cx="4"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45" name="Line 1252"/>
              <p:cNvSpPr>
                <a:spLocks noChangeShapeType="1"/>
              </p:cNvSpPr>
              <p:nvPr/>
            </p:nvSpPr>
            <p:spPr bwMode="auto">
              <a:xfrm flipH="1">
                <a:off x="2495" y="2837"/>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46" name="Line 1253"/>
              <p:cNvSpPr>
                <a:spLocks noChangeShapeType="1"/>
              </p:cNvSpPr>
              <p:nvPr/>
            </p:nvSpPr>
            <p:spPr bwMode="auto">
              <a:xfrm flipH="1">
                <a:off x="2498" y="2832"/>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47" name="Line 1254"/>
              <p:cNvSpPr>
                <a:spLocks noChangeShapeType="1"/>
              </p:cNvSpPr>
              <p:nvPr/>
            </p:nvSpPr>
            <p:spPr bwMode="auto">
              <a:xfrm flipH="1">
                <a:off x="2500" y="2830"/>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48" name="Line 1255"/>
              <p:cNvSpPr>
                <a:spLocks noChangeShapeType="1"/>
              </p:cNvSpPr>
              <p:nvPr/>
            </p:nvSpPr>
            <p:spPr bwMode="auto">
              <a:xfrm flipH="1">
                <a:off x="2503" y="2827"/>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49" name="Line 1256"/>
              <p:cNvSpPr>
                <a:spLocks noChangeShapeType="1"/>
              </p:cNvSpPr>
              <p:nvPr/>
            </p:nvSpPr>
            <p:spPr bwMode="auto">
              <a:xfrm>
                <a:off x="2505" y="282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50" name="Line 1257"/>
              <p:cNvSpPr>
                <a:spLocks noChangeShapeType="1"/>
              </p:cNvSpPr>
              <p:nvPr/>
            </p:nvSpPr>
            <p:spPr bwMode="auto">
              <a:xfrm flipH="1">
                <a:off x="2505" y="2823"/>
                <a:ext cx="5"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51" name="Line 1258"/>
              <p:cNvSpPr>
                <a:spLocks noChangeShapeType="1"/>
              </p:cNvSpPr>
              <p:nvPr/>
            </p:nvSpPr>
            <p:spPr bwMode="auto">
              <a:xfrm flipH="1">
                <a:off x="2510" y="2820"/>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52" name="Line 1259"/>
              <p:cNvSpPr>
                <a:spLocks noChangeShapeType="1"/>
              </p:cNvSpPr>
              <p:nvPr/>
            </p:nvSpPr>
            <p:spPr bwMode="auto">
              <a:xfrm flipH="1">
                <a:off x="2512" y="2818"/>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53" name="Line 1260"/>
              <p:cNvSpPr>
                <a:spLocks noChangeShapeType="1"/>
              </p:cNvSpPr>
              <p:nvPr/>
            </p:nvSpPr>
            <p:spPr bwMode="auto">
              <a:xfrm flipH="1">
                <a:off x="2515" y="2815"/>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54" name="Line 1261"/>
              <p:cNvSpPr>
                <a:spLocks noChangeShapeType="1"/>
              </p:cNvSpPr>
              <p:nvPr/>
            </p:nvSpPr>
            <p:spPr bwMode="auto">
              <a:xfrm flipH="1">
                <a:off x="2517" y="2811"/>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55" name="Line 1262"/>
              <p:cNvSpPr>
                <a:spLocks noChangeShapeType="1"/>
              </p:cNvSpPr>
              <p:nvPr/>
            </p:nvSpPr>
            <p:spPr bwMode="auto">
              <a:xfrm>
                <a:off x="2519" y="281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56" name="Line 1263"/>
              <p:cNvSpPr>
                <a:spLocks noChangeShapeType="1"/>
              </p:cNvSpPr>
              <p:nvPr/>
            </p:nvSpPr>
            <p:spPr bwMode="auto">
              <a:xfrm flipH="1">
                <a:off x="2519" y="2808"/>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57" name="Line 1264"/>
              <p:cNvSpPr>
                <a:spLocks noChangeShapeType="1"/>
              </p:cNvSpPr>
              <p:nvPr/>
            </p:nvSpPr>
            <p:spPr bwMode="auto">
              <a:xfrm flipH="1">
                <a:off x="2524" y="2806"/>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58" name="Line 1265"/>
              <p:cNvSpPr>
                <a:spLocks noChangeShapeType="1"/>
              </p:cNvSpPr>
              <p:nvPr/>
            </p:nvSpPr>
            <p:spPr bwMode="auto">
              <a:xfrm flipH="1">
                <a:off x="2526" y="2801"/>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59" name="Line 1266"/>
              <p:cNvSpPr>
                <a:spLocks noChangeShapeType="1"/>
              </p:cNvSpPr>
              <p:nvPr/>
            </p:nvSpPr>
            <p:spPr bwMode="auto">
              <a:xfrm flipH="1">
                <a:off x="2529" y="2799"/>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60" name="Line 1267"/>
              <p:cNvSpPr>
                <a:spLocks noChangeShapeType="1"/>
              </p:cNvSpPr>
              <p:nvPr/>
            </p:nvSpPr>
            <p:spPr bwMode="auto">
              <a:xfrm flipH="1">
                <a:off x="2531" y="2796"/>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61" name="Line 1268"/>
              <p:cNvSpPr>
                <a:spLocks noChangeShapeType="1"/>
              </p:cNvSpPr>
              <p:nvPr/>
            </p:nvSpPr>
            <p:spPr bwMode="auto">
              <a:xfrm>
                <a:off x="2534" y="2796"/>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62" name="Line 1269"/>
              <p:cNvSpPr>
                <a:spLocks noChangeShapeType="1"/>
              </p:cNvSpPr>
              <p:nvPr/>
            </p:nvSpPr>
            <p:spPr bwMode="auto">
              <a:xfrm flipH="1">
                <a:off x="2534" y="2792"/>
                <a:ext cx="4"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63" name="Line 1270"/>
              <p:cNvSpPr>
                <a:spLocks noChangeShapeType="1"/>
              </p:cNvSpPr>
              <p:nvPr/>
            </p:nvSpPr>
            <p:spPr bwMode="auto">
              <a:xfrm flipH="1">
                <a:off x="2538" y="2789"/>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64" name="Line 1271"/>
              <p:cNvSpPr>
                <a:spLocks noChangeShapeType="1"/>
              </p:cNvSpPr>
              <p:nvPr/>
            </p:nvSpPr>
            <p:spPr bwMode="auto">
              <a:xfrm flipH="1">
                <a:off x="2541" y="2787"/>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65" name="Line 1272"/>
              <p:cNvSpPr>
                <a:spLocks noChangeShapeType="1"/>
              </p:cNvSpPr>
              <p:nvPr/>
            </p:nvSpPr>
            <p:spPr bwMode="auto">
              <a:xfrm flipH="1">
                <a:off x="2543" y="2782"/>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66" name="Line 1273"/>
              <p:cNvSpPr>
                <a:spLocks noChangeShapeType="1"/>
              </p:cNvSpPr>
              <p:nvPr/>
            </p:nvSpPr>
            <p:spPr bwMode="auto">
              <a:xfrm flipH="1">
                <a:off x="2546" y="2780"/>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67" name="Line 1274"/>
              <p:cNvSpPr>
                <a:spLocks noChangeShapeType="1"/>
              </p:cNvSpPr>
              <p:nvPr/>
            </p:nvSpPr>
            <p:spPr bwMode="auto">
              <a:xfrm>
                <a:off x="2550" y="278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68" name="Line 1275"/>
              <p:cNvSpPr>
                <a:spLocks noChangeShapeType="1"/>
              </p:cNvSpPr>
              <p:nvPr/>
            </p:nvSpPr>
            <p:spPr bwMode="auto">
              <a:xfrm flipH="1">
                <a:off x="2550" y="2777"/>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69" name="Line 1276"/>
              <p:cNvSpPr>
                <a:spLocks noChangeShapeType="1"/>
              </p:cNvSpPr>
              <p:nvPr/>
            </p:nvSpPr>
            <p:spPr bwMode="auto">
              <a:xfrm flipH="1">
                <a:off x="2553" y="2773"/>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70" name="Line 1277"/>
              <p:cNvSpPr>
                <a:spLocks noChangeShapeType="1"/>
              </p:cNvSpPr>
              <p:nvPr/>
            </p:nvSpPr>
            <p:spPr bwMode="auto">
              <a:xfrm flipH="1">
                <a:off x="2555" y="2770"/>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71" name="Line 1278"/>
              <p:cNvSpPr>
                <a:spLocks noChangeShapeType="1"/>
              </p:cNvSpPr>
              <p:nvPr/>
            </p:nvSpPr>
            <p:spPr bwMode="auto">
              <a:xfrm flipH="1">
                <a:off x="2557" y="2768"/>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72" name="Line 1279"/>
              <p:cNvSpPr>
                <a:spLocks noChangeShapeType="1"/>
              </p:cNvSpPr>
              <p:nvPr/>
            </p:nvSpPr>
            <p:spPr bwMode="auto">
              <a:xfrm flipH="1">
                <a:off x="2560" y="2763"/>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73" name="Line 1280"/>
              <p:cNvSpPr>
                <a:spLocks noChangeShapeType="1"/>
              </p:cNvSpPr>
              <p:nvPr/>
            </p:nvSpPr>
            <p:spPr bwMode="auto">
              <a:xfrm>
                <a:off x="2565" y="276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74" name="Line 1281"/>
              <p:cNvSpPr>
                <a:spLocks noChangeShapeType="1"/>
              </p:cNvSpPr>
              <p:nvPr/>
            </p:nvSpPr>
            <p:spPr bwMode="auto">
              <a:xfrm flipH="1">
                <a:off x="2565" y="2761"/>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75" name="Line 1282"/>
              <p:cNvSpPr>
                <a:spLocks noChangeShapeType="1"/>
              </p:cNvSpPr>
              <p:nvPr/>
            </p:nvSpPr>
            <p:spPr bwMode="auto">
              <a:xfrm flipH="1">
                <a:off x="2567" y="2756"/>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76" name="Line 1283"/>
              <p:cNvSpPr>
                <a:spLocks noChangeShapeType="1"/>
              </p:cNvSpPr>
              <p:nvPr/>
            </p:nvSpPr>
            <p:spPr bwMode="auto">
              <a:xfrm flipH="1">
                <a:off x="2569" y="2754"/>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77" name="Line 1284"/>
              <p:cNvSpPr>
                <a:spLocks noChangeShapeType="1"/>
              </p:cNvSpPr>
              <p:nvPr/>
            </p:nvSpPr>
            <p:spPr bwMode="auto">
              <a:xfrm flipH="1">
                <a:off x="2572" y="2751"/>
                <a:ext cx="4"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78" name="Line 1285"/>
              <p:cNvSpPr>
                <a:spLocks noChangeShapeType="1"/>
              </p:cNvSpPr>
              <p:nvPr/>
            </p:nvSpPr>
            <p:spPr bwMode="auto">
              <a:xfrm flipH="1">
                <a:off x="2576" y="2747"/>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79" name="Line 1286"/>
              <p:cNvSpPr>
                <a:spLocks noChangeShapeType="1"/>
              </p:cNvSpPr>
              <p:nvPr/>
            </p:nvSpPr>
            <p:spPr bwMode="auto">
              <a:xfrm>
                <a:off x="2579" y="274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80" name="Line 1287"/>
              <p:cNvSpPr>
                <a:spLocks noChangeShapeType="1"/>
              </p:cNvSpPr>
              <p:nvPr/>
            </p:nvSpPr>
            <p:spPr bwMode="auto">
              <a:xfrm flipH="1">
                <a:off x="2579" y="2744"/>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81" name="Line 1288"/>
              <p:cNvSpPr>
                <a:spLocks noChangeShapeType="1"/>
              </p:cNvSpPr>
              <p:nvPr/>
            </p:nvSpPr>
            <p:spPr bwMode="auto">
              <a:xfrm flipH="1">
                <a:off x="2581" y="2742"/>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82" name="Line 1289"/>
              <p:cNvSpPr>
                <a:spLocks noChangeShapeType="1"/>
              </p:cNvSpPr>
              <p:nvPr/>
            </p:nvSpPr>
            <p:spPr bwMode="auto">
              <a:xfrm flipH="1">
                <a:off x="2584" y="2737"/>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83" name="Line 1290"/>
              <p:cNvSpPr>
                <a:spLocks noChangeShapeType="1"/>
              </p:cNvSpPr>
              <p:nvPr/>
            </p:nvSpPr>
            <p:spPr bwMode="auto">
              <a:xfrm flipH="1">
                <a:off x="2586" y="2735"/>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84" name="Line 1291"/>
              <p:cNvSpPr>
                <a:spLocks noChangeShapeType="1"/>
              </p:cNvSpPr>
              <p:nvPr/>
            </p:nvSpPr>
            <p:spPr bwMode="auto">
              <a:xfrm flipH="1">
                <a:off x="2591" y="2732"/>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85" name="Line 1292"/>
              <p:cNvSpPr>
                <a:spLocks noChangeShapeType="1"/>
              </p:cNvSpPr>
              <p:nvPr/>
            </p:nvSpPr>
            <p:spPr bwMode="auto">
              <a:xfrm>
                <a:off x="2593" y="273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86" name="Line 1293"/>
              <p:cNvSpPr>
                <a:spLocks noChangeShapeType="1"/>
              </p:cNvSpPr>
              <p:nvPr/>
            </p:nvSpPr>
            <p:spPr bwMode="auto">
              <a:xfrm flipH="1">
                <a:off x="2593" y="2727"/>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87" name="Line 1294"/>
              <p:cNvSpPr>
                <a:spLocks noChangeShapeType="1"/>
              </p:cNvSpPr>
              <p:nvPr/>
            </p:nvSpPr>
            <p:spPr bwMode="auto">
              <a:xfrm flipH="1">
                <a:off x="2596" y="2725"/>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88" name="Line 1295"/>
              <p:cNvSpPr>
                <a:spLocks noChangeShapeType="1"/>
              </p:cNvSpPr>
              <p:nvPr/>
            </p:nvSpPr>
            <p:spPr bwMode="auto">
              <a:xfrm flipH="1">
                <a:off x="2598" y="2720"/>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89" name="Line 1296"/>
              <p:cNvSpPr>
                <a:spLocks noChangeShapeType="1"/>
              </p:cNvSpPr>
              <p:nvPr/>
            </p:nvSpPr>
            <p:spPr bwMode="auto">
              <a:xfrm flipH="1">
                <a:off x="2603" y="2718"/>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90" name="Line 1297"/>
              <p:cNvSpPr>
                <a:spLocks noChangeShapeType="1"/>
              </p:cNvSpPr>
              <p:nvPr/>
            </p:nvSpPr>
            <p:spPr bwMode="auto">
              <a:xfrm flipH="1">
                <a:off x="2605" y="2716"/>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91" name="Line 1298"/>
              <p:cNvSpPr>
                <a:spLocks noChangeShapeType="1"/>
              </p:cNvSpPr>
              <p:nvPr/>
            </p:nvSpPr>
            <p:spPr bwMode="auto">
              <a:xfrm>
                <a:off x="2607" y="2716"/>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92" name="Line 1299"/>
              <p:cNvSpPr>
                <a:spLocks noChangeShapeType="1"/>
              </p:cNvSpPr>
              <p:nvPr/>
            </p:nvSpPr>
            <p:spPr bwMode="auto">
              <a:xfrm flipH="1">
                <a:off x="2607" y="2711"/>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93" name="Line 1300"/>
              <p:cNvSpPr>
                <a:spLocks noChangeShapeType="1"/>
              </p:cNvSpPr>
              <p:nvPr/>
            </p:nvSpPr>
            <p:spPr bwMode="auto">
              <a:xfrm flipH="1">
                <a:off x="2610" y="2708"/>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94" name="Line 1301"/>
              <p:cNvSpPr>
                <a:spLocks noChangeShapeType="1"/>
              </p:cNvSpPr>
              <p:nvPr/>
            </p:nvSpPr>
            <p:spPr bwMode="auto">
              <a:xfrm flipH="1">
                <a:off x="2612" y="2704"/>
                <a:ext cx="5"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95" name="Line 1302"/>
              <p:cNvSpPr>
                <a:spLocks noChangeShapeType="1"/>
              </p:cNvSpPr>
              <p:nvPr/>
            </p:nvSpPr>
            <p:spPr bwMode="auto">
              <a:xfrm flipH="1">
                <a:off x="2617" y="2701"/>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96" name="Line 1303"/>
              <p:cNvSpPr>
                <a:spLocks noChangeShapeType="1"/>
              </p:cNvSpPr>
              <p:nvPr/>
            </p:nvSpPr>
            <p:spPr bwMode="auto">
              <a:xfrm flipH="1">
                <a:off x="2619" y="2699"/>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97" name="Line 1304"/>
              <p:cNvSpPr>
                <a:spLocks noChangeShapeType="1"/>
              </p:cNvSpPr>
              <p:nvPr/>
            </p:nvSpPr>
            <p:spPr bwMode="auto">
              <a:xfrm>
                <a:off x="2622" y="269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98" name="Line 1305"/>
              <p:cNvSpPr>
                <a:spLocks noChangeShapeType="1"/>
              </p:cNvSpPr>
              <p:nvPr/>
            </p:nvSpPr>
            <p:spPr bwMode="auto">
              <a:xfrm flipH="1">
                <a:off x="2622" y="2694"/>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99" name="Line 1306"/>
              <p:cNvSpPr>
                <a:spLocks noChangeShapeType="1"/>
              </p:cNvSpPr>
              <p:nvPr/>
            </p:nvSpPr>
            <p:spPr bwMode="auto">
              <a:xfrm flipH="1">
                <a:off x="2624" y="2692"/>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00" name="Line 1307"/>
              <p:cNvSpPr>
                <a:spLocks noChangeShapeType="1"/>
              </p:cNvSpPr>
              <p:nvPr/>
            </p:nvSpPr>
            <p:spPr bwMode="auto">
              <a:xfrm flipH="1">
                <a:off x="2629" y="2687"/>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01" name="Line 1308"/>
              <p:cNvSpPr>
                <a:spLocks noChangeShapeType="1"/>
              </p:cNvSpPr>
              <p:nvPr/>
            </p:nvSpPr>
            <p:spPr bwMode="auto">
              <a:xfrm flipH="1">
                <a:off x="2631" y="2685"/>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02" name="Line 1309"/>
              <p:cNvSpPr>
                <a:spLocks noChangeShapeType="1"/>
              </p:cNvSpPr>
              <p:nvPr/>
            </p:nvSpPr>
            <p:spPr bwMode="auto">
              <a:xfrm flipH="1">
                <a:off x="2634" y="2680"/>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03" name="Line 1310"/>
              <p:cNvSpPr>
                <a:spLocks noChangeShapeType="1"/>
              </p:cNvSpPr>
              <p:nvPr/>
            </p:nvSpPr>
            <p:spPr bwMode="auto">
              <a:xfrm>
                <a:off x="2636" y="268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04" name="Line 1311"/>
              <p:cNvSpPr>
                <a:spLocks noChangeShapeType="1"/>
              </p:cNvSpPr>
              <p:nvPr/>
            </p:nvSpPr>
            <p:spPr bwMode="auto">
              <a:xfrm flipH="1">
                <a:off x="2636" y="2678"/>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05" name="Line 1312"/>
              <p:cNvSpPr>
                <a:spLocks noChangeShapeType="1"/>
              </p:cNvSpPr>
              <p:nvPr/>
            </p:nvSpPr>
            <p:spPr bwMode="auto">
              <a:xfrm flipH="1">
                <a:off x="2638" y="2675"/>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06" name="Line 1313"/>
              <p:cNvSpPr>
                <a:spLocks noChangeShapeType="1"/>
              </p:cNvSpPr>
              <p:nvPr/>
            </p:nvSpPr>
            <p:spPr bwMode="auto">
              <a:xfrm flipH="1">
                <a:off x="2643" y="2670"/>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07" name="Line 1314"/>
              <p:cNvSpPr>
                <a:spLocks noChangeShapeType="1"/>
              </p:cNvSpPr>
              <p:nvPr/>
            </p:nvSpPr>
            <p:spPr bwMode="auto">
              <a:xfrm flipH="1">
                <a:off x="2646" y="2668"/>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08" name="Line 1315"/>
              <p:cNvSpPr>
                <a:spLocks noChangeShapeType="1"/>
              </p:cNvSpPr>
              <p:nvPr/>
            </p:nvSpPr>
            <p:spPr bwMode="auto">
              <a:xfrm flipH="1">
                <a:off x="2648" y="2666"/>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09" name="Line 1316"/>
              <p:cNvSpPr>
                <a:spLocks noChangeShapeType="1"/>
              </p:cNvSpPr>
              <p:nvPr/>
            </p:nvSpPr>
            <p:spPr bwMode="auto">
              <a:xfrm>
                <a:off x="2650" y="2666"/>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10" name="Line 1317"/>
              <p:cNvSpPr>
                <a:spLocks noChangeShapeType="1"/>
              </p:cNvSpPr>
              <p:nvPr/>
            </p:nvSpPr>
            <p:spPr bwMode="auto">
              <a:xfrm flipH="1">
                <a:off x="2650" y="2661"/>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11" name="Line 1318"/>
              <p:cNvSpPr>
                <a:spLocks noChangeShapeType="1"/>
              </p:cNvSpPr>
              <p:nvPr/>
            </p:nvSpPr>
            <p:spPr bwMode="auto">
              <a:xfrm flipH="1">
                <a:off x="2653" y="2659"/>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12" name="Line 1319"/>
              <p:cNvSpPr>
                <a:spLocks noChangeShapeType="1"/>
              </p:cNvSpPr>
              <p:nvPr/>
            </p:nvSpPr>
            <p:spPr bwMode="auto">
              <a:xfrm flipH="1">
                <a:off x="2657" y="2654"/>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13" name="Line 1320"/>
              <p:cNvSpPr>
                <a:spLocks noChangeShapeType="1"/>
              </p:cNvSpPr>
              <p:nvPr/>
            </p:nvSpPr>
            <p:spPr bwMode="auto">
              <a:xfrm flipH="1">
                <a:off x="2660" y="2651"/>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14" name="Line 1321"/>
              <p:cNvSpPr>
                <a:spLocks noChangeShapeType="1"/>
              </p:cNvSpPr>
              <p:nvPr/>
            </p:nvSpPr>
            <p:spPr bwMode="auto">
              <a:xfrm flipH="1">
                <a:off x="2662" y="2649"/>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15" name="Line 1322"/>
              <p:cNvSpPr>
                <a:spLocks noChangeShapeType="1"/>
              </p:cNvSpPr>
              <p:nvPr/>
            </p:nvSpPr>
            <p:spPr bwMode="auto">
              <a:xfrm>
                <a:off x="2665" y="264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16" name="Line 1323"/>
              <p:cNvSpPr>
                <a:spLocks noChangeShapeType="1"/>
              </p:cNvSpPr>
              <p:nvPr/>
            </p:nvSpPr>
            <p:spPr bwMode="auto">
              <a:xfrm flipH="1">
                <a:off x="2665" y="2644"/>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17" name="Line 1324"/>
              <p:cNvSpPr>
                <a:spLocks noChangeShapeType="1"/>
              </p:cNvSpPr>
              <p:nvPr/>
            </p:nvSpPr>
            <p:spPr bwMode="auto">
              <a:xfrm flipH="1">
                <a:off x="2667" y="2642"/>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18" name="Line 1325"/>
              <p:cNvSpPr>
                <a:spLocks noChangeShapeType="1"/>
              </p:cNvSpPr>
              <p:nvPr/>
            </p:nvSpPr>
            <p:spPr bwMode="auto">
              <a:xfrm flipH="1">
                <a:off x="2672" y="2637"/>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19" name="Line 1326"/>
              <p:cNvSpPr>
                <a:spLocks noChangeShapeType="1"/>
              </p:cNvSpPr>
              <p:nvPr/>
            </p:nvSpPr>
            <p:spPr bwMode="auto">
              <a:xfrm flipH="1">
                <a:off x="2674" y="2635"/>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20" name="Line 1327"/>
              <p:cNvSpPr>
                <a:spLocks noChangeShapeType="1"/>
              </p:cNvSpPr>
              <p:nvPr/>
            </p:nvSpPr>
            <p:spPr bwMode="auto">
              <a:xfrm flipH="1">
                <a:off x="2677" y="2630"/>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21" name="Line 1328"/>
              <p:cNvSpPr>
                <a:spLocks noChangeShapeType="1"/>
              </p:cNvSpPr>
              <p:nvPr/>
            </p:nvSpPr>
            <p:spPr bwMode="auto">
              <a:xfrm>
                <a:off x="2679" y="263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22" name="Line 1329"/>
              <p:cNvSpPr>
                <a:spLocks noChangeShapeType="1"/>
              </p:cNvSpPr>
              <p:nvPr/>
            </p:nvSpPr>
            <p:spPr bwMode="auto">
              <a:xfrm flipH="1">
                <a:off x="2679" y="2628"/>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23" name="Line 1330"/>
              <p:cNvSpPr>
                <a:spLocks noChangeShapeType="1"/>
              </p:cNvSpPr>
              <p:nvPr/>
            </p:nvSpPr>
            <p:spPr bwMode="auto">
              <a:xfrm flipH="1">
                <a:off x="2684" y="2623"/>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24" name="Line 1331"/>
              <p:cNvSpPr>
                <a:spLocks noChangeShapeType="1"/>
              </p:cNvSpPr>
              <p:nvPr/>
            </p:nvSpPr>
            <p:spPr bwMode="auto">
              <a:xfrm flipH="1">
                <a:off x="2686" y="2620"/>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25" name="Line 1332"/>
              <p:cNvSpPr>
                <a:spLocks noChangeShapeType="1"/>
              </p:cNvSpPr>
              <p:nvPr/>
            </p:nvSpPr>
            <p:spPr bwMode="auto">
              <a:xfrm flipH="1">
                <a:off x="2688" y="2616"/>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26" name="Line 1333"/>
              <p:cNvSpPr>
                <a:spLocks noChangeShapeType="1"/>
              </p:cNvSpPr>
              <p:nvPr/>
            </p:nvSpPr>
            <p:spPr bwMode="auto">
              <a:xfrm flipH="1">
                <a:off x="2691" y="2613"/>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27" name="Line 1334"/>
              <p:cNvSpPr>
                <a:spLocks noChangeShapeType="1"/>
              </p:cNvSpPr>
              <p:nvPr/>
            </p:nvSpPr>
            <p:spPr bwMode="auto">
              <a:xfrm>
                <a:off x="2696" y="261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28" name="Line 1335"/>
              <p:cNvSpPr>
                <a:spLocks noChangeShapeType="1"/>
              </p:cNvSpPr>
              <p:nvPr/>
            </p:nvSpPr>
            <p:spPr bwMode="auto">
              <a:xfrm flipH="1">
                <a:off x="2696" y="2609"/>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29" name="Line 1336"/>
              <p:cNvSpPr>
                <a:spLocks noChangeShapeType="1"/>
              </p:cNvSpPr>
              <p:nvPr/>
            </p:nvSpPr>
            <p:spPr bwMode="auto">
              <a:xfrm flipH="1">
                <a:off x="2698" y="2606"/>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30" name="Line 1337"/>
              <p:cNvSpPr>
                <a:spLocks noChangeShapeType="1"/>
              </p:cNvSpPr>
              <p:nvPr/>
            </p:nvSpPr>
            <p:spPr bwMode="auto">
              <a:xfrm flipH="1">
                <a:off x="2700" y="2601"/>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31" name="Line 1338"/>
              <p:cNvSpPr>
                <a:spLocks noChangeShapeType="1"/>
              </p:cNvSpPr>
              <p:nvPr/>
            </p:nvSpPr>
            <p:spPr bwMode="auto">
              <a:xfrm flipH="1">
                <a:off x="2703" y="2599"/>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32" name="Line 1339"/>
              <p:cNvSpPr>
                <a:spLocks noChangeShapeType="1"/>
              </p:cNvSpPr>
              <p:nvPr/>
            </p:nvSpPr>
            <p:spPr bwMode="auto">
              <a:xfrm flipH="1">
                <a:off x="2705" y="2594"/>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33" name="Line 1340"/>
              <p:cNvSpPr>
                <a:spLocks noChangeShapeType="1"/>
              </p:cNvSpPr>
              <p:nvPr/>
            </p:nvSpPr>
            <p:spPr bwMode="auto">
              <a:xfrm>
                <a:off x="2710" y="259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34" name="Line 1341"/>
              <p:cNvSpPr>
                <a:spLocks noChangeShapeType="1"/>
              </p:cNvSpPr>
              <p:nvPr/>
            </p:nvSpPr>
            <p:spPr bwMode="auto">
              <a:xfrm flipH="1">
                <a:off x="2710" y="2592"/>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35" name="Line 1342"/>
              <p:cNvSpPr>
                <a:spLocks noChangeShapeType="1"/>
              </p:cNvSpPr>
              <p:nvPr/>
            </p:nvSpPr>
            <p:spPr bwMode="auto">
              <a:xfrm flipH="1">
                <a:off x="2712" y="2590"/>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36" name="Line 1343"/>
              <p:cNvSpPr>
                <a:spLocks noChangeShapeType="1"/>
              </p:cNvSpPr>
              <p:nvPr/>
            </p:nvSpPr>
            <p:spPr bwMode="auto">
              <a:xfrm flipH="1">
                <a:off x="2715" y="2585"/>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37" name="Line 1344"/>
              <p:cNvSpPr>
                <a:spLocks noChangeShapeType="1"/>
              </p:cNvSpPr>
              <p:nvPr/>
            </p:nvSpPr>
            <p:spPr bwMode="auto">
              <a:xfrm flipH="1">
                <a:off x="2717" y="2582"/>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38" name="Line 1345"/>
              <p:cNvSpPr>
                <a:spLocks noChangeShapeType="1"/>
              </p:cNvSpPr>
              <p:nvPr/>
            </p:nvSpPr>
            <p:spPr bwMode="auto">
              <a:xfrm flipH="1">
                <a:off x="2722" y="2578"/>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39" name="Line 1346"/>
              <p:cNvSpPr>
                <a:spLocks noChangeShapeType="1"/>
              </p:cNvSpPr>
              <p:nvPr/>
            </p:nvSpPr>
            <p:spPr bwMode="auto">
              <a:xfrm>
                <a:off x="2724" y="257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40" name="Line 1347"/>
              <p:cNvSpPr>
                <a:spLocks noChangeShapeType="1"/>
              </p:cNvSpPr>
              <p:nvPr/>
            </p:nvSpPr>
            <p:spPr bwMode="auto">
              <a:xfrm flipH="1">
                <a:off x="2724" y="2575"/>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41" name="Line 1348"/>
              <p:cNvSpPr>
                <a:spLocks noChangeShapeType="1"/>
              </p:cNvSpPr>
              <p:nvPr/>
            </p:nvSpPr>
            <p:spPr bwMode="auto">
              <a:xfrm flipH="1">
                <a:off x="2727" y="2571"/>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42" name="Line 1349"/>
              <p:cNvSpPr>
                <a:spLocks noChangeShapeType="1"/>
              </p:cNvSpPr>
              <p:nvPr/>
            </p:nvSpPr>
            <p:spPr bwMode="auto">
              <a:xfrm flipH="1">
                <a:off x="2729" y="2568"/>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43" name="Line 1350"/>
              <p:cNvSpPr>
                <a:spLocks noChangeShapeType="1"/>
              </p:cNvSpPr>
              <p:nvPr/>
            </p:nvSpPr>
            <p:spPr bwMode="auto">
              <a:xfrm flipH="1">
                <a:off x="2731" y="2563"/>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44" name="Line 1351"/>
              <p:cNvSpPr>
                <a:spLocks noChangeShapeType="1"/>
              </p:cNvSpPr>
              <p:nvPr/>
            </p:nvSpPr>
            <p:spPr bwMode="auto">
              <a:xfrm flipH="1">
                <a:off x="2736" y="2561"/>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45" name="Line 1352"/>
              <p:cNvSpPr>
                <a:spLocks noChangeShapeType="1"/>
              </p:cNvSpPr>
              <p:nvPr/>
            </p:nvSpPr>
            <p:spPr bwMode="auto">
              <a:xfrm>
                <a:off x="2739" y="256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46" name="Line 1353"/>
              <p:cNvSpPr>
                <a:spLocks noChangeShapeType="1"/>
              </p:cNvSpPr>
              <p:nvPr/>
            </p:nvSpPr>
            <p:spPr bwMode="auto">
              <a:xfrm flipH="1">
                <a:off x="2739" y="2556"/>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47" name="Line 1354"/>
              <p:cNvSpPr>
                <a:spLocks noChangeShapeType="1"/>
              </p:cNvSpPr>
              <p:nvPr/>
            </p:nvSpPr>
            <p:spPr bwMode="auto">
              <a:xfrm flipH="1">
                <a:off x="2741" y="2554"/>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48" name="Line 1355"/>
              <p:cNvSpPr>
                <a:spLocks noChangeShapeType="1"/>
              </p:cNvSpPr>
              <p:nvPr/>
            </p:nvSpPr>
            <p:spPr bwMode="auto">
              <a:xfrm flipH="1">
                <a:off x="2743" y="2549"/>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49" name="Line 1356"/>
              <p:cNvSpPr>
                <a:spLocks noChangeShapeType="1"/>
              </p:cNvSpPr>
              <p:nvPr/>
            </p:nvSpPr>
            <p:spPr bwMode="auto">
              <a:xfrm flipH="1">
                <a:off x="2748" y="2547"/>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50" name="Line 1357"/>
              <p:cNvSpPr>
                <a:spLocks noChangeShapeType="1"/>
              </p:cNvSpPr>
              <p:nvPr/>
            </p:nvSpPr>
            <p:spPr bwMode="auto">
              <a:xfrm flipH="1">
                <a:off x="2750" y="2542"/>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51" name="Line 1358"/>
              <p:cNvSpPr>
                <a:spLocks noChangeShapeType="1"/>
              </p:cNvSpPr>
              <p:nvPr/>
            </p:nvSpPr>
            <p:spPr bwMode="auto">
              <a:xfrm>
                <a:off x="2753" y="254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52" name="Line 1359"/>
              <p:cNvSpPr>
                <a:spLocks noChangeShapeType="1"/>
              </p:cNvSpPr>
              <p:nvPr/>
            </p:nvSpPr>
            <p:spPr bwMode="auto">
              <a:xfrm flipH="1">
                <a:off x="2753" y="2540"/>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53" name="Line 1360"/>
              <p:cNvSpPr>
                <a:spLocks noChangeShapeType="1"/>
              </p:cNvSpPr>
              <p:nvPr/>
            </p:nvSpPr>
            <p:spPr bwMode="auto">
              <a:xfrm flipH="1">
                <a:off x="2755" y="2535"/>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54" name="Line 1361"/>
              <p:cNvSpPr>
                <a:spLocks noChangeShapeType="1"/>
              </p:cNvSpPr>
              <p:nvPr/>
            </p:nvSpPr>
            <p:spPr bwMode="auto">
              <a:xfrm flipH="1">
                <a:off x="2758" y="2532"/>
                <a:ext cx="4"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55" name="Line 1362"/>
              <p:cNvSpPr>
                <a:spLocks noChangeShapeType="1"/>
              </p:cNvSpPr>
              <p:nvPr/>
            </p:nvSpPr>
            <p:spPr bwMode="auto">
              <a:xfrm flipH="1">
                <a:off x="2762" y="2528"/>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56" name="Line 1363"/>
              <p:cNvSpPr>
                <a:spLocks noChangeShapeType="1"/>
              </p:cNvSpPr>
              <p:nvPr/>
            </p:nvSpPr>
            <p:spPr bwMode="auto">
              <a:xfrm flipH="1">
                <a:off x="2765" y="2525"/>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57" name="Line 1364"/>
              <p:cNvSpPr>
                <a:spLocks noChangeShapeType="1"/>
              </p:cNvSpPr>
              <p:nvPr/>
            </p:nvSpPr>
            <p:spPr bwMode="auto">
              <a:xfrm>
                <a:off x="2767" y="252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58" name="Line 1365"/>
              <p:cNvSpPr>
                <a:spLocks noChangeShapeType="1"/>
              </p:cNvSpPr>
              <p:nvPr/>
            </p:nvSpPr>
            <p:spPr bwMode="auto">
              <a:xfrm flipH="1">
                <a:off x="2767" y="2521"/>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59" name="Line 1366"/>
              <p:cNvSpPr>
                <a:spLocks noChangeShapeType="1"/>
              </p:cNvSpPr>
              <p:nvPr/>
            </p:nvSpPr>
            <p:spPr bwMode="auto">
              <a:xfrm flipH="1">
                <a:off x="2769" y="2518"/>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60" name="Line 1367"/>
              <p:cNvSpPr>
                <a:spLocks noChangeShapeType="1"/>
              </p:cNvSpPr>
              <p:nvPr/>
            </p:nvSpPr>
            <p:spPr bwMode="auto">
              <a:xfrm flipH="1">
                <a:off x="2772" y="2516"/>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61" name="Line 1368"/>
              <p:cNvSpPr>
                <a:spLocks noChangeShapeType="1"/>
              </p:cNvSpPr>
              <p:nvPr/>
            </p:nvSpPr>
            <p:spPr bwMode="auto">
              <a:xfrm flipH="1">
                <a:off x="2777" y="2511"/>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62" name="Line 1369"/>
              <p:cNvSpPr>
                <a:spLocks noChangeShapeType="1"/>
              </p:cNvSpPr>
              <p:nvPr/>
            </p:nvSpPr>
            <p:spPr bwMode="auto">
              <a:xfrm flipH="1">
                <a:off x="2779" y="2509"/>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63" name="Line 1370"/>
              <p:cNvSpPr>
                <a:spLocks noChangeShapeType="1"/>
              </p:cNvSpPr>
              <p:nvPr/>
            </p:nvSpPr>
            <p:spPr bwMode="auto">
              <a:xfrm>
                <a:off x="2781" y="250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64" name="Line 1371"/>
              <p:cNvSpPr>
                <a:spLocks noChangeShapeType="1"/>
              </p:cNvSpPr>
              <p:nvPr/>
            </p:nvSpPr>
            <p:spPr bwMode="auto">
              <a:xfrm flipH="1">
                <a:off x="2781" y="2504"/>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65" name="Line 1372"/>
              <p:cNvSpPr>
                <a:spLocks noChangeShapeType="1"/>
              </p:cNvSpPr>
              <p:nvPr/>
            </p:nvSpPr>
            <p:spPr bwMode="auto">
              <a:xfrm flipH="1">
                <a:off x="2784" y="2502"/>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66" name="Line 1373"/>
              <p:cNvSpPr>
                <a:spLocks noChangeShapeType="1"/>
              </p:cNvSpPr>
              <p:nvPr/>
            </p:nvSpPr>
            <p:spPr bwMode="auto">
              <a:xfrm flipH="1">
                <a:off x="2786" y="2497"/>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67" name="Line 1374"/>
              <p:cNvSpPr>
                <a:spLocks noChangeShapeType="1"/>
              </p:cNvSpPr>
              <p:nvPr/>
            </p:nvSpPr>
            <p:spPr bwMode="auto">
              <a:xfrm flipH="1">
                <a:off x="2791" y="2494"/>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68" name="Line 1375"/>
              <p:cNvSpPr>
                <a:spLocks noChangeShapeType="1"/>
              </p:cNvSpPr>
              <p:nvPr/>
            </p:nvSpPr>
            <p:spPr bwMode="auto">
              <a:xfrm flipH="1">
                <a:off x="2793" y="2490"/>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69" name="Line 1376"/>
              <p:cNvSpPr>
                <a:spLocks noChangeShapeType="1"/>
              </p:cNvSpPr>
              <p:nvPr/>
            </p:nvSpPr>
            <p:spPr bwMode="auto">
              <a:xfrm>
                <a:off x="2796" y="249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70" name="Line 1377"/>
              <p:cNvSpPr>
                <a:spLocks noChangeShapeType="1"/>
              </p:cNvSpPr>
              <p:nvPr/>
            </p:nvSpPr>
            <p:spPr bwMode="auto">
              <a:xfrm flipH="1">
                <a:off x="2796" y="2487"/>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71" name="Line 1378"/>
              <p:cNvSpPr>
                <a:spLocks noChangeShapeType="1"/>
              </p:cNvSpPr>
              <p:nvPr/>
            </p:nvSpPr>
            <p:spPr bwMode="auto">
              <a:xfrm flipH="1">
                <a:off x="2798" y="2483"/>
                <a:ext cx="5"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72" name="Line 1379"/>
              <p:cNvSpPr>
                <a:spLocks noChangeShapeType="1"/>
              </p:cNvSpPr>
              <p:nvPr/>
            </p:nvSpPr>
            <p:spPr bwMode="auto">
              <a:xfrm flipH="1">
                <a:off x="2803" y="2480"/>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73" name="Line 1380"/>
              <p:cNvSpPr>
                <a:spLocks noChangeShapeType="1"/>
              </p:cNvSpPr>
              <p:nvPr/>
            </p:nvSpPr>
            <p:spPr bwMode="auto">
              <a:xfrm flipH="1">
                <a:off x="2805" y="2475"/>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74" name="Line 1381"/>
              <p:cNvSpPr>
                <a:spLocks noChangeShapeType="1"/>
              </p:cNvSpPr>
              <p:nvPr/>
            </p:nvSpPr>
            <p:spPr bwMode="auto">
              <a:xfrm flipH="1">
                <a:off x="2808" y="2473"/>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75" name="Line 1382"/>
              <p:cNvSpPr>
                <a:spLocks noChangeShapeType="1"/>
              </p:cNvSpPr>
              <p:nvPr/>
            </p:nvSpPr>
            <p:spPr bwMode="auto">
              <a:xfrm>
                <a:off x="2810" y="247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76" name="Line 1383"/>
              <p:cNvSpPr>
                <a:spLocks noChangeShapeType="1"/>
              </p:cNvSpPr>
              <p:nvPr/>
            </p:nvSpPr>
            <p:spPr bwMode="auto">
              <a:xfrm flipH="1">
                <a:off x="2810" y="2468"/>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77" name="Line 1384"/>
              <p:cNvSpPr>
                <a:spLocks noChangeShapeType="1"/>
              </p:cNvSpPr>
              <p:nvPr/>
            </p:nvSpPr>
            <p:spPr bwMode="auto">
              <a:xfrm flipH="1">
                <a:off x="2812" y="2466"/>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78" name="Line 1385"/>
              <p:cNvSpPr>
                <a:spLocks noChangeShapeType="1"/>
              </p:cNvSpPr>
              <p:nvPr/>
            </p:nvSpPr>
            <p:spPr bwMode="auto">
              <a:xfrm flipH="1">
                <a:off x="2817" y="2461"/>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79" name="Line 1386"/>
              <p:cNvSpPr>
                <a:spLocks noChangeShapeType="1"/>
              </p:cNvSpPr>
              <p:nvPr/>
            </p:nvSpPr>
            <p:spPr bwMode="auto">
              <a:xfrm flipH="1">
                <a:off x="2820" y="2459"/>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80" name="Line 1387"/>
              <p:cNvSpPr>
                <a:spLocks noChangeShapeType="1"/>
              </p:cNvSpPr>
              <p:nvPr/>
            </p:nvSpPr>
            <p:spPr bwMode="auto">
              <a:xfrm flipH="1">
                <a:off x="2822" y="2454"/>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81" name="Line 1388"/>
              <p:cNvSpPr>
                <a:spLocks noChangeShapeType="1"/>
              </p:cNvSpPr>
              <p:nvPr/>
            </p:nvSpPr>
            <p:spPr bwMode="auto">
              <a:xfrm>
                <a:off x="2824" y="245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82" name="Line 1389"/>
              <p:cNvSpPr>
                <a:spLocks noChangeShapeType="1"/>
              </p:cNvSpPr>
              <p:nvPr/>
            </p:nvSpPr>
            <p:spPr bwMode="auto">
              <a:xfrm flipH="1">
                <a:off x="2824" y="2452"/>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83" name="Line 1390"/>
              <p:cNvSpPr>
                <a:spLocks noChangeShapeType="1"/>
              </p:cNvSpPr>
              <p:nvPr/>
            </p:nvSpPr>
            <p:spPr bwMode="auto">
              <a:xfrm flipH="1">
                <a:off x="2829" y="2447"/>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84" name="Line 1391"/>
              <p:cNvSpPr>
                <a:spLocks noChangeShapeType="1"/>
              </p:cNvSpPr>
              <p:nvPr/>
            </p:nvSpPr>
            <p:spPr bwMode="auto">
              <a:xfrm flipH="1">
                <a:off x="2831" y="2444"/>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85" name="Line 1392"/>
              <p:cNvSpPr>
                <a:spLocks noChangeShapeType="1"/>
              </p:cNvSpPr>
              <p:nvPr/>
            </p:nvSpPr>
            <p:spPr bwMode="auto">
              <a:xfrm flipH="1">
                <a:off x="2834" y="2440"/>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86" name="Line 1393"/>
              <p:cNvSpPr>
                <a:spLocks noChangeShapeType="1"/>
              </p:cNvSpPr>
              <p:nvPr/>
            </p:nvSpPr>
            <p:spPr bwMode="auto">
              <a:xfrm flipH="1">
                <a:off x="2836" y="2437"/>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87" name="Line 1394"/>
              <p:cNvSpPr>
                <a:spLocks noChangeShapeType="1"/>
              </p:cNvSpPr>
              <p:nvPr/>
            </p:nvSpPr>
            <p:spPr bwMode="auto">
              <a:xfrm>
                <a:off x="2839" y="243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88" name="Line 1395"/>
              <p:cNvSpPr>
                <a:spLocks noChangeShapeType="1"/>
              </p:cNvSpPr>
              <p:nvPr/>
            </p:nvSpPr>
            <p:spPr bwMode="auto">
              <a:xfrm flipH="1">
                <a:off x="2839" y="2433"/>
                <a:ext cx="4"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89" name="Line 1396"/>
              <p:cNvSpPr>
                <a:spLocks noChangeShapeType="1"/>
              </p:cNvSpPr>
              <p:nvPr/>
            </p:nvSpPr>
            <p:spPr bwMode="auto">
              <a:xfrm flipH="1">
                <a:off x="2843" y="2428"/>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90" name="Line 1397"/>
              <p:cNvSpPr>
                <a:spLocks noChangeShapeType="1"/>
              </p:cNvSpPr>
              <p:nvPr/>
            </p:nvSpPr>
            <p:spPr bwMode="auto">
              <a:xfrm flipH="1">
                <a:off x="2846" y="2425"/>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91" name="Line 1398"/>
              <p:cNvSpPr>
                <a:spLocks noChangeShapeType="1"/>
              </p:cNvSpPr>
              <p:nvPr/>
            </p:nvSpPr>
            <p:spPr bwMode="auto">
              <a:xfrm flipH="1">
                <a:off x="2848" y="2421"/>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92" name="Line 1399"/>
              <p:cNvSpPr>
                <a:spLocks noChangeShapeType="1"/>
              </p:cNvSpPr>
              <p:nvPr/>
            </p:nvSpPr>
            <p:spPr bwMode="auto">
              <a:xfrm flipH="1">
                <a:off x="2850" y="2418"/>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93" name="Line 1400"/>
              <p:cNvSpPr>
                <a:spLocks noChangeShapeType="1"/>
              </p:cNvSpPr>
              <p:nvPr/>
            </p:nvSpPr>
            <p:spPr bwMode="auto">
              <a:xfrm>
                <a:off x="2855" y="241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94" name="Line 1401"/>
              <p:cNvSpPr>
                <a:spLocks noChangeShapeType="1"/>
              </p:cNvSpPr>
              <p:nvPr/>
            </p:nvSpPr>
            <p:spPr bwMode="auto">
              <a:xfrm flipH="1">
                <a:off x="2855" y="2414"/>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95" name="Line 1402"/>
              <p:cNvSpPr>
                <a:spLocks noChangeShapeType="1"/>
              </p:cNvSpPr>
              <p:nvPr/>
            </p:nvSpPr>
            <p:spPr bwMode="auto">
              <a:xfrm flipH="1">
                <a:off x="2858" y="2411"/>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96" name="Line 1403"/>
              <p:cNvSpPr>
                <a:spLocks noChangeShapeType="1"/>
              </p:cNvSpPr>
              <p:nvPr/>
            </p:nvSpPr>
            <p:spPr bwMode="auto">
              <a:xfrm flipH="1">
                <a:off x="2860" y="2406"/>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97" name="Line 1404"/>
              <p:cNvSpPr>
                <a:spLocks noChangeShapeType="1"/>
              </p:cNvSpPr>
              <p:nvPr/>
            </p:nvSpPr>
            <p:spPr bwMode="auto">
              <a:xfrm flipH="1">
                <a:off x="2862" y="2404"/>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98" name="Line 1405"/>
              <p:cNvSpPr>
                <a:spLocks noChangeShapeType="1"/>
              </p:cNvSpPr>
              <p:nvPr/>
            </p:nvSpPr>
            <p:spPr bwMode="auto">
              <a:xfrm flipH="1">
                <a:off x="2867" y="2399"/>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399" name="Line 1406"/>
              <p:cNvSpPr>
                <a:spLocks noChangeShapeType="1"/>
              </p:cNvSpPr>
              <p:nvPr/>
            </p:nvSpPr>
            <p:spPr bwMode="auto">
              <a:xfrm>
                <a:off x="2870" y="239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00" name="Line 1407"/>
              <p:cNvSpPr>
                <a:spLocks noChangeShapeType="1"/>
              </p:cNvSpPr>
              <p:nvPr/>
            </p:nvSpPr>
            <p:spPr bwMode="auto">
              <a:xfrm flipH="1">
                <a:off x="2870" y="2397"/>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01" name="Line 1408"/>
              <p:cNvSpPr>
                <a:spLocks noChangeShapeType="1"/>
              </p:cNvSpPr>
              <p:nvPr/>
            </p:nvSpPr>
            <p:spPr bwMode="auto">
              <a:xfrm flipH="1">
                <a:off x="2872" y="2392"/>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02" name="Line 1409"/>
              <p:cNvSpPr>
                <a:spLocks noChangeShapeType="1"/>
              </p:cNvSpPr>
              <p:nvPr/>
            </p:nvSpPr>
            <p:spPr bwMode="auto">
              <a:xfrm flipH="1">
                <a:off x="2874" y="2390"/>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03" name="Line 1410"/>
              <p:cNvSpPr>
                <a:spLocks noChangeShapeType="1"/>
              </p:cNvSpPr>
              <p:nvPr/>
            </p:nvSpPr>
            <p:spPr bwMode="auto">
              <a:xfrm flipH="1">
                <a:off x="2877" y="2385"/>
                <a:ext cx="4"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04" name="Line 1411"/>
              <p:cNvSpPr>
                <a:spLocks noChangeShapeType="1"/>
              </p:cNvSpPr>
              <p:nvPr/>
            </p:nvSpPr>
            <p:spPr bwMode="auto">
              <a:xfrm flipH="1">
                <a:off x="2881" y="2383"/>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405" name="Line 1412"/>
              <p:cNvSpPr>
                <a:spLocks noChangeShapeType="1"/>
              </p:cNvSpPr>
              <p:nvPr/>
            </p:nvSpPr>
            <p:spPr bwMode="auto">
              <a:xfrm>
                <a:off x="2884" y="238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7660" name="Group 1614"/>
            <p:cNvGrpSpPr>
              <a:grpSpLocks/>
            </p:cNvGrpSpPr>
            <p:nvPr/>
          </p:nvGrpSpPr>
          <p:grpSpPr bwMode="auto">
            <a:xfrm>
              <a:off x="2884" y="1817"/>
              <a:ext cx="484" cy="566"/>
              <a:chOff x="2884" y="1817"/>
              <a:chExt cx="484" cy="566"/>
            </a:xfrm>
          </p:grpSpPr>
          <p:sp>
            <p:nvSpPr>
              <p:cNvPr id="28006" name="Line 1414"/>
              <p:cNvSpPr>
                <a:spLocks noChangeShapeType="1"/>
              </p:cNvSpPr>
              <p:nvPr/>
            </p:nvSpPr>
            <p:spPr bwMode="auto">
              <a:xfrm flipH="1">
                <a:off x="2884" y="2378"/>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07" name="Line 1415"/>
              <p:cNvSpPr>
                <a:spLocks noChangeShapeType="1"/>
              </p:cNvSpPr>
              <p:nvPr/>
            </p:nvSpPr>
            <p:spPr bwMode="auto">
              <a:xfrm flipH="1">
                <a:off x="2886" y="2376"/>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08" name="Line 1416"/>
              <p:cNvSpPr>
                <a:spLocks noChangeShapeType="1"/>
              </p:cNvSpPr>
              <p:nvPr/>
            </p:nvSpPr>
            <p:spPr bwMode="auto">
              <a:xfrm flipH="1">
                <a:off x="2889" y="2371"/>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09" name="Line 1417"/>
              <p:cNvSpPr>
                <a:spLocks noChangeShapeType="1"/>
              </p:cNvSpPr>
              <p:nvPr/>
            </p:nvSpPr>
            <p:spPr bwMode="auto">
              <a:xfrm flipH="1">
                <a:off x="2891" y="2368"/>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10" name="Line 1418"/>
              <p:cNvSpPr>
                <a:spLocks noChangeShapeType="1"/>
              </p:cNvSpPr>
              <p:nvPr/>
            </p:nvSpPr>
            <p:spPr bwMode="auto">
              <a:xfrm flipH="1">
                <a:off x="2896" y="2364"/>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11" name="Line 1419"/>
              <p:cNvSpPr>
                <a:spLocks noChangeShapeType="1"/>
              </p:cNvSpPr>
              <p:nvPr/>
            </p:nvSpPr>
            <p:spPr bwMode="auto">
              <a:xfrm>
                <a:off x="2898" y="236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12" name="Line 1420"/>
              <p:cNvSpPr>
                <a:spLocks noChangeShapeType="1"/>
              </p:cNvSpPr>
              <p:nvPr/>
            </p:nvSpPr>
            <p:spPr bwMode="auto">
              <a:xfrm flipH="1">
                <a:off x="2898" y="2361"/>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13" name="Line 1421"/>
              <p:cNvSpPr>
                <a:spLocks noChangeShapeType="1"/>
              </p:cNvSpPr>
              <p:nvPr/>
            </p:nvSpPr>
            <p:spPr bwMode="auto">
              <a:xfrm flipH="1">
                <a:off x="2901" y="2356"/>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14" name="Line 1422"/>
              <p:cNvSpPr>
                <a:spLocks noChangeShapeType="1"/>
              </p:cNvSpPr>
              <p:nvPr/>
            </p:nvSpPr>
            <p:spPr bwMode="auto">
              <a:xfrm flipH="1">
                <a:off x="2903" y="2354"/>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15" name="Line 1423"/>
              <p:cNvSpPr>
                <a:spLocks noChangeShapeType="1"/>
              </p:cNvSpPr>
              <p:nvPr/>
            </p:nvSpPr>
            <p:spPr bwMode="auto">
              <a:xfrm flipH="1">
                <a:off x="2905" y="2349"/>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16" name="Line 1424"/>
              <p:cNvSpPr>
                <a:spLocks noChangeShapeType="1"/>
              </p:cNvSpPr>
              <p:nvPr/>
            </p:nvSpPr>
            <p:spPr bwMode="auto">
              <a:xfrm flipH="1">
                <a:off x="2910" y="2347"/>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17" name="Line 1425"/>
              <p:cNvSpPr>
                <a:spLocks noChangeShapeType="1"/>
              </p:cNvSpPr>
              <p:nvPr/>
            </p:nvSpPr>
            <p:spPr bwMode="auto">
              <a:xfrm>
                <a:off x="2912" y="234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18" name="Line 1426"/>
              <p:cNvSpPr>
                <a:spLocks noChangeShapeType="1"/>
              </p:cNvSpPr>
              <p:nvPr/>
            </p:nvSpPr>
            <p:spPr bwMode="auto">
              <a:xfrm flipH="1">
                <a:off x="2912" y="2342"/>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19" name="Line 1427"/>
              <p:cNvSpPr>
                <a:spLocks noChangeShapeType="1"/>
              </p:cNvSpPr>
              <p:nvPr/>
            </p:nvSpPr>
            <p:spPr bwMode="auto">
              <a:xfrm flipH="1">
                <a:off x="2915" y="2340"/>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20" name="Line 1428"/>
              <p:cNvSpPr>
                <a:spLocks noChangeShapeType="1"/>
              </p:cNvSpPr>
              <p:nvPr/>
            </p:nvSpPr>
            <p:spPr bwMode="auto">
              <a:xfrm flipH="1">
                <a:off x="2917" y="2335"/>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21" name="Line 1429"/>
              <p:cNvSpPr>
                <a:spLocks noChangeShapeType="1"/>
              </p:cNvSpPr>
              <p:nvPr/>
            </p:nvSpPr>
            <p:spPr bwMode="auto">
              <a:xfrm flipH="1">
                <a:off x="2920" y="2333"/>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22" name="Line 1430"/>
              <p:cNvSpPr>
                <a:spLocks noChangeShapeType="1"/>
              </p:cNvSpPr>
              <p:nvPr/>
            </p:nvSpPr>
            <p:spPr bwMode="auto">
              <a:xfrm flipH="1">
                <a:off x="2924" y="2328"/>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23" name="Line 1431"/>
              <p:cNvSpPr>
                <a:spLocks noChangeShapeType="1"/>
              </p:cNvSpPr>
              <p:nvPr/>
            </p:nvSpPr>
            <p:spPr bwMode="auto">
              <a:xfrm>
                <a:off x="2927" y="232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24" name="Line 1432"/>
              <p:cNvSpPr>
                <a:spLocks noChangeShapeType="1"/>
              </p:cNvSpPr>
              <p:nvPr/>
            </p:nvSpPr>
            <p:spPr bwMode="auto">
              <a:xfrm flipH="1">
                <a:off x="2927" y="2326"/>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25" name="Line 1433"/>
              <p:cNvSpPr>
                <a:spLocks noChangeShapeType="1"/>
              </p:cNvSpPr>
              <p:nvPr/>
            </p:nvSpPr>
            <p:spPr bwMode="auto">
              <a:xfrm flipH="1">
                <a:off x="2929" y="2321"/>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26" name="Line 1434"/>
              <p:cNvSpPr>
                <a:spLocks noChangeShapeType="1"/>
              </p:cNvSpPr>
              <p:nvPr/>
            </p:nvSpPr>
            <p:spPr bwMode="auto">
              <a:xfrm flipH="1">
                <a:off x="2932" y="2318"/>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27" name="Line 1435"/>
              <p:cNvSpPr>
                <a:spLocks noChangeShapeType="1"/>
              </p:cNvSpPr>
              <p:nvPr/>
            </p:nvSpPr>
            <p:spPr bwMode="auto">
              <a:xfrm flipH="1">
                <a:off x="2934" y="2314"/>
                <a:ext cx="5"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28" name="Line 1436"/>
              <p:cNvSpPr>
                <a:spLocks noChangeShapeType="1"/>
              </p:cNvSpPr>
              <p:nvPr/>
            </p:nvSpPr>
            <p:spPr bwMode="auto">
              <a:xfrm flipH="1">
                <a:off x="2939" y="2311"/>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29" name="Line 1437"/>
              <p:cNvSpPr>
                <a:spLocks noChangeShapeType="1"/>
              </p:cNvSpPr>
              <p:nvPr/>
            </p:nvSpPr>
            <p:spPr bwMode="auto">
              <a:xfrm>
                <a:off x="2941" y="231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30" name="Line 1438"/>
              <p:cNvSpPr>
                <a:spLocks noChangeShapeType="1"/>
              </p:cNvSpPr>
              <p:nvPr/>
            </p:nvSpPr>
            <p:spPr bwMode="auto">
              <a:xfrm flipH="1">
                <a:off x="2941" y="2307"/>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31" name="Line 1439"/>
              <p:cNvSpPr>
                <a:spLocks noChangeShapeType="1"/>
              </p:cNvSpPr>
              <p:nvPr/>
            </p:nvSpPr>
            <p:spPr bwMode="auto">
              <a:xfrm flipH="1">
                <a:off x="2943" y="2304"/>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32" name="Line 1440"/>
              <p:cNvSpPr>
                <a:spLocks noChangeShapeType="1"/>
              </p:cNvSpPr>
              <p:nvPr/>
            </p:nvSpPr>
            <p:spPr bwMode="auto">
              <a:xfrm flipH="1">
                <a:off x="2946" y="2299"/>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33" name="Line 1441"/>
              <p:cNvSpPr>
                <a:spLocks noChangeShapeType="1"/>
              </p:cNvSpPr>
              <p:nvPr/>
            </p:nvSpPr>
            <p:spPr bwMode="auto">
              <a:xfrm flipH="1">
                <a:off x="2951" y="2297"/>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34" name="Line 1442"/>
              <p:cNvSpPr>
                <a:spLocks noChangeShapeType="1"/>
              </p:cNvSpPr>
              <p:nvPr/>
            </p:nvSpPr>
            <p:spPr bwMode="auto">
              <a:xfrm flipH="1">
                <a:off x="2953" y="2292"/>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35" name="Line 1443"/>
              <p:cNvSpPr>
                <a:spLocks noChangeShapeType="1"/>
              </p:cNvSpPr>
              <p:nvPr/>
            </p:nvSpPr>
            <p:spPr bwMode="auto">
              <a:xfrm>
                <a:off x="2955" y="229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36" name="Line 1444"/>
              <p:cNvSpPr>
                <a:spLocks noChangeShapeType="1"/>
              </p:cNvSpPr>
              <p:nvPr/>
            </p:nvSpPr>
            <p:spPr bwMode="auto">
              <a:xfrm flipH="1">
                <a:off x="2955" y="2290"/>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37" name="Line 1445"/>
              <p:cNvSpPr>
                <a:spLocks noChangeShapeType="1"/>
              </p:cNvSpPr>
              <p:nvPr/>
            </p:nvSpPr>
            <p:spPr bwMode="auto">
              <a:xfrm flipH="1">
                <a:off x="2958" y="2285"/>
                <a:ext cx="4"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38" name="Line 1446"/>
              <p:cNvSpPr>
                <a:spLocks noChangeShapeType="1"/>
              </p:cNvSpPr>
              <p:nvPr/>
            </p:nvSpPr>
            <p:spPr bwMode="auto">
              <a:xfrm flipH="1">
                <a:off x="2962" y="2280"/>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39" name="Line 1447"/>
              <p:cNvSpPr>
                <a:spLocks noChangeShapeType="1"/>
              </p:cNvSpPr>
              <p:nvPr/>
            </p:nvSpPr>
            <p:spPr bwMode="auto">
              <a:xfrm flipH="1">
                <a:off x="2965" y="2278"/>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40" name="Line 1448"/>
              <p:cNvSpPr>
                <a:spLocks noChangeShapeType="1"/>
              </p:cNvSpPr>
              <p:nvPr/>
            </p:nvSpPr>
            <p:spPr bwMode="auto">
              <a:xfrm flipH="1">
                <a:off x="2967" y="2273"/>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41" name="Line 1449"/>
              <p:cNvSpPr>
                <a:spLocks noChangeShapeType="1"/>
              </p:cNvSpPr>
              <p:nvPr/>
            </p:nvSpPr>
            <p:spPr bwMode="auto">
              <a:xfrm>
                <a:off x="2970" y="227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42" name="Line 1450"/>
              <p:cNvSpPr>
                <a:spLocks noChangeShapeType="1"/>
              </p:cNvSpPr>
              <p:nvPr/>
            </p:nvSpPr>
            <p:spPr bwMode="auto">
              <a:xfrm flipH="1">
                <a:off x="2970" y="2271"/>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43" name="Line 1451"/>
              <p:cNvSpPr>
                <a:spLocks noChangeShapeType="1"/>
              </p:cNvSpPr>
              <p:nvPr/>
            </p:nvSpPr>
            <p:spPr bwMode="auto">
              <a:xfrm flipH="1">
                <a:off x="2974" y="2266"/>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44" name="Line 1452"/>
              <p:cNvSpPr>
                <a:spLocks noChangeShapeType="1"/>
              </p:cNvSpPr>
              <p:nvPr/>
            </p:nvSpPr>
            <p:spPr bwMode="auto">
              <a:xfrm flipH="1">
                <a:off x="2977" y="2264"/>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45" name="Line 1453"/>
              <p:cNvSpPr>
                <a:spLocks noChangeShapeType="1"/>
              </p:cNvSpPr>
              <p:nvPr/>
            </p:nvSpPr>
            <p:spPr bwMode="auto">
              <a:xfrm flipH="1">
                <a:off x="2979" y="2259"/>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46" name="Line 1454"/>
              <p:cNvSpPr>
                <a:spLocks noChangeShapeType="1"/>
              </p:cNvSpPr>
              <p:nvPr/>
            </p:nvSpPr>
            <p:spPr bwMode="auto">
              <a:xfrm flipH="1">
                <a:off x="2982" y="2257"/>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47" name="Line 1455"/>
              <p:cNvSpPr>
                <a:spLocks noChangeShapeType="1"/>
              </p:cNvSpPr>
              <p:nvPr/>
            </p:nvSpPr>
            <p:spPr bwMode="auto">
              <a:xfrm>
                <a:off x="2984" y="225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48" name="Line 1456"/>
              <p:cNvSpPr>
                <a:spLocks noChangeShapeType="1"/>
              </p:cNvSpPr>
              <p:nvPr/>
            </p:nvSpPr>
            <p:spPr bwMode="auto">
              <a:xfrm flipH="1">
                <a:off x="2984" y="2252"/>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49" name="Line 1457"/>
              <p:cNvSpPr>
                <a:spLocks noChangeShapeType="1"/>
              </p:cNvSpPr>
              <p:nvPr/>
            </p:nvSpPr>
            <p:spPr bwMode="auto">
              <a:xfrm flipH="1">
                <a:off x="2989" y="2249"/>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50" name="Line 1458"/>
              <p:cNvSpPr>
                <a:spLocks noChangeShapeType="1"/>
              </p:cNvSpPr>
              <p:nvPr/>
            </p:nvSpPr>
            <p:spPr bwMode="auto">
              <a:xfrm flipH="1">
                <a:off x="2991" y="2245"/>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51" name="Line 1459"/>
              <p:cNvSpPr>
                <a:spLocks noChangeShapeType="1"/>
              </p:cNvSpPr>
              <p:nvPr/>
            </p:nvSpPr>
            <p:spPr bwMode="auto">
              <a:xfrm flipH="1">
                <a:off x="2993" y="2242"/>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52" name="Line 1460"/>
              <p:cNvSpPr>
                <a:spLocks noChangeShapeType="1"/>
              </p:cNvSpPr>
              <p:nvPr/>
            </p:nvSpPr>
            <p:spPr bwMode="auto">
              <a:xfrm flipH="1">
                <a:off x="2996" y="2238"/>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53" name="Line 1461"/>
              <p:cNvSpPr>
                <a:spLocks noChangeShapeType="1"/>
              </p:cNvSpPr>
              <p:nvPr/>
            </p:nvSpPr>
            <p:spPr bwMode="auto">
              <a:xfrm>
                <a:off x="2998" y="223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54" name="Line 1462"/>
              <p:cNvSpPr>
                <a:spLocks noChangeShapeType="1"/>
              </p:cNvSpPr>
              <p:nvPr/>
            </p:nvSpPr>
            <p:spPr bwMode="auto">
              <a:xfrm flipH="1">
                <a:off x="2998" y="2235"/>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55" name="Line 1463"/>
              <p:cNvSpPr>
                <a:spLocks noChangeShapeType="1"/>
              </p:cNvSpPr>
              <p:nvPr/>
            </p:nvSpPr>
            <p:spPr bwMode="auto">
              <a:xfrm flipH="1">
                <a:off x="3003" y="2230"/>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56" name="Line 1464"/>
              <p:cNvSpPr>
                <a:spLocks noChangeShapeType="1"/>
              </p:cNvSpPr>
              <p:nvPr/>
            </p:nvSpPr>
            <p:spPr bwMode="auto">
              <a:xfrm flipH="1">
                <a:off x="3005" y="2228"/>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57" name="Line 1465"/>
              <p:cNvSpPr>
                <a:spLocks noChangeShapeType="1"/>
              </p:cNvSpPr>
              <p:nvPr/>
            </p:nvSpPr>
            <p:spPr bwMode="auto">
              <a:xfrm flipH="1">
                <a:off x="3008" y="2223"/>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58" name="Line 1466"/>
              <p:cNvSpPr>
                <a:spLocks noChangeShapeType="1"/>
              </p:cNvSpPr>
              <p:nvPr/>
            </p:nvSpPr>
            <p:spPr bwMode="auto">
              <a:xfrm flipH="1">
                <a:off x="3010" y="2221"/>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59" name="Line 1467"/>
              <p:cNvSpPr>
                <a:spLocks noChangeShapeType="1"/>
              </p:cNvSpPr>
              <p:nvPr/>
            </p:nvSpPr>
            <p:spPr bwMode="auto">
              <a:xfrm>
                <a:off x="3015" y="222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60" name="Line 1468"/>
              <p:cNvSpPr>
                <a:spLocks noChangeShapeType="1"/>
              </p:cNvSpPr>
              <p:nvPr/>
            </p:nvSpPr>
            <p:spPr bwMode="auto">
              <a:xfrm flipH="1">
                <a:off x="3015" y="2216"/>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61" name="Line 1469"/>
              <p:cNvSpPr>
                <a:spLocks noChangeShapeType="1"/>
              </p:cNvSpPr>
              <p:nvPr/>
            </p:nvSpPr>
            <p:spPr bwMode="auto">
              <a:xfrm flipH="1">
                <a:off x="3017" y="2214"/>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62" name="Line 1470"/>
              <p:cNvSpPr>
                <a:spLocks noChangeShapeType="1"/>
              </p:cNvSpPr>
              <p:nvPr/>
            </p:nvSpPr>
            <p:spPr bwMode="auto">
              <a:xfrm flipH="1">
                <a:off x="3020" y="2209"/>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63" name="Line 1471"/>
              <p:cNvSpPr>
                <a:spLocks noChangeShapeType="1"/>
              </p:cNvSpPr>
              <p:nvPr/>
            </p:nvSpPr>
            <p:spPr bwMode="auto">
              <a:xfrm flipH="1">
                <a:off x="3022" y="2207"/>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64" name="Line 1472"/>
              <p:cNvSpPr>
                <a:spLocks noChangeShapeType="1"/>
              </p:cNvSpPr>
              <p:nvPr/>
            </p:nvSpPr>
            <p:spPr bwMode="auto">
              <a:xfrm flipH="1">
                <a:off x="3024" y="2202"/>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65" name="Line 1473"/>
              <p:cNvSpPr>
                <a:spLocks noChangeShapeType="1"/>
              </p:cNvSpPr>
              <p:nvPr/>
            </p:nvSpPr>
            <p:spPr bwMode="auto">
              <a:xfrm>
                <a:off x="3029" y="220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66" name="Line 1474"/>
              <p:cNvSpPr>
                <a:spLocks noChangeShapeType="1"/>
              </p:cNvSpPr>
              <p:nvPr/>
            </p:nvSpPr>
            <p:spPr bwMode="auto">
              <a:xfrm flipH="1">
                <a:off x="3029" y="2200"/>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67" name="Line 1475"/>
              <p:cNvSpPr>
                <a:spLocks noChangeShapeType="1"/>
              </p:cNvSpPr>
              <p:nvPr/>
            </p:nvSpPr>
            <p:spPr bwMode="auto">
              <a:xfrm flipH="1">
                <a:off x="3032" y="2195"/>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68" name="Line 1476"/>
              <p:cNvSpPr>
                <a:spLocks noChangeShapeType="1"/>
              </p:cNvSpPr>
              <p:nvPr/>
            </p:nvSpPr>
            <p:spPr bwMode="auto">
              <a:xfrm flipH="1">
                <a:off x="3034" y="2192"/>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69" name="Line 1477"/>
              <p:cNvSpPr>
                <a:spLocks noChangeShapeType="1"/>
              </p:cNvSpPr>
              <p:nvPr/>
            </p:nvSpPr>
            <p:spPr bwMode="auto">
              <a:xfrm flipH="1">
                <a:off x="3036" y="2188"/>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70" name="Line 1478"/>
              <p:cNvSpPr>
                <a:spLocks noChangeShapeType="1"/>
              </p:cNvSpPr>
              <p:nvPr/>
            </p:nvSpPr>
            <p:spPr bwMode="auto">
              <a:xfrm flipH="1">
                <a:off x="3039" y="2185"/>
                <a:ext cx="4"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71" name="Line 1479"/>
              <p:cNvSpPr>
                <a:spLocks noChangeShapeType="1"/>
              </p:cNvSpPr>
              <p:nvPr/>
            </p:nvSpPr>
            <p:spPr bwMode="auto">
              <a:xfrm>
                <a:off x="3043" y="218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72" name="Line 1480"/>
              <p:cNvSpPr>
                <a:spLocks noChangeShapeType="1"/>
              </p:cNvSpPr>
              <p:nvPr/>
            </p:nvSpPr>
            <p:spPr bwMode="auto">
              <a:xfrm flipH="1">
                <a:off x="3043" y="2183"/>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73" name="Line 1481"/>
              <p:cNvSpPr>
                <a:spLocks noChangeShapeType="1"/>
              </p:cNvSpPr>
              <p:nvPr/>
            </p:nvSpPr>
            <p:spPr bwMode="auto">
              <a:xfrm flipH="1">
                <a:off x="3046" y="2178"/>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74" name="Line 1482"/>
              <p:cNvSpPr>
                <a:spLocks noChangeShapeType="1"/>
              </p:cNvSpPr>
              <p:nvPr/>
            </p:nvSpPr>
            <p:spPr bwMode="auto">
              <a:xfrm flipH="1">
                <a:off x="3048" y="2176"/>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75" name="Line 1483"/>
              <p:cNvSpPr>
                <a:spLocks noChangeShapeType="1"/>
              </p:cNvSpPr>
              <p:nvPr/>
            </p:nvSpPr>
            <p:spPr bwMode="auto">
              <a:xfrm flipH="1">
                <a:off x="3051" y="2171"/>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76" name="Line 1484"/>
              <p:cNvSpPr>
                <a:spLocks noChangeShapeType="1"/>
              </p:cNvSpPr>
              <p:nvPr/>
            </p:nvSpPr>
            <p:spPr bwMode="auto">
              <a:xfrm flipH="1">
                <a:off x="3053" y="2169"/>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77" name="Line 1485"/>
              <p:cNvSpPr>
                <a:spLocks noChangeShapeType="1"/>
              </p:cNvSpPr>
              <p:nvPr/>
            </p:nvSpPr>
            <p:spPr bwMode="auto">
              <a:xfrm>
                <a:off x="3058" y="216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78" name="Line 1486"/>
              <p:cNvSpPr>
                <a:spLocks noChangeShapeType="1"/>
              </p:cNvSpPr>
              <p:nvPr/>
            </p:nvSpPr>
            <p:spPr bwMode="auto">
              <a:xfrm flipH="1">
                <a:off x="3058" y="2164"/>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79" name="Line 1487"/>
              <p:cNvSpPr>
                <a:spLocks noChangeShapeType="1"/>
              </p:cNvSpPr>
              <p:nvPr/>
            </p:nvSpPr>
            <p:spPr bwMode="auto">
              <a:xfrm flipH="1">
                <a:off x="3060" y="2161"/>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80" name="Line 1488"/>
              <p:cNvSpPr>
                <a:spLocks noChangeShapeType="1"/>
              </p:cNvSpPr>
              <p:nvPr/>
            </p:nvSpPr>
            <p:spPr bwMode="auto">
              <a:xfrm flipH="1">
                <a:off x="3063" y="2157"/>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81" name="Line 1489"/>
              <p:cNvSpPr>
                <a:spLocks noChangeShapeType="1"/>
              </p:cNvSpPr>
              <p:nvPr/>
            </p:nvSpPr>
            <p:spPr bwMode="auto">
              <a:xfrm flipH="1">
                <a:off x="3065" y="2154"/>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82" name="Line 1490"/>
              <p:cNvSpPr>
                <a:spLocks noChangeShapeType="1"/>
              </p:cNvSpPr>
              <p:nvPr/>
            </p:nvSpPr>
            <p:spPr bwMode="auto">
              <a:xfrm flipH="1">
                <a:off x="3070" y="2150"/>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83" name="Line 1491"/>
              <p:cNvSpPr>
                <a:spLocks noChangeShapeType="1"/>
              </p:cNvSpPr>
              <p:nvPr/>
            </p:nvSpPr>
            <p:spPr bwMode="auto">
              <a:xfrm>
                <a:off x="3072" y="215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84" name="Line 1492"/>
              <p:cNvSpPr>
                <a:spLocks noChangeShapeType="1"/>
              </p:cNvSpPr>
              <p:nvPr/>
            </p:nvSpPr>
            <p:spPr bwMode="auto">
              <a:xfrm flipH="1">
                <a:off x="3072" y="2147"/>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85" name="Line 1493"/>
              <p:cNvSpPr>
                <a:spLocks noChangeShapeType="1"/>
              </p:cNvSpPr>
              <p:nvPr/>
            </p:nvSpPr>
            <p:spPr bwMode="auto">
              <a:xfrm flipH="1">
                <a:off x="3074" y="2142"/>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86" name="Line 1494"/>
              <p:cNvSpPr>
                <a:spLocks noChangeShapeType="1"/>
              </p:cNvSpPr>
              <p:nvPr/>
            </p:nvSpPr>
            <p:spPr bwMode="auto">
              <a:xfrm flipH="1">
                <a:off x="3077" y="2140"/>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87" name="Line 1495"/>
              <p:cNvSpPr>
                <a:spLocks noChangeShapeType="1"/>
              </p:cNvSpPr>
              <p:nvPr/>
            </p:nvSpPr>
            <p:spPr bwMode="auto">
              <a:xfrm flipH="1">
                <a:off x="3079" y="2135"/>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88" name="Line 1496"/>
              <p:cNvSpPr>
                <a:spLocks noChangeShapeType="1"/>
              </p:cNvSpPr>
              <p:nvPr/>
            </p:nvSpPr>
            <p:spPr bwMode="auto">
              <a:xfrm flipH="1">
                <a:off x="3084" y="2133"/>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89" name="Line 1497"/>
              <p:cNvSpPr>
                <a:spLocks noChangeShapeType="1"/>
              </p:cNvSpPr>
              <p:nvPr/>
            </p:nvSpPr>
            <p:spPr bwMode="auto">
              <a:xfrm>
                <a:off x="3086" y="213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90" name="Line 1498"/>
              <p:cNvSpPr>
                <a:spLocks noChangeShapeType="1"/>
              </p:cNvSpPr>
              <p:nvPr/>
            </p:nvSpPr>
            <p:spPr bwMode="auto">
              <a:xfrm flipH="1">
                <a:off x="3086" y="2128"/>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91" name="Line 1499"/>
              <p:cNvSpPr>
                <a:spLocks noChangeShapeType="1"/>
              </p:cNvSpPr>
              <p:nvPr/>
            </p:nvSpPr>
            <p:spPr bwMode="auto">
              <a:xfrm flipH="1">
                <a:off x="3089" y="2126"/>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92" name="Line 1500"/>
              <p:cNvSpPr>
                <a:spLocks noChangeShapeType="1"/>
              </p:cNvSpPr>
              <p:nvPr/>
            </p:nvSpPr>
            <p:spPr bwMode="auto">
              <a:xfrm flipH="1">
                <a:off x="3091" y="2121"/>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93" name="Line 1501"/>
              <p:cNvSpPr>
                <a:spLocks noChangeShapeType="1"/>
              </p:cNvSpPr>
              <p:nvPr/>
            </p:nvSpPr>
            <p:spPr bwMode="auto">
              <a:xfrm flipH="1">
                <a:off x="3096" y="2119"/>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94" name="Line 1502"/>
              <p:cNvSpPr>
                <a:spLocks noChangeShapeType="1"/>
              </p:cNvSpPr>
              <p:nvPr/>
            </p:nvSpPr>
            <p:spPr bwMode="auto">
              <a:xfrm flipH="1">
                <a:off x="3098" y="2114"/>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95" name="Line 1503"/>
              <p:cNvSpPr>
                <a:spLocks noChangeShapeType="1"/>
              </p:cNvSpPr>
              <p:nvPr/>
            </p:nvSpPr>
            <p:spPr bwMode="auto">
              <a:xfrm>
                <a:off x="3101" y="211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96" name="Line 1504"/>
              <p:cNvSpPr>
                <a:spLocks noChangeShapeType="1"/>
              </p:cNvSpPr>
              <p:nvPr/>
            </p:nvSpPr>
            <p:spPr bwMode="auto">
              <a:xfrm flipH="1">
                <a:off x="3101" y="2112"/>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97" name="Line 1505"/>
              <p:cNvSpPr>
                <a:spLocks noChangeShapeType="1"/>
              </p:cNvSpPr>
              <p:nvPr/>
            </p:nvSpPr>
            <p:spPr bwMode="auto">
              <a:xfrm flipH="1">
                <a:off x="3103" y="2107"/>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98" name="Line 1506"/>
              <p:cNvSpPr>
                <a:spLocks noChangeShapeType="1"/>
              </p:cNvSpPr>
              <p:nvPr/>
            </p:nvSpPr>
            <p:spPr bwMode="auto">
              <a:xfrm flipH="1">
                <a:off x="3108" y="2104"/>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99" name="Line 1507"/>
              <p:cNvSpPr>
                <a:spLocks noChangeShapeType="1"/>
              </p:cNvSpPr>
              <p:nvPr/>
            </p:nvSpPr>
            <p:spPr bwMode="auto">
              <a:xfrm flipH="1">
                <a:off x="3110" y="2102"/>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00" name="Line 1508"/>
              <p:cNvSpPr>
                <a:spLocks noChangeShapeType="1"/>
              </p:cNvSpPr>
              <p:nvPr/>
            </p:nvSpPr>
            <p:spPr bwMode="auto">
              <a:xfrm flipH="1">
                <a:off x="3113" y="2097"/>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01" name="Line 1509"/>
              <p:cNvSpPr>
                <a:spLocks noChangeShapeType="1"/>
              </p:cNvSpPr>
              <p:nvPr/>
            </p:nvSpPr>
            <p:spPr bwMode="auto">
              <a:xfrm>
                <a:off x="3115" y="209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02" name="Line 1510"/>
              <p:cNvSpPr>
                <a:spLocks noChangeShapeType="1"/>
              </p:cNvSpPr>
              <p:nvPr/>
            </p:nvSpPr>
            <p:spPr bwMode="auto">
              <a:xfrm flipH="1">
                <a:off x="3115" y="2095"/>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03" name="Line 1511"/>
              <p:cNvSpPr>
                <a:spLocks noChangeShapeType="1"/>
              </p:cNvSpPr>
              <p:nvPr/>
            </p:nvSpPr>
            <p:spPr bwMode="auto">
              <a:xfrm flipH="1">
                <a:off x="3117" y="2090"/>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04" name="Line 1512"/>
              <p:cNvSpPr>
                <a:spLocks noChangeShapeType="1"/>
              </p:cNvSpPr>
              <p:nvPr/>
            </p:nvSpPr>
            <p:spPr bwMode="auto">
              <a:xfrm flipH="1">
                <a:off x="3122" y="2088"/>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05" name="Line 1513"/>
              <p:cNvSpPr>
                <a:spLocks noChangeShapeType="1"/>
              </p:cNvSpPr>
              <p:nvPr/>
            </p:nvSpPr>
            <p:spPr bwMode="auto">
              <a:xfrm flipH="1">
                <a:off x="3125" y="2083"/>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06" name="Line 1514"/>
              <p:cNvSpPr>
                <a:spLocks noChangeShapeType="1"/>
              </p:cNvSpPr>
              <p:nvPr/>
            </p:nvSpPr>
            <p:spPr bwMode="auto">
              <a:xfrm flipH="1">
                <a:off x="3127" y="2081"/>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07" name="Line 1515"/>
              <p:cNvSpPr>
                <a:spLocks noChangeShapeType="1"/>
              </p:cNvSpPr>
              <p:nvPr/>
            </p:nvSpPr>
            <p:spPr bwMode="auto">
              <a:xfrm>
                <a:off x="3129" y="208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08" name="Line 1516"/>
              <p:cNvSpPr>
                <a:spLocks noChangeShapeType="1"/>
              </p:cNvSpPr>
              <p:nvPr/>
            </p:nvSpPr>
            <p:spPr bwMode="auto">
              <a:xfrm flipH="1">
                <a:off x="3129" y="2076"/>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09" name="Line 1517"/>
              <p:cNvSpPr>
                <a:spLocks noChangeShapeType="1"/>
              </p:cNvSpPr>
              <p:nvPr/>
            </p:nvSpPr>
            <p:spPr bwMode="auto">
              <a:xfrm flipH="1">
                <a:off x="3134" y="2073"/>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10" name="Line 1518"/>
              <p:cNvSpPr>
                <a:spLocks noChangeShapeType="1"/>
              </p:cNvSpPr>
              <p:nvPr/>
            </p:nvSpPr>
            <p:spPr bwMode="auto">
              <a:xfrm flipH="1">
                <a:off x="3136" y="2069"/>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11" name="Line 1519"/>
              <p:cNvSpPr>
                <a:spLocks noChangeShapeType="1"/>
              </p:cNvSpPr>
              <p:nvPr/>
            </p:nvSpPr>
            <p:spPr bwMode="auto">
              <a:xfrm flipH="1">
                <a:off x="3139" y="2066"/>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12" name="Line 1520"/>
              <p:cNvSpPr>
                <a:spLocks noChangeShapeType="1"/>
              </p:cNvSpPr>
              <p:nvPr/>
            </p:nvSpPr>
            <p:spPr bwMode="auto">
              <a:xfrm flipH="1">
                <a:off x="3141" y="2062"/>
                <a:ext cx="5"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13" name="Line 1521"/>
              <p:cNvSpPr>
                <a:spLocks noChangeShapeType="1"/>
              </p:cNvSpPr>
              <p:nvPr/>
            </p:nvSpPr>
            <p:spPr bwMode="auto">
              <a:xfrm>
                <a:off x="3146" y="206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14" name="Line 1522"/>
              <p:cNvSpPr>
                <a:spLocks noChangeShapeType="1"/>
              </p:cNvSpPr>
              <p:nvPr/>
            </p:nvSpPr>
            <p:spPr bwMode="auto">
              <a:xfrm flipH="1">
                <a:off x="3146" y="2059"/>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15" name="Line 1523"/>
              <p:cNvSpPr>
                <a:spLocks noChangeShapeType="1"/>
              </p:cNvSpPr>
              <p:nvPr/>
            </p:nvSpPr>
            <p:spPr bwMode="auto">
              <a:xfrm flipH="1">
                <a:off x="3148" y="2057"/>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16" name="Line 1524"/>
              <p:cNvSpPr>
                <a:spLocks noChangeShapeType="1"/>
              </p:cNvSpPr>
              <p:nvPr/>
            </p:nvSpPr>
            <p:spPr bwMode="auto">
              <a:xfrm flipH="1">
                <a:off x="3151" y="2052"/>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17" name="Line 1525"/>
              <p:cNvSpPr>
                <a:spLocks noChangeShapeType="1"/>
              </p:cNvSpPr>
              <p:nvPr/>
            </p:nvSpPr>
            <p:spPr bwMode="auto">
              <a:xfrm flipH="1">
                <a:off x="3153" y="2050"/>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18" name="Line 1526"/>
              <p:cNvSpPr>
                <a:spLocks noChangeShapeType="1"/>
              </p:cNvSpPr>
              <p:nvPr/>
            </p:nvSpPr>
            <p:spPr bwMode="auto">
              <a:xfrm flipH="1">
                <a:off x="3155" y="2045"/>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19" name="Line 1527"/>
              <p:cNvSpPr>
                <a:spLocks noChangeShapeType="1"/>
              </p:cNvSpPr>
              <p:nvPr/>
            </p:nvSpPr>
            <p:spPr bwMode="auto">
              <a:xfrm>
                <a:off x="3160" y="204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20" name="Line 1528"/>
              <p:cNvSpPr>
                <a:spLocks noChangeShapeType="1"/>
              </p:cNvSpPr>
              <p:nvPr/>
            </p:nvSpPr>
            <p:spPr bwMode="auto">
              <a:xfrm flipH="1">
                <a:off x="3160" y="2043"/>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21" name="Line 1529"/>
              <p:cNvSpPr>
                <a:spLocks noChangeShapeType="1"/>
              </p:cNvSpPr>
              <p:nvPr/>
            </p:nvSpPr>
            <p:spPr bwMode="auto">
              <a:xfrm flipH="1">
                <a:off x="3163" y="2040"/>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22" name="Line 1530"/>
              <p:cNvSpPr>
                <a:spLocks noChangeShapeType="1"/>
              </p:cNvSpPr>
              <p:nvPr/>
            </p:nvSpPr>
            <p:spPr bwMode="auto">
              <a:xfrm flipH="1">
                <a:off x="3165" y="2035"/>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23" name="Line 1531"/>
              <p:cNvSpPr>
                <a:spLocks noChangeShapeType="1"/>
              </p:cNvSpPr>
              <p:nvPr/>
            </p:nvSpPr>
            <p:spPr bwMode="auto">
              <a:xfrm flipH="1">
                <a:off x="3167" y="2033"/>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24" name="Line 1532"/>
              <p:cNvSpPr>
                <a:spLocks noChangeShapeType="1"/>
              </p:cNvSpPr>
              <p:nvPr/>
            </p:nvSpPr>
            <p:spPr bwMode="auto">
              <a:xfrm flipH="1">
                <a:off x="3170" y="2031"/>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25" name="Line 1533"/>
              <p:cNvSpPr>
                <a:spLocks noChangeShapeType="1"/>
              </p:cNvSpPr>
              <p:nvPr/>
            </p:nvSpPr>
            <p:spPr bwMode="auto">
              <a:xfrm>
                <a:off x="3172" y="203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26" name="Line 1534"/>
              <p:cNvSpPr>
                <a:spLocks noChangeShapeType="1"/>
              </p:cNvSpPr>
              <p:nvPr/>
            </p:nvSpPr>
            <p:spPr bwMode="auto">
              <a:xfrm flipH="1">
                <a:off x="3172" y="2026"/>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27" name="Line 1535"/>
              <p:cNvSpPr>
                <a:spLocks noChangeShapeType="1"/>
              </p:cNvSpPr>
              <p:nvPr/>
            </p:nvSpPr>
            <p:spPr bwMode="auto">
              <a:xfrm flipH="1">
                <a:off x="3177" y="2024"/>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28" name="Line 1536"/>
              <p:cNvSpPr>
                <a:spLocks noChangeShapeType="1"/>
              </p:cNvSpPr>
              <p:nvPr/>
            </p:nvSpPr>
            <p:spPr bwMode="auto">
              <a:xfrm flipH="1">
                <a:off x="3179" y="2019"/>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29" name="Line 1537"/>
              <p:cNvSpPr>
                <a:spLocks noChangeShapeType="1"/>
              </p:cNvSpPr>
              <p:nvPr/>
            </p:nvSpPr>
            <p:spPr bwMode="auto">
              <a:xfrm flipH="1">
                <a:off x="3182" y="2016"/>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30" name="Line 1538"/>
              <p:cNvSpPr>
                <a:spLocks noChangeShapeType="1"/>
              </p:cNvSpPr>
              <p:nvPr/>
            </p:nvSpPr>
            <p:spPr bwMode="auto">
              <a:xfrm flipH="1">
                <a:off x="3184" y="2012"/>
                <a:ext cx="5"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31" name="Line 1539"/>
              <p:cNvSpPr>
                <a:spLocks noChangeShapeType="1"/>
              </p:cNvSpPr>
              <p:nvPr/>
            </p:nvSpPr>
            <p:spPr bwMode="auto">
              <a:xfrm>
                <a:off x="3189" y="201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32" name="Line 1540"/>
              <p:cNvSpPr>
                <a:spLocks noChangeShapeType="1"/>
              </p:cNvSpPr>
              <p:nvPr/>
            </p:nvSpPr>
            <p:spPr bwMode="auto">
              <a:xfrm flipH="1">
                <a:off x="3189" y="2009"/>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33" name="Line 1541"/>
              <p:cNvSpPr>
                <a:spLocks noChangeShapeType="1"/>
              </p:cNvSpPr>
              <p:nvPr/>
            </p:nvSpPr>
            <p:spPr bwMode="auto">
              <a:xfrm flipH="1">
                <a:off x="3191" y="2007"/>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34" name="Line 1542"/>
              <p:cNvSpPr>
                <a:spLocks noChangeShapeType="1"/>
              </p:cNvSpPr>
              <p:nvPr/>
            </p:nvSpPr>
            <p:spPr bwMode="auto">
              <a:xfrm flipH="1">
                <a:off x="3194" y="2002"/>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35" name="Line 1543"/>
              <p:cNvSpPr>
                <a:spLocks noChangeShapeType="1"/>
              </p:cNvSpPr>
              <p:nvPr/>
            </p:nvSpPr>
            <p:spPr bwMode="auto">
              <a:xfrm flipH="1">
                <a:off x="3196" y="2000"/>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36" name="Line 1544"/>
              <p:cNvSpPr>
                <a:spLocks noChangeShapeType="1"/>
              </p:cNvSpPr>
              <p:nvPr/>
            </p:nvSpPr>
            <p:spPr bwMode="auto">
              <a:xfrm flipH="1">
                <a:off x="3201" y="1995"/>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37" name="Line 1545"/>
              <p:cNvSpPr>
                <a:spLocks noChangeShapeType="1"/>
              </p:cNvSpPr>
              <p:nvPr/>
            </p:nvSpPr>
            <p:spPr bwMode="auto">
              <a:xfrm>
                <a:off x="3203" y="199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38" name="Line 1546"/>
              <p:cNvSpPr>
                <a:spLocks noChangeShapeType="1"/>
              </p:cNvSpPr>
              <p:nvPr/>
            </p:nvSpPr>
            <p:spPr bwMode="auto">
              <a:xfrm flipH="1">
                <a:off x="3203" y="1993"/>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39" name="Line 1547"/>
              <p:cNvSpPr>
                <a:spLocks noChangeShapeType="1"/>
              </p:cNvSpPr>
              <p:nvPr/>
            </p:nvSpPr>
            <p:spPr bwMode="auto">
              <a:xfrm flipH="1">
                <a:off x="3206" y="1990"/>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40" name="Line 1548"/>
              <p:cNvSpPr>
                <a:spLocks noChangeShapeType="1"/>
              </p:cNvSpPr>
              <p:nvPr/>
            </p:nvSpPr>
            <p:spPr bwMode="auto">
              <a:xfrm flipH="1">
                <a:off x="3208" y="1985"/>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41" name="Line 1549"/>
              <p:cNvSpPr>
                <a:spLocks noChangeShapeType="1"/>
              </p:cNvSpPr>
              <p:nvPr/>
            </p:nvSpPr>
            <p:spPr bwMode="auto">
              <a:xfrm flipH="1">
                <a:off x="3210" y="1983"/>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42" name="Line 1550"/>
              <p:cNvSpPr>
                <a:spLocks noChangeShapeType="1"/>
              </p:cNvSpPr>
              <p:nvPr/>
            </p:nvSpPr>
            <p:spPr bwMode="auto">
              <a:xfrm flipH="1">
                <a:off x="3215" y="1978"/>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43" name="Line 1551"/>
              <p:cNvSpPr>
                <a:spLocks noChangeShapeType="1"/>
              </p:cNvSpPr>
              <p:nvPr/>
            </p:nvSpPr>
            <p:spPr bwMode="auto">
              <a:xfrm>
                <a:off x="3217" y="197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44" name="Line 1552"/>
              <p:cNvSpPr>
                <a:spLocks noChangeShapeType="1"/>
              </p:cNvSpPr>
              <p:nvPr/>
            </p:nvSpPr>
            <p:spPr bwMode="auto">
              <a:xfrm flipH="1">
                <a:off x="3217" y="1976"/>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45" name="Line 1553"/>
              <p:cNvSpPr>
                <a:spLocks noChangeShapeType="1"/>
              </p:cNvSpPr>
              <p:nvPr/>
            </p:nvSpPr>
            <p:spPr bwMode="auto">
              <a:xfrm flipH="1">
                <a:off x="3220" y="1974"/>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46" name="Line 1554"/>
              <p:cNvSpPr>
                <a:spLocks noChangeShapeType="1"/>
              </p:cNvSpPr>
              <p:nvPr/>
            </p:nvSpPr>
            <p:spPr bwMode="auto">
              <a:xfrm flipH="1">
                <a:off x="3222" y="1969"/>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47" name="Line 1555"/>
              <p:cNvSpPr>
                <a:spLocks noChangeShapeType="1"/>
              </p:cNvSpPr>
              <p:nvPr/>
            </p:nvSpPr>
            <p:spPr bwMode="auto">
              <a:xfrm flipH="1">
                <a:off x="3227" y="1966"/>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48" name="Line 1556"/>
              <p:cNvSpPr>
                <a:spLocks noChangeShapeType="1"/>
              </p:cNvSpPr>
              <p:nvPr/>
            </p:nvSpPr>
            <p:spPr bwMode="auto">
              <a:xfrm flipH="1">
                <a:off x="3229" y="1964"/>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49" name="Line 1557"/>
              <p:cNvSpPr>
                <a:spLocks noChangeShapeType="1"/>
              </p:cNvSpPr>
              <p:nvPr/>
            </p:nvSpPr>
            <p:spPr bwMode="auto">
              <a:xfrm>
                <a:off x="3232" y="196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50" name="Line 1558"/>
              <p:cNvSpPr>
                <a:spLocks noChangeShapeType="1"/>
              </p:cNvSpPr>
              <p:nvPr/>
            </p:nvSpPr>
            <p:spPr bwMode="auto">
              <a:xfrm flipH="1">
                <a:off x="3232" y="1959"/>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51" name="Line 1559"/>
              <p:cNvSpPr>
                <a:spLocks noChangeShapeType="1"/>
              </p:cNvSpPr>
              <p:nvPr/>
            </p:nvSpPr>
            <p:spPr bwMode="auto">
              <a:xfrm flipH="1">
                <a:off x="3234" y="1957"/>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52" name="Line 1560"/>
              <p:cNvSpPr>
                <a:spLocks noChangeShapeType="1"/>
              </p:cNvSpPr>
              <p:nvPr/>
            </p:nvSpPr>
            <p:spPr bwMode="auto">
              <a:xfrm flipH="1">
                <a:off x="3236" y="1952"/>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53" name="Line 1561"/>
              <p:cNvSpPr>
                <a:spLocks noChangeShapeType="1"/>
              </p:cNvSpPr>
              <p:nvPr/>
            </p:nvSpPr>
            <p:spPr bwMode="auto">
              <a:xfrm flipH="1">
                <a:off x="3241" y="1950"/>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54" name="Line 1562"/>
              <p:cNvSpPr>
                <a:spLocks noChangeShapeType="1"/>
              </p:cNvSpPr>
              <p:nvPr/>
            </p:nvSpPr>
            <p:spPr bwMode="auto">
              <a:xfrm flipH="1">
                <a:off x="3244" y="1947"/>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55" name="Line 1563"/>
              <p:cNvSpPr>
                <a:spLocks noChangeShapeType="1"/>
              </p:cNvSpPr>
              <p:nvPr/>
            </p:nvSpPr>
            <p:spPr bwMode="auto">
              <a:xfrm>
                <a:off x="3246" y="194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56" name="Line 1564"/>
              <p:cNvSpPr>
                <a:spLocks noChangeShapeType="1"/>
              </p:cNvSpPr>
              <p:nvPr/>
            </p:nvSpPr>
            <p:spPr bwMode="auto">
              <a:xfrm flipH="1">
                <a:off x="3246" y="1943"/>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57" name="Line 1565"/>
              <p:cNvSpPr>
                <a:spLocks noChangeShapeType="1"/>
              </p:cNvSpPr>
              <p:nvPr/>
            </p:nvSpPr>
            <p:spPr bwMode="auto">
              <a:xfrm flipH="1">
                <a:off x="3248" y="1940"/>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58" name="Line 1566"/>
              <p:cNvSpPr>
                <a:spLocks noChangeShapeType="1"/>
              </p:cNvSpPr>
              <p:nvPr/>
            </p:nvSpPr>
            <p:spPr bwMode="auto">
              <a:xfrm flipH="1">
                <a:off x="3253" y="1938"/>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59" name="Line 1567"/>
              <p:cNvSpPr>
                <a:spLocks noChangeShapeType="1"/>
              </p:cNvSpPr>
              <p:nvPr/>
            </p:nvSpPr>
            <p:spPr bwMode="auto">
              <a:xfrm flipH="1">
                <a:off x="3256" y="1933"/>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60" name="Line 1568"/>
              <p:cNvSpPr>
                <a:spLocks noChangeShapeType="1"/>
              </p:cNvSpPr>
              <p:nvPr/>
            </p:nvSpPr>
            <p:spPr bwMode="auto">
              <a:xfrm flipH="1">
                <a:off x="3258" y="1931"/>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61" name="Line 1569"/>
              <p:cNvSpPr>
                <a:spLocks noChangeShapeType="1"/>
              </p:cNvSpPr>
              <p:nvPr/>
            </p:nvSpPr>
            <p:spPr bwMode="auto">
              <a:xfrm>
                <a:off x="3260" y="193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62" name="Line 1570"/>
              <p:cNvSpPr>
                <a:spLocks noChangeShapeType="1"/>
              </p:cNvSpPr>
              <p:nvPr/>
            </p:nvSpPr>
            <p:spPr bwMode="auto">
              <a:xfrm flipH="1">
                <a:off x="3260" y="1928"/>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63" name="Line 1571"/>
              <p:cNvSpPr>
                <a:spLocks noChangeShapeType="1"/>
              </p:cNvSpPr>
              <p:nvPr/>
            </p:nvSpPr>
            <p:spPr bwMode="auto">
              <a:xfrm flipH="1">
                <a:off x="3263" y="1924"/>
                <a:ext cx="4"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64" name="Line 1572"/>
              <p:cNvSpPr>
                <a:spLocks noChangeShapeType="1"/>
              </p:cNvSpPr>
              <p:nvPr/>
            </p:nvSpPr>
            <p:spPr bwMode="auto">
              <a:xfrm flipH="1">
                <a:off x="3267" y="1921"/>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65" name="Line 1573"/>
              <p:cNvSpPr>
                <a:spLocks noChangeShapeType="1"/>
              </p:cNvSpPr>
              <p:nvPr/>
            </p:nvSpPr>
            <p:spPr bwMode="auto">
              <a:xfrm flipH="1">
                <a:off x="3270" y="1919"/>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66" name="Line 1574"/>
              <p:cNvSpPr>
                <a:spLocks noChangeShapeType="1"/>
              </p:cNvSpPr>
              <p:nvPr/>
            </p:nvSpPr>
            <p:spPr bwMode="auto">
              <a:xfrm flipH="1">
                <a:off x="3272" y="1914"/>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67" name="Line 1575"/>
              <p:cNvSpPr>
                <a:spLocks noChangeShapeType="1"/>
              </p:cNvSpPr>
              <p:nvPr/>
            </p:nvSpPr>
            <p:spPr bwMode="auto">
              <a:xfrm>
                <a:off x="3275" y="191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68" name="Line 1576"/>
              <p:cNvSpPr>
                <a:spLocks noChangeShapeType="1"/>
              </p:cNvSpPr>
              <p:nvPr/>
            </p:nvSpPr>
            <p:spPr bwMode="auto">
              <a:xfrm flipH="1">
                <a:off x="3275" y="1912"/>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69" name="Line 1577"/>
              <p:cNvSpPr>
                <a:spLocks noChangeShapeType="1"/>
              </p:cNvSpPr>
              <p:nvPr/>
            </p:nvSpPr>
            <p:spPr bwMode="auto">
              <a:xfrm flipH="1">
                <a:off x="3279" y="1909"/>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70" name="Line 1578"/>
              <p:cNvSpPr>
                <a:spLocks noChangeShapeType="1"/>
              </p:cNvSpPr>
              <p:nvPr/>
            </p:nvSpPr>
            <p:spPr bwMode="auto">
              <a:xfrm flipH="1">
                <a:off x="3282" y="1905"/>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71" name="Line 1579"/>
              <p:cNvSpPr>
                <a:spLocks noChangeShapeType="1"/>
              </p:cNvSpPr>
              <p:nvPr/>
            </p:nvSpPr>
            <p:spPr bwMode="auto">
              <a:xfrm flipH="1">
                <a:off x="3284" y="1902"/>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72" name="Line 1580"/>
              <p:cNvSpPr>
                <a:spLocks noChangeShapeType="1"/>
              </p:cNvSpPr>
              <p:nvPr/>
            </p:nvSpPr>
            <p:spPr bwMode="auto">
              <a:xfrm flipH="1">
                <a:off x="3287" y="1900"/>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73" name="Line 1581"/>
              <p:cNvSpPr>
                <a:spLocks noChangeShapeType="1"/>
              </p:cNvSpPr>
              <p:nvPr/>
            </p:nvSpPr>
            <p:spPr bwMode="auto">
              <a:xfrm>
                <a:off x="3289" y="190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74" name="Line 1582"/>
              <p:cNvSpPr>
                <a:spLocks noChangeShapeType="1"/>
              </p:cNvSpPr>
              <p:nvPr/>
            </p:nvSpPr>
            <p:spPr bwMode="auto">
              <a:xfrm flipH="1">
                <a:off x="3289" y="1895"/>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75" name="Line 1583"/>
              <p:cNvSpPr>
                <a:spLocks noChangeShapeType="1"/>
              </p:cNvSpPr>
              <p:nvPr/>
            </p:nvSpPr>
            <p:spPr bwMode="auto">
              <a:xfrm flipH="1">
                <a:off x="3291" y="1893"/>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76" name="Line 1584"/>
              <p:cNvSpPr>
                <a:spLocks noChangeShapeType="1"/>
              </p:cNvSpPr>
              <p:nvPr/>
            </p:nvSpPr>
            <p:spPr bwMode="auto">
              <a:xfrm flipH="1">
                <a:off x="3296" y="1890"/>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77" name="Line 1585"/>
              <p:cNvSpPr>
                <a:spLocks noChangeShapeType="1"/>
              </p:cNvSpPr>
              <p:nvPr/>
            </p:nvSpPr>
            <p:spPr bwMode="auto">
              <a:xfrm flipH="1">
                <a:off x="3298" y="1886"/>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78" name="Line 1586"/>
              <p:cNvSpPr>
                <a:spLocks noChangeShapeType="1"/>
              </p:cNvSpPr>
              <p:nvPr/>
            </p:nvSpPr>
            <p:spPr bwMode="auto">
              <a:xfrm flipH="1">
                <a:off x="3301" y="1883"/>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79" name="Line 1587"/>
              <p:cNvSpPr>
                <a:spLocks noChangeShapeType="1"/>
              </p:cNvSpPr>
              <p:nvPr/>
            </p:nvSpPr>
            <p:spPr bwMode="auto">
              <a:xfrm>
                <a:off x="3303" y="188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80" name="Line 1588"/>
              <p:cNvSpPr>
                <a:spLocks noChangeShapeType="1"/>
              </p:cNvSpPr>
              <p:nvPr/>
            </p:nvSpPr>
            <p:spPr bwMode="auto">
              <a:xfrm flipH="1">
                <a:off x="3303" y="1881"/>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81" name="Line 1589"/>
              <p:cNvSpPr>
                <a:spLocks noChangeShapeType="1"/>
              </p:cNvSpPr>
              <p:nvPr/>
            </p:nvSpPr>
            <p:spPr bwMode="auto">
              <a:xfrm flipH="1">
                <a:off x="3308" y="1878"/>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82" name="Line 1590"/>
              <p:cNvSpPr>
                <a:spLocks noChangeShapeType="1"/>
              </p:cNvSpPr>
              <p:nvPr/>
            </p:nvSpPr>
            <p:spPr bwMode="auto">
              <a:xfrm flipH="1">
                <a:off x="3310" y="1874"/>
                <a:ext cx="3"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83" name="Line 1591"/>
              <p:cNvSpPr>
                <a:spLocks noChangeShapeType="1"/>
              </p:cNvSpPr>
              <p:nvPr/>
            </p:nvSpPr>
            <p:spPr bwMode="auto">
              <a:xfrm flipH="1">
                <a:off x="3313" y="1871"/>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84" name="Line 1592"/>
              <p:cNvSpPr>
                <a:spLocks noChangeShapeType="1"/>
              </p:cNvSpPr>
              <p:nvPr/>
            </p:nvSpPr>
            <p:spPr bwMode="auto">
              <a:xfrm flipH="1">
                <a:off x="3315" y="1869"/>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85" name="Line 1593"/>
              <p:cNvSpPr>
                <a:spLocks noChangeShapeType="1"/>
              </p:cNvSpPr>
              <p:nvPr/>
            </p:nvSpPr>
            <p:spPr bwMode="auto">
              <a:xfrm>
                <a:off x="3318" y="186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86" name="Line 1594"/>
              <p:cNvSpPr>
                <a:spLocks noChangeShapeType="1"/>
              </p:cNvSpPr>
              <p:nvPr/>
            </p:nvSpPr>
            <p:spPr bwMode="auto">
              <a:xfrm flipH="1">
                <a:off x="3318" y="1864"/>
                <a:ext cx="4"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87" name="Line 1595"/>
              <p:cNvSpPr>
                <a:spLocks noChangeShapeType="1"/>
              </p:cNvSpPr>
              <p:nvPr/>
            </p:nvSpPr>
            <p:spPr bwMode="auto">
              <a:xfrm flipH="1">
                <a:off x="3322" y="1862"/>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88" name="Line 1596"/>
              <p:cNvSpPr>
                <a:spLocks noChangeShapeType="1"/>
              </p:cNvSpPr>
              <p:nvPr/>
            </p:nvSpPr>
            <p:spPr bwMode="auto">
              <a:xfrm flipH="1">
                <a:off x="3325" y="1859"/>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89" name="Line 1597"/>
              <p:cNvSpPr>
                <a:spLocks noChangeShapeType="1"/>
              </p:cNvSpPr>
              <p:nvPr/>
            </p:nvSpPr>
            <p:spPr bwMode="auto">
              <a:xfrm flipH="1">
                <a:off x="3327" y="1857"/>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90" name="Line 1598"/>
              <p:cNvSpPr>
                <a:spLocks noChangeShapeType="1"/>
              </p:cNvSpPr>
              <p:nvPr/>
            </p:nvSpPr>
            <p:spPr bwMode="auto">
              <a:xfrm flipH="1">
                <a:off x="3329" y="1852"/>
                <a:ext cx="5"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91" name="Line 1599"/>
              <p:cNvSpPr>
                <a:spLocks noChangeShapeType="1"/>
              </p:cNvSpPr>
              <p:nvPr/>
            </p:nvSpPr>
            <p:spPr bwMode="auto">
              <a:xfrm>
                <a:off x="3334" y="185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92" name="Line 1600"/>
              <p:cNvSpPr>
                <a:spLocks noChangeShapeType="1"/>
              </p:cNvSpPr>
              <p:nvPr/>
            </p:nvSpPr>
            <p:spPr bwMode="auto">
              <a:xfrm flipH="1">
                <a:off x="3334" y="1850"/>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93" name="Line 1601"/>
              <p:cNvSpPr>
                <a:spLocks noChangeShapeType="1"/>
              </p:cNvSpPr>
              <p:nvPr/>
            </p:nvSpPr>
            <p:spPr bwMode="auto">
              <a:xfrm flipH="1">
                <a:off x="3337" y="1848"/>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94" name="Line 1602"/>
              <p:cNvSpPr>
                <a:spLocks noChangeShapeType="1"/>
              </p:cNvSpPr>
              <p:nvPr/>
            </p:nvSpPr>
            <p:spPr bwMode="auto">
              <a:xfrm flipH="1">
                <a:off x="3339" y="1843"/>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95" name="Line 1603"/>
              <p:cNvSpPr>
                <a:spLocks noChangeShapeType="1"/>
              </p:cNvSpPr>
              <p:nvPr/>
            </p:nvSpPr>
            <p:spPr bwMode="auto">
              <a:xfrm flipH="1">
                <a:off x="3341" y="1840"/>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96" name="Line 1604"/>
              <p:cNvSpPr>
                <a:spLocks noChangeShapeType="1"/>
              </p:cNvSpPr>
              <p:nvPr/>
            </p:nvSpPr>
            <p:spPr bwMode="auto">
              <a:xfrm flipH="1">
                <a:off x="3346" y="1838"/>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97" name="Line 1605"/>
              <p:cNvSpPr>
                <a:spLocks noChangeShapeType="1"/>
              </p:cNvSpPr>
              <p:nvPr/>
            </p:nvSpPr>
            <p:spPr bwMode="auto">
              <a:xfrm>
                <a:off x="3348" y="183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98" name="Line 1606"/>
              <p:cNvSpPr>
                <a:spLocks noChangeShapeType="1"/>
              </p:cNvSpPr>
              <p:nvPr/>
            </p:nvSpPr>
            <p:spPr bwMode="auto">
              <a:xfrm flipH="1">
                <a:off x="3348" y="1833"/>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199" name="Line 1607"/>
              <p:cNvSpPr>
                <a:spLocks noChangeShapeType="1"/>
              </p:cNvSpPr>
              <p:nvPr/>
            </p:nvSpPr>
            <p:spPr bwMode="auto">
              <a:xfrm flipH="1">
                <a:off x="3351" y="1831"/>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00" name="Line 1608"/>
              <p:cNvSpPr>
                <a:spLocks noChangeShapeType="1"/>
              </p:cNvSpPr>
              <p:nvPr/>
            </p:nvSpPr>
            <p:spPr bwMode="auto">
              <a:xfrm flipH="1">
                <a:off x="3353" y="1829"/>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01" name="Line 1609"/>
              <p:cNvSpPr>
                <a:spLocks noChangeShapeType="1"/>
              </p:cNvSpPr>
              <p:nvPr/>
            </p:nvSpPr>
            <p:spPr bwMode="auto">
              <a:xfrm flipH="1">
                <a:off x="3358" y="1826"/>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02" name="Line 1610"/>
              <p:cNvSpPr>
                <a:spLocks noChangeShapeType="1"/>
              </p:cNvSpPr>
              <p:nvPr/>
            </p:nvSpPr>
            <p:spPr bwMode="auto">
              <a:xfrm flipH="1">
                <a:off x="3360" y="1824"/>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03" name="Line 1611"/>
              <p:cNvSpPr>
                <a:spLocks noChangeShapeType="1"/>
              </p:cNvSpPr>
              <p:nvPr/>
            </p:nvSpPr>
            <p:spPr bwMode="auto">
              <a:xfrm>
                <a:off x="3363" y="182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04" name="Line 1612"/>
              <p:cNvSpPr>
                <a:spLocks noChangeShapeType="1"/>
              </p:cNvSpPr>
              <p:nvPr/>
            </p:nvSpPr>
            <p:spPr bwMode="auto">
              <a:xfrm flipH="1">
                <a:off x="3363" y="1819"/>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205" name="Line 1613"/>
              <p:cNvSpPr>
                <a:spLocks noChangeShapeType="1"/>
              </p:cNvSpPr>
              <p:nvPr/>
            </p:nvSpPr>
            <p:spPr bwMode="auto">
              <a:xfrm flipH="1">
                <a:off x="3365" y="1817"/>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7661" name="Group 1815"/>
            <p:cNvGrpSpPr>
              <a:grpSpLocks/>
            </p:cNvGrpSpPr>
            <p:nvPr/>
          </p:nvGrpSpPr>
          <p:grpSpPr bwMode="auto">
            <a:xfrm>
              <a:off x="3368" y="1446"/>
              <a:ext cx="486" cy="371"/>
              <a:chOff x="3368" y="1446"/>
              <a:chExt cx="486" cy="371"/>
            </a:xfrm>
          </p:grpSpPr>
          <p:sp>
            <p:nvSpPr>
              <p:cNvPr id="27806" name="Line 1615"/>
              <p:cNvSpPr>
                <a:spLocks noChangeShapeType="1"/>
              </p:cNvSpPr>
              <p:nvPr/>
            </p:nvSpPr>
            <p:spPr bwMode="auto">
              <a:xfrm flipH="1">
                <a:off x="3368" y="1814"/>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07" name="Line 1616"/>
              <p:cNvSpPr>
                <a:spLocks noChangeShapeType="1"/>
              </p:cNvSpPr>
              <p:nvPr/>
            </p:nvSpPr>
            <p:spPr bwMode="auto">
              <a:xfrm flipH="1">
                <a:off x="3370" y="1812"/>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08" name="Line 1617"/>
              <p:cNvSpPr>
                <a:spLocks noChangeShapeType="1"/>
              </p:cNvSpPr>
              <p:nvPr/>
            </p:nvSpPr>
            <p:spPr bwMode="auto">
              <a:xfrm flipH="1">
                <a:off x="3372" y="1809"/>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09" name="Line 1618"/>
              <p:cNvSpPr>
                <a:spLocks noChangeShapeType="1"/>
              </p:cNvSpPr>
              <p:nvPr/>
            </p:nvSpPr>
            <p:spPr bwMode="auto">
              <a:xfrm>
                <a:off x="3377" y="180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10" name="Line 1619"/>
              <p:cNvSpPr>
                <a:spLocks noChangeShapeType="1"/>
              </p:cNvSpPr>
              <p:nvPr/>
            </p:nvSpPr>
            <p:spPr bwMode="auto">
              <a:xfrm flipH="1">
                <a:off x="3377" y="1807"/>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11" name="Line 1620"/>
              <p:cNvSpPr>
                <a:spLocks noChangeShapeType="1"/>
              </p:cNvSpPr>
              <p:nvPr/>
            </p:nvSpPr>
            <p:spPr bwMode="auto">
              <a:xfrm flipH="1">
                <a:off x="3379" y="1802"/>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12" name="Line 1621"/>
              <p:cNvSpPr>
                <a:spLocks noChangeShapeType="1"/>
              </p:cNvSpPr>
              <p:nvPr/>
            </p:nvSpPr>
            <p:spPr bwMode="auto">
              <a:xfrm flipH="1">
                <a:off x="3382" y="1800"/>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13" name="Line 1622"/>
              <p:cNvSpPr>
                <a:spLocks noChangeShapeType="1"/>
              </p:cNvSpPr>
              <p:nvPr/>
            </p:nvSpPr>
            <p:spPr bwMode="auto">
              <a:xfrm flipH="1">
                <a:off x="3384" y="1798"/>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14" name="Line 1623"/>
              <p:cNvSpPr>
                <a:spLocks noChangeShapeType="1"/>
              </p:cNvSpPr>
              <p:nvPr/>
            </p:nvSpPr>
            <p:spPr bwMode="auto">
              <a:xfrm flipH="1">
                <a:off x="3387" y="1795"/>
                <a:ext cx="4"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15" name="Line 1624"/>
              <p:cNvSpPr>
                <a:spLocks noChangeShapeType="1"/>
              </p:cNvSpPr>
              <p:nvPr/>
            </p:nvSpPr>
            <p:spPr bwMode="auto">
              <a:xfrm>
                <a:off x="3391" y="1795"/>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16" name="Line 1625"/>
              <p:cNvSpPr>
                <a:spLocks noChangeShapeType="1"/>
              </p:cNvSpPr>
              <p:nvPr/>
            </p:nvSpPr>
            <p:spPr bwMode="auto">
              <a:xfrm flipH="1">
                <a:off x="3391" y="1793"/>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17" name="Line 1626"/>
              <p:cNvSpPr>
                <a:spLocks noChangeShapeType="1"/>
              </p:cNvSpPr>
              <p:nvPr/>
            </p:nvSpPr>
            <p:spPr bwMode="auto">
              <a:xfrm flipH="1">
                <a:off x="3394" y="1788"/>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18" name="Line 1627"/>
              <p:cNvSpPr>
                <a:spLocks noChangeShapeType="1"/>
              </p:cNvSpPr>
              <p:nvPr/>
            </p:nvSpPr>
            <p:spPr bwMode="auto">
              <a:xfrm flipH="1">
                <a:off x="3396" y="1786"/>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19" name="Line 1628"/>
              <p:cNvSpPr>
                <a:spLocks noChangeShapeType="1"/>
              </p:cNvSpPr>
              <p:nvPr/>
            </p:nvSpPr>
            <p:spPr bwMode="auto">
              <a:xfrm flipH="1">
                <a:off x="3399" y="1783"/>
                <a:ext cx="4"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20" name="Line 1629"/>
              <p:cNvSpPr>
                <a:spLocks noChangeShapeType="1"/>
              </p:cNvSpPr>
              <p:nvPr/>
            </p:nvSpPr>
            <p:spPr bwMode="auto">
              <a:xfrm flipH="1">
                <a:off x="3403" y="1781"/>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21" name="Line 1630"/>
              <p:cNvSpPr>
                <a:spLocks noChangeShapeType="1"/>
              </p:cNvSpPr>
              <p:nvPr/>
            </p:nvSpPr>
            <p:spPr bwMode="auto">
              <a:xfrm>
                <a:off x="3406" y="178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22" name="Line 1631"/>
              <p:cNvSpPr>
                <a:spLocks noChangeShapeType="1"/>
              </p:cNvSpPr>
              <p:nvPr/>
            </p:nvSpPr>
            <p:spPr bwMode="auto">
              <a:xfrm flipH="1">
                <a:off x="3406" y="1779"/>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23" name="Line 1632"/>
              <p:cNvSpPr>
                <a:spLocks noChangeShapeType="1"/>
              </p:cNvSpPr>
              <p:nvPr/>
            </p:nvSpPr>
            <p:spPr bwMode="auto">
              <a:xfrm flipH="1">
                <a:off x="3408" y="1774"/>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24" name="Line 1633"/>
              <p:cNvSpPr>
                <a:spLocks noChangeShapeType="1"/>
              </p:cNvSpPr>
              <p:nvPr/>
            </p:nvSpPr>
            <p:spPr bwMode="auto">
              <a:xfrm flipH="1">
                <a:off x="3410" y="1771"/>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25" name="Line 1634"/>
              <p:cNvSpPr>
                <a:spLocks noChangeShapeType="1"/>
              </p:cNvSpPr>
              <p:nvPr/>
            </p:nvSpPr>
            <p:spPr bwMode="auto">
              <a:xfrm flipH="1">
                <a:off x="3415" y="1769"/>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26" name="Line 1635"/>
              <p:cNvSpPr>
                <a:spLocks noChangeShapeType="1"/>
              </p:cNvSpPr>
              <p:nvPr/>
            </p:nvSpPr>
            <p:spPr bwMode="auto">
              <a:xfrm flipH="1">
                <a:off x="3418" y="1767"/>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27" name="Line 1636"/>
              <p:cNvSpPr>
                <a:spLocks noChangeShapeType="1"/>
              </p:cNvSpPr>
              <p:nvPr/>
            </p:nvSpPr>
            <p:spPr bwMode="auto">
              <a:xfrm>
                <a:off x="3420" y="176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28" name="Line 1637"/>
              <p:cNvSpPr>
                <a:spLocks noChangeShapeType="1"/>
              </p:cNvSpPr>
              <p:nvPr/>
            </p:nvSpPr>
            <p:spPr bwMode="auto">
              <a:xfrm flipH="1">
                <a:off x="3420" y="1762"/>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29" name="Line 1638"/>
              <p:cNvSpPr>
                <a:spLocks noChangeShapeType="1"/>
              </p:cNvSpPr>
              <p:nvPr/>
            </p:nvSpPr>
            <p:spPr bwMode="auto">
              <a:xfrm flipH="1">
                <a:off x="3422" y="1760"/>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30" name="Line 1639"/>
              <p:cNvSpPr>
                <a:spLocks noChangeShapeType="1"/>
              </p:cNvSpPr>
              <p:nvPr/>
            </p:nvSpPr>
            <p:spPr bwMode="auto">
              <a:xfrm flipH="1">
                <a:off x="3427" y="1757"/>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31" name="Line 1640"/>
              <p:cNvSpPr>
                <a:spLocks noChangeShapeType="1"/>
              </p:cNvSpPr>
              <p:nvPr/>
            </p:nvSpPr>
            <p:spPr bwMode="auto">
              <a:xfrm flipH="1">
                <a:off x="3429" y="1755"/>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32" name="Line 1641"/>
              <p:cNvSpPr>
                <a:spLocks noChangeShapeType="1"/>
              </p:cNvSpPr>
              <p:nvPr/>
            </p:nvSpPr>
            <p:spPr bwMode="auto">
              <a:xfrm flipH="1">
                <a:off x="3432" y="1752"/>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33" name="Line 1642"/>
              <p:cNvSpPr>
                <a:spLocks noChangeShapeType="1"/>
              </p:cNvSpPr>
              <p:nvPr/>
            </p:nvSpPr>
            <p:spPr bwMode="auto">
              <a:xfrm>
                <a:off x="3437" y="175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34" name="Line 1643"/>
              <p:cNvSpPr>
                <a:spLocks noChangeShapeType="1"/>
              </p:cNvSpPr>
              <p:nvPr/>
            </p:nvSpPr>
            <p:spPr bwMode="auto">
              <a:xfrm flipH="1">
                <a:off x="3437" y="1748"/>
                <a:ext cx="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35" name="Line 1644"/>
              <p:cNvSpPr>
                <a:spLocks noChangeShapeType="1"/>
              </p:cNvSpPr>
              <p:nvPr/>
            </p:nvSpPr>
            <p:spPr bwMode="auto">
              <a:xfrm flipH="1">
                <a:off x="3439" y="1745"/>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36" name="Line 1645"/>
              <p:cNvSpPr>
                <a:spLocks noChangeShapeType="1"/>
              </p:cNvSpPr>
              <p:nvPr/>
            </p:nvSpPr>
            <p:spPr bwMode="auto">
              <a:xfrm flipH="1">
                <a:off x="3441" y="1743"/>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37" name="Line 1646"/>
              <p:cNvSpPr>
                <a:spLocks noChangeShapeType="1"/>
              </p:cNvSpPr>
              <p:nvPr/>
            </p:nvSpPr>
            <p:spPr bwMode="auto">
              <a:xfrm flipH="1">
                <a:off x="3444" y="1741"/>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38" name="Line 1647"/>
              <p:cNvSpPr>
                <a:spLocks noChangeShapeType="1"/>
              </p:cNvSpPr>
              <p:nvPr/>
            </p:nvSpPr>
            <p:spPr bwMode="auto">
              <a:xfrm flipH="1">
                <a:off x="3446" y="1738"/>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39" name="Line 1648"/>
              <p:cNvSpPr>
                <a:spLocks noChangeShapeType="1"/>
              </p:cNvSpPr>
              <p:nvPr/>
            </p:nvSpPr>
            <p:spPr bwMode="auto">
              <a:xfrm>
                <a:off x="3451" y="173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40" name="Line 1649"/>
              <p:cNvSpPr>
                <a:spLocks noChangeShapeType="1"/>
              </p:cNvSpPr>
              <p:nvPr/>
            </p:nvSpPr>
            <p:spPr bwMode="auto">
              <a:xfrm flipH="1">
                <a:off x="3451" y="1736"/>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41" name="Line 1650"/>
              <p:cNvSpPr>
                <a:spLocks noChangeShapeType="1"/>
              </p:cNvSpPr>
              <p:nvPr/>
            </p:nvSpPr>
            <p:spPr bwMode="auto">
              <a:xfrm flipH="1">
                <a:off x="3453" y="1733"/>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42" name="Line 1651"/>
              <p:cNvSpPr>
                <a:spLocks noChangeShapeType="1"/>
              </p:cNvSpPr>
              <p:nvPr/>
            </p:nvSpPr>
            <p:spPr bwMode="auto">
              <a:xfrm flipH="1">
                <a:off x="3456" y="1731"/>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43" name="Line 1652"/>
              <p:cNvSpPr>
                <a:spLocks noChangeShapeType="1"/>
              </p:cNvSpPr>
              <p:nvPr/>
            </p:nvSpPr>
            <p:spPr bwMode="auto">
              <a:xfrm flipH="1">
                <a:off x="3458" y="1729"/>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44" name="Line 1653"/>
              <p:cNvSpPr>
                <a:spLocks noChangeShapeType="1"/>
              </p:cNvSpPr>
              <p:nvPr/>
            </p:nvSpPr>
            <p:spPr bwMode="auto">
              <a:xfrm flipH="1">
                <a:off x="3460" y="1724"/>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45" name="Line 1654"/>
              <p:cNvSpPr>
                <a:spLocks noChangeShapeType="1"/>
              </p:cNvSpPr>
              <p:nvPr/>
            </p:nvSpPr>
            <p:spPr bwMode="auto">
              <a:xfrm>
                <a:off x="3463" y="172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46" name="Line 1655"/>
              <p:cNvSpPr>
                <a:spLocks noChangeShapeType="1"/>
              </p:cNvSpPr>
              <p:nvPr/>
            </p:nvSpPr>
            <p:spPr bwMode="auto">
              <a:xfrm flipH="1">
                <a:off x="3463" y="1722"/>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47" name="Line 1656"/>
              <p:cNvSpPr>
                <a:spLocks noChangeShapeType="1"/>
              </p:cNvSpPr>
              <p:nvPr/>
            </p:nvSpPr>
            <p:spPr bwMode="auto">
              <a:xfrm flipH="1">
                <a:off x="3468" y="1719"/>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48" name="Line 1657"/>
              <p:cNvSpPr>
                <a:spLocks noChangeShapeType="1"/>
              </p:cNvSpPr>
              <p:nvPr/>
            </p:nvSpPr>
            <p:spPr bwMode="auto">
              <a:xfrm flipH="1">
                <a:off x="3470" y="1717"/>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49" name="Line 1658"/>
              <p:cNvSpPr>
                <a:spLocks noChangeShapeType="1"/>
              </p:cNvSpPr>
              <p:nvPr/>
            </p:nvSpPr>
            <p:spPr bwMode="auto">
              <a:xfrm flipH="1">
                <a:off x="3472" y="1714"/>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50" name="Line 1659"/>
              <p:cNvSpPr>
                <a:spLocks noChangeShapeType="1"/>
              </p:cNvSpPr>
              <p:nvPr/>
            </p:nvSpPr>
            <p:spPr bwMode="auto">
              <a:xfrm flipH="1">
                <a:off x="3475" y="1712"/>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51" name="Line 1660"/>
              <p:cNvSpPr>
                <a:spLocks noChangeShapeType="1"/>
              </p:cNvSpPr>
              <p:nvPr/>
            </p:nvSpPr>
            <p:spPr bwMode="auto">
              <a:xfrm>
                <a:off x="3477" y="171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52" name="Line 1661"/>
              <p:cNvSpPr>
                <a:spLocks noChangeShapeType="1"/>
              </p:cNvSpPr>
              <p:nvPr/>
            </p:nvSpPr>
            <p:spPr bwMode="auto">
              <a:xfrm flipH="1">
                <a:off x="3477" y="1710"/>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53" name="Line 1662"/>
              <p:cNvSpPr>
                <a:spLocks noChangeShapeType="1"/>
              </p:cNvSpPr>
              <p:nvPr/>
            </p:nvSpPr>
            <p:spPr bwMode="auto">
              <a:xfrm flipH="1">
                <a:off x="3482" y="1707"/>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54" name="Line 1663"/>
              <p:cNvSpPr>
                <a:spLocks noChangeShapeType="1"/>
              </p:cNvSpPr>
              <p:nvPr/>
            </p:nvSpPr>
            <p:spPr bwMode="auto">
              <a:xfrm flipH="1">
                <a:off x="3484" y="1702"/>
                <a:ext cx="3"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55" name="Line 1664"/>
              <p:cNvSpPr>
                <a:spLocks noChangeShapeType="1"/>
              </p:cNvSpPr>
              <p:nvPr/>
            </p:nvSpPr>
            <p:spPr bwMode="auto">
              <a:xfrm flipH="1">
                <a:off x="3487" y="1700"/>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56" name="Line 1665"/>
              <p:cNvSpPr>
                <a:spLocks noChangeShapeType="1"/>
              </p:cNvSpPr>
              <p:nvPr/>
            </p:nvSpPr>
            <p:spPr bwMode="auto">
              <a:xfrm flipH="1">
                <a:off x="3491" y="1698"/>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57" name="Line 1666"/>
              <p:cNvSpPr>
                <a:spLocks noChangeShapeType="1"/>
              </p:cNvSpPr>
              <p:nvPr/>
            </p:nvSpPr>
            <p:spPr bwMode="auto">
              <a:xfrm>
                <a:off x="3494" y="169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58" name="Line 1667"/>
              <p:cNvSpPr>
                <a:spLocks noChangeShapeType="1"/>
              </p:cNvSpPr>
              <p:nvPr/>
            </p:nvSpPr>
            <p:spPr bwMode="auto">
              <a:xfrm flipH="1">
                <a:off x="3494" y="1695"/>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59" name="Line 1668"/>
              <p:cNvSpPr>
                <a:spLocks noChangeShapeType="1"/>
              </p:cNvSpPr>
              <p:nvPr/>
            </p:nvSpPr>
            <p:spPr bwMode="auto">
              <a:xfrm flipH="1">
                <a:off x="3496" y="1693"/>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60" name="Line 1669"/>
              <p:cNvSpPr>
                <a:spLocks noChangeShapeType="1"/>
              </p:cNvSpPr>
              <p:nvPr/>
            </p:nvSpPr>
            <p:spPr bwMode="auto">
              <a:xfrm flipH="1">
                <a:off x="3499" y="1691"/>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61" name="Line 1670"/>
              <p:cNvSpPr>
                <a:spLocks noChangeShapeType="1"/>
              </p:cNvSpPr>
              <p:nvPr/>
            </p:nvSpPr>
            <p:spPr bwMode="auto">
              <a:xfrm flipH="1">
                <a:off x="3503" y="1688"/>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62" name="Line 1671"/>
              <p:cNvSpPr>
                <a:spLocks noChangeShapeType="1"/>
              </p:cNvSpPr>
              <p:nvPr/>
            </p:nvSpPr>
            <p:spPr bwMode="auto">
              <a:xfrm flipH="1">
                <a:off x="3506" y="1686"/>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63" name="Line 1672"/>
              <p:cNvSpPr>
                <a:spLocks noChangeShapeType="1"/>
              </p:cNvSpPr>
              <p:nvPr/>
            </p:nvSpPr>
            <p:spPr bwMode="auto">
              <a:xfrm>
                <a:off x="3508" y="1686"/>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64" name="Line 1673"/>
              <p:cNvSpPr>
                <a:spLocks noChangeShapeType="1"/>
              </p:cNvSpPr>
              <p:nvPr/>
            </p:nvSpPr>
            <p:spPr bwMode="auto">
              <a:xfrm flipH="1">
                <a:off x="3508" y="1683"/>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65" name="Line 1674"/>
              <p:cNvSpPr>
                <a:spLocks noChangeShapeType="1"/>
              </p:cNvSpPr>
              <p:nvPr/>
            </p:nvSpPr>
            <p:spPr bwMode="auto">
              <a:xfrm flipH="1">
                <a:off x="3511" y="1681"/>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66" name="Line 1675"/>
              <p:cNvSpPr>
                <a:spLocks noChangeShapeType="1"/>
              </p:cNvSpPr>
              <p:nvPr/>
            </p:nvSpPr>
            <p:spPr bwMode="auto">
              <a:xfrm flipH="1">
                <a:off x="3513" y="1679"/>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67" name="Line 1676"/>
              <p:cNvSpPr>
                <a:spLocks noChangeShapeType="1"/>
              </p:cNvSpPr>
              <p:nvPr/>
            </p:nvSpPr>
            <p:spPr bwMode="auto">
              <a:xfrm flipH="1">
                <a:off x="3515" y="1676"/>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68" name="Line 1677"/>
              <p:cNvSpPr>
                <a:spLocks noChangeShapeType="1"/>
              </p:cNvSpPr>
              <p:nvPr/>
            </p:nvSpPr>
            <p:spPr bwMode="auto">
              <a:xfrm flipH="1">
                <a:off x="3520" y="1674"/>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69" name="Line 1678"/>
              <p:cNvSpPr>
                <a:spLocks noChangeShapeType="1"/>
              </p:cNvSpPr>
              <p:nvPr/>
            </p:nvSpPr>
            <p:spPr bwMode="auto">
              <a:xfrm>
                <a:off x="3522" y="167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70" name="Line 1679"/>
              <p:cNvSpPr>
                <a:spLocks noChangeShapeType="1"/>
              </p:cNvSpPr>
              <p:nvPr/>
            </p:nvSpPr>
            <p:spPr bwMode="auto">
              <a:xfrm flipH="1">
                <a:off x="3522" y="1672"/>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71" name="Line 1680"/>
              <p:cNvSpPr>
                <a:spLocks noChangeShapeType="1"/>
              </p:cNvSpPr>
              <p:nvPr/>
            </p:nvSpPr>
            <p:spPr bwMode="auto">
              <a:xfrm flipH="1">
                <a:off x="3525" y="1669"/>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72" name="Line 1681"/>
              <p:cNvSpPr>
                <a:spLocks noChangeShapeType="1"/>
              </p:cNvSpPr>
              <p:nvPr/>
            </p:nvSpPr>
            <p:spPr bwMode="auto">
              <a:xfrm flipH="1">
                <a:off x="3527" y="1667"/>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73" name="Line 1682"/>
              <p:cNvSpPr>
                <a:spLocks noChangeShapeType="1"/>
              </p:cNvSpPr>
              <p:nvPr/>
            </p:nvSpPr>
            <p:spPr bwMode="auto">
              <a:xfrm flipH="1">
                <a:off x="3530" y="1664"/>
                <a:ext cx="4"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74" name="Line 1683"/>
              <p:cNvSpPr>
                <a:spLocks noChangeShapeType="1"/>
              </p:cNvSpPr>
              <p:nvPr/>
            </p:nvSpPr>
            <p:spPr bwMode="auto">
              <a:xfrm flipH="1">
                <a:off x="3534" y="1662"/>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75" name="Line 1684"/>
              <p:cNvSpPr>
                <a:spLocks noChangeShapeType="1"/>
              </p:cNvSpPr>
              <p:nvPr/>
            </p:nvSpPr>
            <p:spPr bwMode="auto">
              <a:xfrm>
                <a:off x="3537" y="166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76" name="Line 1685"/>
              <p:cNvSpPr>
                <a:spLocks noChangeShapeType="1"/>
              </p:cNvSpPr>
              <p:nvPr/>
            </p:nvSpPr>
            <p:spPr bwMode="auto">
              <a:xfrm flipH="1">
                <a:off x="3537" y="1657"/>
                <a:ext cx="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77" name="Line 1686"/>
              <p:cNvSpPr>
                <a:spLocks noChangeShapeType="1"/>
              </p:cNvSpPr>
              <p:nvPr/>
            </p:nvSpPr>
            <p:spPr bwMode="auto">
              <a:xfrm flipH="1">
                <a:off x="3539" y="1655"/>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78" name="Line 1687"/>
              <p:cNvSpPr>
                <a:spLocks noChangeShapeType="1"/>
              </p:cNvSpPr>
              <p:nvPr/>
            </p:nvSpPr>
            <p:spPr bwMode="auto">
              <a:xfrm flipH="1">
                <a:off x="3541" y="1653"/>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79" name="Line 1688"/>
              <p:cNvSpPr>
                <a:spLocks noChangeShapeType="1"/>
              </p:cNvSpPr>
              <p:nvPr/>
            </p:nvSpPr>
            <p:spPr bwMode="auto">
              <a:xfrm flipH="1">
                <a:off x="3546" y="1650"/>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80" name="Line 1689"/>
              <p:cNvSpPr>
                <a:spLocks noChangeShapeType="1"/>
              </p:cNvSpPr>
              <p:nvPr/>
            </p:nvSpPr>
            <p:spPr bwMode="auto">
              <a:xfrm flipH="1">
                <a:off x="3549" y="1648"/>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81" name="Line 1690"/>
              <p:cNvSpPr>
                <a:spLocks noChangeShapeType="1"/>
              </p:cNvSpPr>
              <p:nvPr/>
            </p:nvSpPr>
            <p:spPr bwMode="auto">
              <a:xfrm>
                <a:off x="3551" y="164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82" name="Line 1691"/>
              <p:cNvSpPr>
                <a:spLocks noChangeShapeType="1"/>
              </p:cNvSpPr>
              <p:nvPr/>
            </p:nvSpPr>
            <p:spPr bwMode="auto">
              <a:xfrm flipH="1">
                <a:off x="3551" y="1645"/>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83" name="Line 1692"/>
              <p:cNvSpPr>
                <a:spLocks noChangeShapeType="1"/>
              </p:cNvSpPr>
              <p:nvPr/>
            </p:nvSpPr>
            <p:spPr bwMode="auto">
              <a:xfrm flipH="1">
                <a:off x="3556" y="1643"/>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84" name="Line 1693"/>
              <p:cNvSpPr>
                <a:spLocks noChangeShapeType="1"/>
              </p:cNvSpPr>
              <p:nvPr/>
            </p:nvSpPr>
            <p:spPr bwMode="auto">
              <a:xfrm flipH="1">
                <a:off x="3558" y="1641"/>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85" name="Line 1694"/>
              <p:cNvSpPr>
                <a:spLocks noChangeShapeType="1"/>
              </p:cNvSpPr>
              <p:nvPr/>
            </p:nvSpPr>
            <p:spPr bwMode="auto">
              <a:xfrm flipH="1">
                <a:off x="3561" y="1638"/>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86" name="Line 1695"/>
              <p:cNvSpPr>
                <a:spLocks noChangeShapeType="1"/>
              </p:cNvSpPr>
              <p:nvPr/>
            </p:nvSpPr>
            <p:spPr bwMode="auto">
              <a:xfrm flipH="1">
                <a:off x="3563" y="1636"/>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87" name="Line 1696"/>
              <p:cNvSpPr>
                <a:spLocks noChangeShapeType="1"/>
              </p:cNvSpPr>
              <p:nvPr/>
            </p:nvSpPr>
            <p:spPr bwMode="auto">
              <a:xfrm>
                <a:off x="3565" y="1636"/>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88" name="Line 1697"/>
              <p:cNvSpPr>
                <a:spLocks noChangeShapeType="1"/>
              </p:cNvSpPr>
              <p:nvPr/>
            </p:nvSpPr>
            <p:spPr bwMode="auto">
              <a:xfrm flipH="1">
                <a:off x="3565" y="1634"/>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89" name="Line 1698"/>
              <p:cNvSpPr>
                <a:spLocks noChangeShapeType="1"/>
              </p:cNvSpPr>
              <p:nvPr/>
            </p:nvSpPr>
            <p:spPr bwMode="auto">
              <a:xfrm flipH="1">
                <a:off x="3570" y="1631"/>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90" name="Line 1699"/>
              <p:cNvSpPr>
                <a:spLocks noChangeShapeType="1"/>
              </p:cNvSpPr>
              <p:nvPr/>
            </p:nvSpPr>
            <p:spPr bwMode="auto">
              <a:xfrm flipH="1">
                <a:off x="3572" y="1629"/>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91" name="Line 1700"/>
              <p:cNvSpPr>
                <a:spLocks noChangeShapeType="1"/>
              </p:cNvSpPr>
              <p:nvPr/>
            </p:nvSpPr>
            <p:spPr bwMode="auto">
              <a:xfrm flipH="1">
                <a:off x="3575" y="1626"/>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92" name="Line 1701"/>
              <p:cNvSpPr>
                <a:spLocks noChangeShapeType="1"/>
              </p:cNvSpPr>
              <p:nvPr/>
            </p:nvSpPr>
            <p:spPr bwMode="auto">
              <a:xfrm flipH="1">
                <a:off x="3580" y="1624"/>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93" name="Line 1702"/>
              <p:cNvSpPr>
                <a:spLocks noChangeShapeType="1"/>
              </p:cNvSpPr>
              <p:nvPr/>
            </p:nvSpPr>
            <p:spPr bwMode="auto">
              <a:xfrm>
                <a:off x="3582" y="162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94" name="Line 1703"/>
              <p:cNvSpPr>
                <a:spLocks noChangeShapeType="1"/>
              </p:cNvSpPr>
              <p:nvPr/>
            </p:nvSpPr>
            <p:spPr bwMode="auto">
              <a:xfrm flipH="1">
                <a:off x="3582" y="1622"/>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95" name="Line 1704"/>
              <p:cNvSpPr>
                <a:spLocks noChangeShapeType="1"/>
              </p:cNvSpPr>
              <p:nvPr/>
            </p:nvSpPr>
            <p:spPr bwMode="auto">
              <a:xfrm flipH="1">
                <a:off x="3584" y="1619"/>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96" name="Line 1705"/>
              <p:cNvSpPr>
                <a:spLocks noChangeShapeType="1"/>
              </p:cNvSpPr>
              <p:nvPr/>
            </p:nvSpPr>
            <p:spPr bwMode="auto">
              <a:xfrm flipH="1">
                <a:off x="3587" y="1617"/>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97" name="Line 1706"/>
              <p:cNvSpPr>
                <a:spLocks noChangeShapeType="1"/>
              </p:cNvSpPr>
              <p:nvPr/>
            </p:nvSpPr>
            <p:spPr bwMode="auto">
              <a:xfrm flipH="1">
                <a:off x="3589" y="1614"/>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98" name="Line 1707"/>
              <p:cNvSpPr>
                <a:spLocks noChangeShapeType="1"/>
              </p:cNvSpPr>
              <p:nvPr/>
            </p:nvSpPr>
            <p:spPr bwMode="auto">
              <a:xfrm flipH="1">
                <a:off x="3594" y="1612"/>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99" name="Line 1708"/>
              <p:cNvSpPr>
                <a:spLocks noChangeShapeType="1"/>
              </p:cNvSpPr>
              <p:nvPr/>
            </p:nvSpPr>
            <p:spPr bwMode="auto">
              <a:xfrm>
                <a:off x="3596" y="161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00" name="Line 1709"/>
              <p:cNvSpPr>
                <a:spLocks noChangeShapeType="1"/>
              </p:cNvSpPr>
              <p:nvPr/>
            </p:nvSpPr>
            <p:spPr bwMode="auto">
              <a:xfrm flipH="1">
                <a:off x="3596" y="1610"/>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01" name="Line 1710"/>
              <p:cNvSpPr>
                <a:spLocks noChangeShapeType="1"/>
              </p:cNvSpPr>
              <p:nvPr/>
            </p:nvSpPr>
            <p:spPr bwMode="auto">
              <a:xfrm flipH="1">
                <a:off x="3599" y="1610"/>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02" name="Line 1711"/>
              <p:cNvSpPr>
                <a:spLocks noChangeShapeType="1"/>
              </p:cNvSpPr>
              <p:nvPr/>
            </p:nvSpPr>
            <p:spPr bwMode="auto">
              <a:xfrm flipH="1">
                <a:off x="3601" y="1607"/>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03" name="Line 1712"/>
              <p:cNvSpPr>
                <a:spLocks noChangeShapeType="1"/>
              </p:cNvSpPr>
              <p:nvPr/>
            </p:nvSpPr>
            <p:spPr bwMode="auto">
              <a:xfrm flipH="1">
                <a:off x="3603" y="1605"/>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04" name="Line 1713"/>
              <p:cNvSpPr>
                <a:spLocks noChangeShapeType="1"/>
              </p:cNvSpPr>
              <p:nvPr/>
            </p:nvSpPr>
            <p:spPr bwMode="auto">
              <a:xfrm flipH="1">
                <a:off x="3606" y="1603"/>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05" name="Line 1714"/>
              <p:cNvSpPr>
                <a:spLocks noChangeShapeType="1"/>
              </p:cNvSpPr>
              <p:nvPr/>
            </p:nvSpPr>
            <p:spPr bwMode="auto">
              <a:xfrm>
                <a:off x="3608" y="160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06" name="Line 1715"/>
              <p:cNvSpPr>
                <a:spLocks noChangeShapeType="1"/>
              </p:cNvSpPr>
              <p:nvPr/>
            </p:nvSpPr>
            <p:spPr bwMode="auto">
              <a:xfrm flipH="1">
                <a:off x="3608" y="1600"/>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07" name="Line 1716"/>
              <p:cNvSpPr>
                <a:spLocks noChangeShapeType="1"/>
              </p:cNvSpPr>
              <p:nvPr/>
            </p:nvSpPr>
            <p:spPr bwMode="auto">
              <a:xfrm flipH="1">
                <a:off x="3611" y="1598"/>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08" name="Line 1717"/>
              <p:cNvSpPr>
                <a:spLocks noChangeShapeType="1"/>
              </p:cNvSpPr>
              <p:nvPr/>
            </p:nvSpPr>
            <p:spPr bwMode="auto">
              <a:xfrm flipH="1">
                <a:off x="3613" y="1598"/>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09" name="Line 1718"/>
              <p:cNvSpPr>
                <a:spLocks noChangeShapeType="1"/>
              </p:cNvSpPr>
              <p:nvPr/>
            </p:nvSpPr>
            <p:spPr bwMode="auto">
              <a:xfrm flipH="1">
                <a:off x="3615" y="1595"/>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10" name="Line 1719"/>
              <p:cNvSpPr>
                <a:spLocks noChangeShapeType="1"/>
              </p:cNvSpPr>
              <p:nvPr/>
            </p:nvSpPr>
            <p:spPr bwMode="auto">
              <a:xfrm flipH="1">
                <a:off x="3620" y="1593"/>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11" name="Line 1720"/>
              <p:cNvSpPr>
                <a:spLocks noChangeShapeType="1"/>
              </p:cNvSpPr>
              <p:nvPr/>
            </p:nvSpPr>
            <p:spPr bwMode="auto">
              <a:xfrm>
                <a:off x="3622" y="159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12" name="Line 1721"/>
              <p:cNvSpPr>
                <a:spLocks noChangeShapeType="1"/>
              </p:cNvSpPr>
              <p:nvPr/>
            </p:nvSpPr>
            <p:spPr bwMode="auto">
              <a:xfrm flipH="1">
                <a:off x="3622" y="1591"/>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13" name="Line 1722"/>
              <p:cNvSpPr>
                <a:spLocks noChangeShapeType="1"/>
              </p:cNvSpPr>
              <p:nvPr/>
            </p:nvSpPr>
            <p:spPr bwMode="auto">
              <a:xfrm flipH="1">
                <a:off x="3625" y="1588"/>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14" name="Line 1723"/>
              <p:cNvSpPr>
                <a:spLocks noChangeShapeType="1"/>
              </p:cNvSpPr>
              <p:nvPr/>
            </p:nvSpPr>
            <p:spPr bwMode="auto">
              <a:xfrm flipH="1">
                <a:off x="3627" y="1586"/>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15" name="Line 1724"/>
              <p:cNvSpPr>
                <a:spLocks noChangeShapeType="1"/>
              </p:cNvSpPr>
              <p:nvPr/>
            </p:nvSpPr>
            <p:spPr bwMode="auto">
              <a:xfrm flipH="1">
                <a:off x="3630" y="1584"/>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16" name="Line 1725"/>
              <p:cNvSpPr>
                <a:spLocks noChangeShapeType="1"/>
              </p:cNvSpPr>
              <p:nvPr/>
            </p:nvSpPr>
            <p:spPr bwMode="auto">
              <a:xfrm flipH="1">
                <a:off x="3634" y="1581"/>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17" name="Line 1726"/>
              <p:cNvSpPr>
                <a:spLocks noChangeShapeType="1"/>
              </p:cNvSpPr>
              <p:nvPr/>
            </p:nvSpPr>
            <p:spPr bwMode="auto">
              <a:xfrm>
                <a:off x="3637" y="158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18" name="Line 1727"/>
              <p:cNvSpPr>
                <a:spLocks noChangeShapeType="1"/>
              </p:cNvSpPr>
              <p:nvPr/>
            </p:nvSpPr>
            <p:spPr bwMode="auto">
              <a:xfrm flipH="1">
                <a:off x="3637" y="1579"/>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19" name="Line 1728"/>
              <p:cNvSpPr>
                <a:spLocks noChangeShapeType="1"/>
              </p:cNvSpPr>
              <p:nvPr/>
            </p:nvSpPr>
            <p:spPr bwMode="auto">
              <a:xfrm flipH="1">
                <a:off x="3639" y="1576"/>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20" name="Line 1729"/>
              <p:cNvSpPr>
                <a:spLocks noChangeShapeType="1"/>
              </p:cNvSpPr>
              <p:nvPr/>
            </p:nvSpPr>
            <p:spPr bwMode="auto">
              <a:xfrm flipH="1">
                <a:off x="3642" y="1574"/>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21" name="Line 1730"/>
              <p:cNvSpPr>
                <a:spLocks noChangeShapeType="1"/>
              </p:cNvSpPr>
              <p:nvPr/>
            </p:nvSpPr>
            <p:spPr bwMode="auto">
              <a:xfrm flipH="1">
                <a:off x="3646" y="1574"/>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22" name="Line 1731"/>
              <p:cNvSpPr>
                <a:spLocks noChangeShapeType="1"/>
              </p:cNvSpPr>
              <p:nvPr/>
            </p:nvSpPr>
            <p:spPr bwMode="auto">
              <a:xfrm flipH="1">
                <a:off x="3649" y="1572"/>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23" name="Line 1732"/>
              <p:cNvSpPr>
                <a:spLocks noChangeShapeType="1"/>
              </p:cNvSpPr>
              <p:nvPr/>
            </p:nvSpPr>
            <p:spPr bwMode="auto">
              <a:xfrm>
                <a:off x="3651" y="157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24" name="Line 1733"/>
              <p:cNvSpPr>
                <a:spLocks noChangeShapeType="1"/>
              </p:cNvSpPr>
              <p:nvPr/>
            </p:nvSpPr>
            <p:spPr bwMode="auto">
              <a:xfrm flipH="1">
                <a:off x="3651" y="1569"/>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25" name="Line 1734"/>
              <p:cNvSpPr>
                <a:spLocks noChangeShapeType="1"/>
              </p:cNvSpPr>
              <p:nvPr/>
            </p:nvSpPr>
            <p:spPr bwMode="auto">
              <a:xfrm flipH="1">
                <a:off x="3656" y="1567"/>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26" name="Line 1735"/>
              <p:cNvSpPr>
                <a:spLocks noChangeShapeType="1"/>
              </p:cNvSpPr>
              <p:nvPr/>
            </p:nvSpPr>
            <p:spPr bwMode="auto">
              <a:xfrm flipH="1">
                <a:off x="3658" y="1565"/>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27" name="Line 1736"/>
              <p:cNvSpPr>
                <a:spLocks noChangeShapeType="1"/>
              </p:cNvSpPr>
              <p:nvPr/>
            </p:nvSpPr>
            <p:spPr bwMode="auto">
              <a:xfrm flipH="1">
                <a:off x="3661" y="1562"/>
                <a:ext cx="4"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28" name="Line 1737"/>
              <p:cNvSpPr>
                <a:spLocks noChangeShapeType="1"/>
              </p:cNvSpPr>
              <p:nvPr/>
            </p:nvSpPr>
            <p:spPr bwMode="auto">
              <a:xfrm flipH="1">
                <a:off x="3665" y="1560"/>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29" name="Line 1738"/>
              <p:cNvSpPr>
                <a:spLocks noChangeShapeType="1"/>
              </p:cNvSpPr>
              <p:nvPr/>
            </p:nvSpPr>
            <p:spPr bwMode="auto">
              <a:xfrm>
                <a:off x="3668" y="156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30" name="Line 1739"/>
              <p:cNvSpPr>
                <a:spLocks noChangeShapeType="1"/>
              </p:cNvSpPr>
              <p:nvPr/>
            </p:nvSpPr>
            <p:spPr bwMode="auto">
              <a:xfrm flipH="1">
                <a:off x="3668" y="1557"/>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31" name="Line 1740"/>
              <p:cNvSpPr>
                <a:spLocks noChangeShapeType="1"/>
              </p:cNvSpPr>
              <p:nvPr/>
            </p:nvSpPr>
            <p:spPr bwMode="auto">
              <a:xfrm flipH="1">
                <a:off x="3670" y="1555"/>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32" name="Line 1741"/>
              <p:cNvSpPr>
                <a:spLocks noChangeShapeType="1"/>
              </p:cNvSpPr>
              <p:nvPr/>
            </p:nvSpPr>
            <p:spPr bwMode="auto">
              <a:xfrm flipH="1">
                <a:off x="3673" y="1553"/>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33" name="Line 1742"/>
              <p:cNvSpPr>
                <a:spLocks noChangeShapeType="1"/>
              </p:cNvSpPr>
              <p:nvPr/>
            </p:nvSpPr>
            <p:spPr bwMode="auto">
              <a:xfrm flipH="1">
                <a:off x="3677" y="1550"/>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34" name="Line 1743"/>
              <p:cNvSpPr>
                <a:spLocks noChangeShapeType="1"/>
              </p:cNvSpPr>
              <p:nvPr/>
            </p:nvSpPr>
            <p:spPr bwMode="auto">
              <a:xfrm flipH="1">
                <a:off x="3680" y="1548"/>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35" name="Line 1744"/>
              <p:cNvSpPr>
                <a:spLocks noChangeShapeType="1"/>
              </p:cNvSpPr>
              <p:nvPr/>
            </p:nvSpPr>
            <p:spPr bwMode="auto">
              <a:xfrm>
                <a:off x="3682" y="154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36" name="Line 1745"/>
              <p:cNvSpPr>
                <a:spLocks noChangeShapeType="1"/>
              </p:cNvSpPr>
              <p:nvPr/>
            </p:nvSpPr>
            <p:spPr bwMode="auto">
              <a:xfrm flipH="1">
                <a:off x="3682" y="1548"/>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37" name="Line 1746"/>
              <p:cNvSpPr>
                <a:spLocks noChangeShapeType="1"/>
              </p:cNvSpPr>
              <p:nvPr/>
            </p:nvSpPr>
            <p:spPr bwMode="auto">
              <a:xfrm flipH="1">
                <a:off x="3684" y="1546"/>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38" name="Line 1747"/>
              <p:cNvSpPr>
                <a:spLocks noChangeShapeType="1"/>
              </p:cNvSpPr>
              <p:nvPr/>
            </p:nvSpPr>
            <p:spPr bwMode="auto">
              <a:xfrm flipH="1">
                <a:off x="3687" y="1543"/>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39" name="Line 1748"/>
              <p:cNvSpPr>
                <a:spLocks noChangeShapeType="1"/>
              </p:cNvSpPr>
              <p:nvPr/>
            </p:nvSpPr>
            <p:spPr bwMode="auto">
              <a:xfrm flipH="1">
                <a:off x="3689" y="1543"/>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40" name="Line 1749"/>
              <p:cNvSpPr>
                <a:spLocks noChangeShapeType="1"/>
              </p:cNvSpPr>
              <p:nvPr/>
            </p:nvSpPr>
            <p:spPr bwMode="auto">
              <a:xfrm flipH="1">
                <a:off x="3692" y="1541"/>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41" name="Line 1750"/>
              <p:cNvSpPr>
                <a:spLocks noChangeShapeType="1"/>
              </p:cNvSpPr>
              <p:nvPr/>
            </p:nvSpPr>
            <p:spPr bwMode="auto">
              <a:xfrm>
                <a:off x="3694" y="154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42" name="Line 1751"/>
              <p:cNvSpPr>
                <a:spLocks noChangeShapeType="1"/>
              </p:cNvSpPr>
              <p:nvPr/>
            </p:nvSpPr>
            <p:spPr bwMode="auto">
              <a:xfrm flipH="1">
                <a:off x="3694" y="1538"/>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43" name="Line 1752"/>
              <p:cNvSpPr>
                <a:spLocks noChangeShapeType="1"/>
              </p:cNvSpPr>
              <p:nvPr/>
            </p:nvSpPr>
            <p:spPr bwMode="auto">
              <a:xfrm flipH="1">
                <a:off x="3699" y="1536"/>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44" name="Line 1753"/>
              <p:cNvSpPr>
                <a:spLocks noChangeShapeType="1"/>
              </p:cNvSpPr>
              <p:nvPr/>
            </p:nvSpPr>
            <p:spPr bwMode="auto">
              <a:xfrm flipH="1">
                <a:off x="3701" y="1534"/>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45" name="Line 1754"/>
              <p:cNvSpPr>
                <a:spLocks noChangeShapeType="1"/>
              </p:cNvSpPr>
              <p:nvPr/>
            </p:nvSpPr>
            <p:spPr bwMode="auto">
              <a:xfrm flipH="1">
                <a:off x="3704" y="1531"/>
                <a:ext cx="4"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46" name="Line 1755"/>
              <p:cNvSpPr>
                <a:spLocks noChangeShapeType="1"/>
              </p:cNvSpPr>
              <p:nvPr/>
            </p:nvSpPr>
            <p:spPr bwMode="auto">
              <a:xfrm flipH="1">
                <a:off x="3708" y="1529"/>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47" name="Line 1756"/>
              <p:cNvSpPr>
                <a:spLocks noChangeShapeType="1"/>
              </p:cNvSpPr>
              <p:nvPr/>
            </p:nvSpPr>
            <p:spPr bwMode="auto">
              <a:xfrm>
                <a:off x="3711" y="152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48" name="Line 1757"/>
              <p:cNvSpPr>
                <a:spLocks noChangeShapeType="1"/>
              </p:cNvSpPr>
              <p:nvPr/>
            </p:nvSpPr>
            <p:spPr bwMode="auto">
              <a:xfrm flipH="1">
                <a:off x="3711" y="1526"/>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49" name="Line 1758"/>
              <p:cNvSpPr>
                <a:spLocks noChangeShapeType="1"/>
              </p:cNvSpPr>
              <p:nvPr/>
            </p:nvSpPr>
            <p:spPr bwMode="auto">
              <a:xfrm flipH="1">
                <a:off x="3713" y="1526"/>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50" name="Line 1759"/>
              <p:cNvSpPr>
                <a:spLocks noChangeShapeType="1"/>
              </p:cNvSpPr>
              <p:nvPr/>
            </p:nvSpPr>
            <p:spPr bwMode="auto">
              <a:xfrm flipH="1">
                <a:off x="3718" y="1524"/>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51" name="Line 1760"/>
              <p:cNvSpPr>
                <a:spLocks noChangeShapeType="1"/>
              </p:cNvSpPr>
              <p:nvPr/>
            </p:nvSpPr>
            <p:spPr bwMode="auto">
              <a:xfrm flipH="1">
                <a:off x="3720" y="1522"/>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52" name="Line 1761"/>
              <p:cNvSpPr>
                <a:spLocks noChangeShapeType="1"/>
              </p:cNvSpPr>
              <p:nvPr/>
            </p:nvSpPr>
            <p:spPr bwMode="auto">
              <a:xfrm flipH="1">
                <a:off x="3723" y="1519"/>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53" name="Line 1762"/>
              <p:cNvSpPr>
                <a:spLocks noChangeShapeType="1"/>
              </p:cNvSpPr>
              <p:nvPr/>
            </p:nvSpPr>
            <p:spPr bwMode="auto">
              <a:xfrm>
                <a:off x="3725" y="151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54" name="Line 1763"/>
              <p:cNvSpPr>
                <a:spLocks noChangeShapeType="1"/>
              </p:cNvSpPr>
              <p:nvPr/>
            </p:nvSpPr>
            <p:spPr bwMode="auto">
              <a:xfrm flipH="1">
                <a:off x="3725" y="1519"/>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55" name="Line 1764"/>
              <p:cNvSpPr>
                <a:spLocks noChangeShapeType="1"/>
              </p:cNvSpPr>
              <p:nvPr/>
            </p:nvSpPr>
            <p:spPr bwMode="auto">
              <a:xfrm flipH="1">
                <a:off x="3727" y="1517"/>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56" name="Line 1765"/>
              <p:cNvSpPr>
                <a:spLocks noChangeShapeType="1"/>
              </p:cNvSpPr>
              <p:nvPr/>
            </p:nvSpPr>
            <p:spPr bwMode="auto">
              <a:xfrm flipH="1">
                <a:off x="3730" y="1515"/>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57" name="Line 1766"/>
              <p:cNvSpPr>
                <a:spLocks noChangeShapeType="1"/>
              </p:cNvSpPr>
              <p:nvPr/>
            </p:nvSpPr>
            <p:spPr bwMode="auto">
              <a:xfrm flipH="1">
                <a:off x="3732" y="1515"/>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58" name="Line 1767"/>
              <p:cNvSpPr>
                <a:spLocks noChangeShapeType="1"/>
              </p:cNvSpPr>
              <p:nvPr/>
            </p:nvSpPr>
            <p:spPr bwMode="auto">
              <a:xfrm flipH="1">
                <a:off x="3734" y="1512"/>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59" name="Line 1768"/>
              <p:cNvSpPr>
                <a:spLocks noChangeShapeType="1"/>
              </p:cNvSpPr>
              <p:nvPr/>
            </p:nvSpPr>
            <p:spPr bwMode="auto">
              <a:xfrm>
                <a:off x="3737" y="151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60" name="Line 1769"/>
              <p:cNvSpPr>
                <a:spLocks noChangeShapeType="1"/>
              </p:cNvSpPr>
              <p:nvPr/>
            </p:nvSpPr>
            <p:spPr bwMode="auto">
              <a:xfrm flipH="1">
                <a:off x="3737" y="1510"/>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61" name="Line 1770"/>
              <p:cNvSpPr>
                <a:spLocks noChangeShapeType="1"/>
              </p:cNvSpPr>
              <p:nvPr/>
            </p:nvSpPr>
            <p:spPr bwMode="auto">
              <a:xfrm flipH="1">
                <a:off x="3739" y="1510"/>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62" name="Line 1771"/>
              <p:cNvSpPr>
                <a:spLocks noChangeShapeType="1"/>
              </p:cNvSpPr>
              <p:nvPr/>
            </p:nvSpPr>
            <p:spPr bwMode="auto">
              <a:xfrm flipH="1">
                <a:off x="3744" y="1507"/>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63" name="Line 1772"/>
              <p:cNvSpPr>
                <a:spLocks noChangeShapeType="1"/>
              </p:cNvSpPr>
              <p:nvPr/>
            </p:nvSpPr>
            <p:spPr bwMode="auto">
              <a:xfrm flipH="1">
                <a:off x="3746" y="1505"/>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64" name="Line 1773"/>
              <p:cNvSpPr>
                <a:spLocks noChangeShapeType="1"/>
              </p:cNvSpPr>
              <p:nvPr/>
            </p:nvSpPr>
            <p:spPr bwMode="auto">
              <a:xfrm flipH="1">
                <a:off x="3749" y="1503"/>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65" name="Line 1774"/>
              <p:cNvSpPr>
                <a:spLocks noChangeShapeType="1"/>
              </p:cNvSpPr>
              <p:nvPr/>
            </p:nvSpPr>
            <p:spPr bwMode="auto">
              <a:xfrm>
                <a:off x="3754" y="150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66" name="Line 1775"/>
              <p:cNvSpPr>
                <a:spLocks noChangeShapeType="1"/>
              </p:cNvSpPr>
              <p:nvPr/>
            </p:nvSpPr>
            <p:spPr bwMode="auto">
              <a:xfrm flipH="1">
                <a:off x="3754" y="1500"/>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67" name="Line 1776"/>
              <p:cNvSpPr>
                <a:spLocks noChangeShapeType="1"/>
              </p:cNvSpPr>
              <p:nvPr/>
            </p:nvSpPr>
            <p:spPr bwMode="auto">
              <a:xfrm flipH="1">
                <a:off x="3756" y="1498"/>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68" name="Line 1777"/>
              <p:cNvSpPr>
                <a:spLocks noChangeShapeType="1"/>
              </p:cNvSpPr>
              <p:nvPr/>
            </p:nvSpPr>
            <p:spPr bwMode="auto">
              <a:xfrm flipH="1">
                <a:off x="3761" y="1496"/>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69" name="Line 1778"/>
              <p:cNvSpPr>
                <a:spLocks noChangeShapeType="1"/>
              </p:cNvSpPr>
              <p:nvPr/>
            </p:nvSpPr>
            <p:spPr bwMode="auto">
              <a:xfrm flipH="1">
                <a:off x="3763" y="1493"/>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70" name="Line 1779"/>
              <p:cNvSpPr>
                <a:spLocks noChangeShapeType="1"/>
              </p:cNvSpPr>
              <p:nvPr/>
            </p:nvSpPr>
            <p:spPr bwMode="auto">
              <a:xfrm flipH="1">
                <a:off x="3768" y="1491"/>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71" name="Line 1780"/>
              <p:cNvSpPr>
                <a:spLocks noChangeShapeType="1"/>
              </p:cNvSpPr>
              <p:nvPr/>
            </p:nvSpPr>
            <p:spPr bwMode="auto">
              <a:xfrm>
                <a:off x="3770" y="1491"/>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72" name="Line 1781"/>
              <p:cNvSpPr>
                <a:spLocks noChangeShapeType="1"/>
              </p:cNvSpPr>
              <p:nvPr/>
            </p:nvSpPr>
            <p:spPr bwMode="auto">
              <a:xfrm flipH="1">
                <a:off x="3770" y="1491"/>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73" name="Line 1782"/>
              <p:cNvSpPr>
                <a:spLocks noChangeShapeType="1"/>
              </p:cNvSpPr>
              <p:nvPr/>
            </p:nvSpPr>
            <p:spPr bwMode="auto">
              <a:xfrm flipH="1">
                <a:off x="3773" y="1488"/>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74" name="Line 1783"/>
              <p:cNvSpPr>
                <a:spLocks noChangeShapeType="1"/>
              </p:cNvSpPr>
              <p:nvPr/>
            </p:nvSpPr>
            <p:spPr bwMode="auto">
              <a:xfrm flipH="1">
                <a:off x="3775" y="1486"/>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75" name="Line 1784"/>
              <p:cNvSpPr>
                <a:spLocks noChangeShapeType="1"/>
              </p:cNvSpPr>
              <p:nvPr/>
            </p:nvSpPr>
            <p:spPr bwMode="auto">
              <a:xfrm flipH="1">
                <a:off x="3780" y="1486"/>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76" name="Line 1785"/>
              <p:cNvSpPr>
                <a:spLocks noChangeShapeType="1"/>
              </p:cNvSpPr>
              <p:nvPr/>
            </p:nvSpPr>
            <p:spPr bwMode="auto">
              <a:xfrm flipH="1">
                <a:off x="3782" y="1484"/>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77" name="Line 1786"/>
              <p:cNvSpPr>
                <a:spLocks noChangeShapeType="1"/>
              </p:cNvSpPr>
              <p:nvPr/>
            </p:nvSpPr>
            <p:spPr bwMode="auto">
              <a:xfrm>
                <a:off x="3785" y="1484"/>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78" name="Line 1787"/>
              <p:cNvSpPr>
                <a:spLocks noChangeShapeType="1"/>
              </p:cNvSpPr>
              <p:nvPr/>
            </p:nvSpPr>
            <p:spPr bwMode="auto">
              <a:xfrm flipH="1">
                <a:off x="3785" y="1481"/>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79" name="Line 1788"/>
              <p:cNvSpPr>
                <a:spLocks noChangeShapeType="1"/>
              </p:cNvSpPr>
              <p:nvPr/>
            </p:nvSpPr>
            <p:spPr bwMode="auto">
              <a:xfrm flipH="1">
                <a:off x="3787" y="1481"/>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80" name="Line 1789"/>
              <p:cNvSpPr>
                <a:spLocks noChangeShapeType="1"/>
              </p:cNvSpPr>
              <p:nvPr/>
            </p:nvSpPr>
            <p:spPr bwMode="auto">
              <a:xfrm flipH="1">
                <a:off x="3789" y="1479"/>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81" name="Line 1790"/>
              <p:cNvSpPr>
                <a:spLocks noChangeShapeType="1"/>
              </p:cNvSpPr>
              <p:nvPr/>
            </p:nvSpPr>
            <p:spPr bwMode="auto">
              <a:xfrm>
                <a:off x="3792" y="147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82" name="Line 1791"/>
              <p:cNvSpPr>
                <a:spLocks noChangeShapeType="1"/>
              </p:cNvSpPr>
              <p:nvPr/>
            </p:nvSpPr>
            <p:spPr bwMode="auto">
              <a:xfrm flipH="1">
                <a:off x="3792" y="1477"/>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83" name="Line 1792"/>
              <p:cNvSpPr>
                <a:spLocks noChangeShapeType="1"/>
              </p:cNvSpPr>
              <p:nvPr/>
            </p:nvSpPr>
            <p:spPr bwMode="auto">
              <a:xfrm>
                <a:off x="3794" y="147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84" name="Line 1793"/>
              <p:cNvSpPr>
                <a:spLocks noChangeShapeType="1"/>
              </p:cNvSpPr>
              <p:nvPr/>
            </p:nvSpPr>
            <p:spPr bwMode="auto">
              <a:xfrm flipH="1">
                <a:off x="3794" y="1477"/>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85" name="Line 1794"/>
              <p:cNvSpPr>
                <a:spLocks noChangeShapeType="1"/>
              </p:cNvSpPr>
              <p:nvPr/>
            </p:nvSpPr>
            <p:spPr bwMode="auto">
              <a:xfrm flipH="1">
                <a:off x="3799" y="1474"/>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86" name="Line 1795"/>
              <p:cNvSpPr>
                <a:spLocks noChangeShapeType="1"/>
              </p:cNvSpPr>
              <p:nvPr/>
            </p:nvSpPr>
            <p:spPr bwMode="auto">
              <a:xfrm flipH="1">
                <a:off x="3801" y="1472"/>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87" name="Line 1796"/>
              <p:cNvSpPr>
                <a:spLocks noChangeShapeType="1"/>
              </p:cNvSpPr>
              <p:nvPr/>
            </p:nvSpPr>
            <p:spPr bwMode="auto">
              <a:xfrm flipH="1">
                <a:off x="3804" y="1469"/>
                <a:ext cx="4"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88" name="Line 1797"/>
              <p:cNvSpPr>
                <a:spLocks noChangeShapeType="1"/>
              </p:cNvSpPr>
              <p:nvPr/>
            </p:nvSpPr>
            <p:spPr bwMode="auto">
              <a:xfrm flipH="1">
                <a:off x="3808" y="1469"/>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89" name="Line 1798"/>
              <p:cNvSpPr>
                <a:spLocks noChangeShapeType="1"/>
              </p:cNvSpPr>
              <p:nvPr/>
            </p:nvSpPr>
            <p:spPr bwMode="auto">
              <a:xfrm>
                <a:off x="3811" y="146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90" name="Line 1799"/>
              <p:cNvSpPr>
                <a:spLocks noChangeShapeType="1"/>
              </p:cNvSpPr>
              <p:nvPr/>
            </p:nvSpPr>
            <p:spPr bwMode="auto">
              <a:xfrm flipH="1">
                <a:off x="3811" y="1467"/>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91" name="Line 1800"/>
              <p:cNvSpPr>
                <a:spLocks noChangeShapeType="1"/>
              </p:cNvSpPr>
              <p:nvPr/>
            </p:nvSpPr>
            <p:spPr bwMode="auto">
              <a:xfrm flipH="1">
                <a:off x="3815" y="1465"/>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92" name="Line 1801"/>
              <p:cNvSpPr>
                <a:spLocks noChangeShapeType="1"/>
              </p:cNvSpPr>
              <p:nvPr/>
            </p:nvSpPr>
            <p:spPr bwMode="auto">
              <a:xfrm flipH="1">
                <a:off x="3818" y="1462"/>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93" name="Line 1802"/>
              <p:cNvSpPr>
                <a:spLocks noChangeShapeType="1"/>
              </p:cNvSpPr>
              <p:nvPr/>
            </p:nvSpPr>
            <p:spPr bwMode="auto">
              <a:xfrm flipH="1">
                <a:off x="3823" y="1460"/>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94" name="Line 1803"/>
              <p:cNvSpPr>
                <a:spLocks noChangeShapeType="1"/>
              </p:cNvSpPr>
              <p:nvPr/>
            </p:nvSpPr>
            <p:spPr bwMode="auto">
              <a:xfrm flipH="1">
                <a:off x="3825" y="1458"/>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95" name="Line 1804"/>
              <p:cNvSpPr>
                <a:spLocks noChangeShapeType="1"/>
              </p:cNvSpPr>
              <p:nvPr/>
            </p:nvSpPr>
            <p:spPr bwMode="auto">
              <a:xfrm>
                <a:off x="3827" y="1458"/>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96" name="Line 1805"/>
              <p:cNvSpPr>
                <a:spLocks noChangeShapeType="1"/>
              </p:cNvSpPr>
              <p:nvPr/>
            </p:nvSpPr>
            <p:spPr bwMode="auto">
              <a:xfrm flipH="1">
                <a:off x="3827" y="1458"/>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97" name="Line 1806"/>
              <p:cNvSpPr>
                <a:spLocks noChangeShapeType="1"/>
              </p:cNvSpPr>
              <p:nvPr/>
            </p:nvSpPr>
            <p:spPr bwMode="auto">
              <a:xfrm flipH="1">
                <a:off x="3832" y="1455"/>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98" name="Line 1807"/>
              <p:cNvSpPr>
                <a:spLocks noChangeShapeType="1"/>
              </p:cNvSpPr>
              <p:nvPr/>
            </p:nvSpPr>
            <p:spPr bwMode="auto">
              <a:xfrm flipH="1">
                <a:off x="3835" y="1455"/>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999" name="Line 1808"/>
              <p:cNvSpPr>
                <a:spLocks noChangeShapeType="1"/>
              </p:cNvSpPr>
              <p:nvPr/>
            </p:nvSpPr>
            <p:spPr bwMode="auto">
              <a:xfrm flipH="1">
                <a:off x="3837" y="1453"/>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00" name="Line 1809"/>
              <p:cNvSpPr>
                <a:spLocks noChangeShapeType="1"/>
              </p:cNvSpPr>
              <p:nvPr/>
            </p:nvSpPr>
            <p:spPr bwMode="auto">
              <a:xfrm flipH="1">
                <a:off x="3839" y="1453"/>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01" name="Line 1810"/>
              <p:cNvSpPr>
                <a:spLocks noChangeShapeType="1"/>
              </p:cNvSpPr>
              <p:nvPr/>
            </p:nvSpPr>
            <p:spPr bwMode="auto">
              <a:xfrm>
                <a:off x="3842" y="145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02" name="Line 1811"/>
              <p:cNvSpPr>
                <a:spLocks noChangeShapeType="1"/>
              </p:cNvSpPr>
              <p:nvPr/>
            </p:nvSpPr>
            <p:spPr bwMode="auto">
              <a:xfrm flipH="1">
                <a:off x="3842" y="1450"/>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03" name="Line 1812"/>
              <p:cNvSpPr>
                <a:spLocks noChangeShapeType="1"/>
              </p:cNvSpPr>
              <p:nvPr/>
            </p:nvSpPr>
            <p:spPr bwMode="auto">
              <a:xfrm flipH="1">
                <a:off x="3844" y="1448"/>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04" name="Line 1813"/>
              <p:cNvSpPr>
                <a:spLocks noChangeShapeType="1"/>
              </p:cNvSpPr>
              <p:nvPr/>
            </p:nvSpPr>
            <p:spPr bwMode="auto">
              <a:xfrm flipH="1">
                <a:off x="3846" y="1448"/>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005" name="Line 1814"/>
              <p:cNvSpPr>
                <a:spLocks noChangeShapeType="1"/>
              </p:cNvSpPr>
              <p:nvPr/>
            </p:nvSpPr>
            <p:spPr bwMode="auto">
              <a:xfrm flipH="1">
                <a:off x="3849" y="1446"/>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7662" name="Line 1816"/>
            <p:cNvSpPr>
              <a:spLocks noChangeShapeType="1"/>
            </p:cNvSpPr>
            <p:nvPr/>
          </p:nvSpPr>
          <p:spPr bwMode="auto">
            <a:xfrm flipH="1">
              <a:off x="3854" y="1443"/>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63" name="Line 1817"/>
            <p:cNvSpPr>
              <a:spLocks noChangeShapeType="1"/>
            </p:cNvSpPr>
            <p:nvPr/>
          </p:nvSpPr>
          <p:spPr bwMode="auto">
            <a:xfrm>
              <a:off x="3856" y="144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64" name="Line 1818"/>
            <p:cNvSpPr>
              <a:spLocks noChangeShapeType="1"/>
            </p:cNvSpPr>
            <p:nvPr/>
          </p:nvSpPr>
          <p:spPr bwMode="auto">
            <a:xfrm flipH="1">
              <a:off x="3856" y="1443"/>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65" name="Line 1819"/>
            <p:cNvSpPr>
              <a:spLocks noChangeShapeType="1"/>
            </p:cNvSpPr>
            <p:nvPr/>
          </p:nvSpPr>
          <p:spPr bwMode="auto">
            <a:xfrm flipH="1">
              <a:off x="3858" y="1441"/>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66" name="Line 1820"/>
            <p:cNvSpPr>
              <a:spLocks noChangeShapeType="1"/>
            </p:cNvSpPr>
            <p:nvPr/>
          </p:nvSpPr>
          <p:spPr bwMode="auto">
            <a:xfrm flipH="1">
              <a:off x="3861" y="1441"/>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67" name="Line 1821"/>
            <p:cNvSpPr>
              <a:spLocks noChangeShapeType="1"/>
            </p:cNvSpPr>
            <p:nvPr/>
          </p:nvSpPr>
          <p:spPr bwMode="auto">
            <a:xfrm flipH="1">
              <a:off x="3863" y="1438"/>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68" name="Line 1822"/>
            <p:cNvSpPr>
              <a:spLocks noChangeShapeType="1"/>
            </p:cNvSpPr>
            <p:nvPr/>
          </p:nvSpPr>
          <p:spPr bwMode="auto">
            <a:xfrm flipH="1">
              <a:off x="3868" y="1436"/>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69" name="Line 1823"/>
            <p:cNvSpPr>
              <a:spLocks noChangeShapeType="1"/>
            </p:cNvSpPr>
            <p:nvPr/>
          </p:nvSpPr>
          <p:spPr bwMode="auto">
            <a:xfrm>
              <a:off x="3870" y="1436"/>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0" name="Line 1824"/>
            <p:cNvSpPr>
              <a:spLocks noChangeShapeType="1"/>
            </p:cNvSpPr>
            <p:nvPr/>
          </p:nvSpPr>
          <p:spPr bwMode="auto">
            <a:xfrm flipH="1">
              <a:off x="3870" y="1436"/>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1" name="Line 1825"/>
            <p:cNvSpPr>
              <a:spLocks noChangeShapeType="1"/>
            </p:cNvSpPr>
            <p:nvPr/>
          </p:nvSpPr>
          <p:spPr bwMode="auto">
            <a:xfrm flipH="1">
              <a:off x="3873" y="1434"/>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2" name="Line 1826"/>
            <p:cNvSpPr>
              <a:spLocks noChangeShapeType="1"/>
            </p:cNvSpPr>
            <p:nvPr/>
          </p:nvSpPr>
          <p:spPr bwMode="auto">
            <a:xfrm flipH="1">
              <a:off x="3877" y="1431"/>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3" name="Line 1827"/>
            <p:cNvSpPr>
              <a:spLocks noChangeShapeType="1"/>
            </p:cNvSpPr>
            <p:nvPr/>
          </p:nvSpPr>
          <p:spPr bwMode="auto">
            <a:xfrm flipH="1">
              <a:off x="3880" y="1431"/>
              <a:ext cx="2"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4" name="Line 1828"/>
            <p:cNvSpPr>
              <a:spLocks noChangeShapeType="1"/>
            </p:cNvSpPr>
            <p:nvPr/>
          </p:nvSpPr>
          <p:spPr bwMode="auto">
            <a:xfrm flipH="1">
              <a:off x="3882" y="1429"/>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5" name="Line 1829"/>
            <p:cNvSpPr>
              <a:spLocks noChangeShapeType="1"/>
            </p:cNvSpPr>
            <p:nvPr/>
          </p:nvSpPr>
          <p:spPr bwMode="auto">
            <a:xfrm>
              <a:off x="3887" y="142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6" name="Line 1830"/>
            <p:cNvSpPr>
              <a:spLocks noChangeShapeType="1"/>
            </p:cNvSpPr>
            <p:nvPr/>
          </p:nvSpPr>
          <p:spPr bwMode="auto">
            <a:xfrm flipH="1">
              <a:off x="3887" y="1427"/>
              <a:ext cx="2"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7" name="Line 1831"/>
            <p:cNvSpPr>
              <a:spLocks noChangeShapeType="1"/>
            </p:cNvSpPr>
            <p:nvPr/>
          </p:nvSpPr>
          <p:spPr bwMode="auto">
            <a:xfrm flipH="1">
              <a:off x="3889" y="1424"/>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8" name="Line 1832"/>
            <p:cNvSpPr>
              <a:spLocks noChangeShapeType="1"/>
            </p:cNvSpPr>
            <p:nvPr/>
          </p:nvSpPr>
          <p:spPr bwMode="auto">
            <a:xfrm flipH="1">
              <a:off x="3894" y="1424"/>
              <a:ext cx="3"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9" name="Line 1833"/>
            <p:cNvSpPr>
              <a:spLocks noChangeShapeType="1"/>
            </p:cNvSpPr>
            <p:nvPr/>
          </p:nvSpPr>
          <p:spPr bwMode="auto">
            <a:xfrm flipH="1">
              <a:off x="3897" y="1422"/>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80" name="Line 1834"/>
            <p:cNvSpPr>
              <a:spLocks noChangeShapeType="1"/>
            </p:cNvSpPr>
            <p:nvPr/>
          </p:nvSpPr>
          <p:spPr bwMode="auto">
            <a:xfrm flipH="1">
              <a:off x="3901" y="1419"/>
              <a:ext cx="3"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81" name="Line 1835"/>
            <p:cNvSpPr>
              <a:spLocks noChangeShapeType="1"/>
            </p:cNvSpPr>
            <p:nvPr/>
          </p:nvSpPr>
          <p:spPr bwMode="auto">
            <a:xfrm>
              <a:off x="3904" y="141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82" name="Line 1836"/>
            <p:cNvSpPr>
              <a:spLocks noChangeShapeType="1"/>
            </p:cNvSpPr>
            <p:nvPr/>
          </p:nvSpPr>
          <p:spPr bwMode="auto">
            <a:xfrm flipH="1">
              <a:off x="3904" y="1417"/>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83" name="Line 1837"/>
            <p:cNvSpPr>
              <a:spLocks noChangeShapeType="1"/>
            </p:cNvSpPr>
            <p:nvPr/>
          </p:nvSpPr>
          <p:spPr bwMode="auto">
            <a:xfrm flipH="1">
              <a:off x="3908" y="1417"/>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84" name="Line 1838"/>
            <p:cNvSpPr>
              <a:spLocks noChangeShapeType="1"/>
            </p:cNvSpPr>
            <p:nvPr/>
          </p:nvSpPr>
          <p:spPr bwMode="auto">
            <a:xfrm flipH="1">
              <a:off x="3913" y="1415"/>
              <a:ext cx="3"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85" name="Line 1839"/>
            <p:cNvSpPr>
              <a:spLocks noChangeShapeType="1"/>
            </p:cNvSpPr>
            <p:nvPr/>
          </p:nvSpPr>
          <p:spPr bwMode="auto">
            <a:xfrm flipH="1">
              <a:off x="3916" y="1412"/>
              <a:ext cx="4"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86" name="Line 1840"/>
            <p:cNvSpPr>
              <a:spLocks noChangeShapeType="1"/>
            </p:cNvSpPr>
            <p:nvPr/>
          </p:nvSpPr>
          <p:spPr bwMode="auto">
            <a:xfrm flipH="1">
              <a:off x="3920" y="1410"/>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87" name="Line 1841"/>
            <p:cNvSpPr>
              <a:spLocks noChangeShapeType="1"/>
            </p:cNvSpPr>
            <p:nvPr/>
          </p:nvSpPr>
          <p:spPr bwMode="auto">
            <a:xfrm>
              <a:off x="3925" y="141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88" name="Line 1842"/>
            <p:cNvSpPr>
              <a:spLocks noChangeShapeType="1"/>
            </p:cNvSpPr>
            <p:nvPr/>
          </p:nvSpPr>
          <p:spPr bwMode="auto">
            <a:xfrm flipH="1">
              <a:off x="3925" y="1410"/>
              <a:ext cx="5"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89" name="Line 1843"/>
            <p:cNvSpPr>
              <a:spLocks noChangeShapeType="1"/>
            </p:cNvSpPr>
            <p:nvPr/>
          </p:nvSpPr>
          <p:spPr bwMode="auto">
            <a:xfrm flipH="1">
              <a:off x="3930" y="1408"/>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90" name="Line 1844"/>
            <p:cNvSpPr>
              <a:spLocks noChangeShapeType="1"/>
            </p:cNvSpPr>
            <p:nvPr/>
          </p:nvSpPr>
          <p:spPr bwMode="auto">
            <a:xfrm flipH="1">
              <a:off x="3935" y="1405"/>
              <a:ext cx="2"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91" name="Line 1845"/>
            <p:cNvSpPr>
              <a:spLocks noChangeShapeType="1"/>
            </p:cNvSpPr>
            <p:nvPr/>
          </p:nvSpPr>
          <p:spPr bwMode="auto">
            <a:xfrm flipH="1">
              <a:off x="3937" y="1403"/>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92" name="Line 1846"/>
            <p:cNvSpPr>
              <a:spLocks noChangeShapeType="1"/>
            </p:cNvSpPr>
            <p:nvPr/>
          </p:nvSpPr>
          <p:spPr bwMode="auto">
            <a:xfrm flipH="1">
              <a:off x="3942" y="1400"/>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93" name="Line 1847"/>
            <p:cNvSpPr>
              <a:spLocks noChangeShapeType="1"/>
            </p:cNvSpPr>
            <p:nvPr/>
          </p:nvSpPr>
          <p:spPr bwMode="auto">
            <a:xfrm>
              <a:off x="3947" y="140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94" name="Line 1848"/>
            <p:cNvSpPr>
              <a:spLocks noChangeShapeType="1"/>
            </p:cNvSpPr>
            <p:nvPr/>
          </p:nvSpPr>
          <p:spPr bwMode="auto">
            <a:xfrm flipH="1">
              <a:off x="3947" y="1398"/>
              <a:ext cx="4"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95" name="Line 1849"/>
            <p:cNvSpPr>
              <a:spLocks noChangeShapeType="1"/>
            </p:cNvSpPr>
            <p:nvPr/>
          </p:nvSpPr>
          <p:spPr bwMode="auto">
            <a:xfrm flipH="1">
              <a:off x="3951" y="1396"/>
              <a:ext cx="7"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96" name="Line 1850"/>
            <p:cNvSpPr>
              <a:spLocks noChangeShapeType="1"/>
            </p:cNvSpPr>
            <p:nvPr/>
          </p:nvSpPr>
          <p:spPr bwMode="auto">
            <a:xfrm flipH="1">
              <a:off x="3958" y="1393"/>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97" name="Line 1851"/>
            <p:cNvSpPr>
              <a:spLocks noChangeShapeType="1"/>
            </p:cNvSpPr>
            <p:nvPr/>
          </p:nvSpPr>
          <p:spPr bwMode="auto">
            <a:xfrm flipH="1">
              <a:off x="3963" y="1391"/>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98" name="Line 1852"/>
            <p:cNvSpPr>
              <a:spLocks noChangeShapeType="1"/>
            </p:cNvSpPr>
            <p:nvPr/>
          </p:nvSpPr>
          <p:spPr bwMode="auto">
            <a:xfrm flipH="1">
              <a:off x="3968" y="1389"/>
              <a:ext cx="5"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99" name="Line 1853"/>
            <p:cNvSpPr>
              <a:spLocks noChangeShapeType="1"/>
            </p:cNvSpPr>
            <p:nvPr/>
          </p:nvSpPr>
          <p:spPr bwMode="auto">
            <a:xfrm>
              <a:off x="3973" y="1389"/>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00" name="Line 1854"/>
            <p:cNvSpPr>
              <a:spLocks noChangeShapeType="1"/>
            </p:cNvSpPr>
            <p:nvPr/>
          </p:nvSpPr>
          <p:spPr bwMode="auto">
            <a:xfrm flipH="1">
              <a:off x="3973" y="1386"/>
              <a:ext cx="7"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01" name="Line 1855"/>
            <p:cNvSpPr>
              <a:spLocks noChangeShapeType="1"/>
            </p:cNvSpPr>
            <p:nvPr/>
          </p:nvSpPr>
          <p:spPr bwMode="auto">
            <a:xfrm flipH="1">
              <a:off x="3980" y="1384"/>
              <a:ext cx="7"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02" name="Line 1856"/>
            <p:cNvSpPr>
              <a:spLocks noChangeShapeType="1"/>
            </p:cNvSpPr>
            <p:nvPr/>
          </p:nvSpPr>
          <p:spPr bwMode="auto">
            <a:xfrm flipH="1">
              <a:off x="3987" y="1381"/>
              <a:ext cx="5"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03" name="Line 1857"/>
            <p:cNvSpPr>
              <a:spLocks noChangeShapeType="1"/>
            </p:cNvSpPr>
            <p:nvPr/>
          </p:nvSpPr>
          <p:spPr bwMode="auto">
            <a:xfrm flipH="1">
              <a:off x="3992" y="1379"/>
              <a:ext cx="7"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04" name="Line 1858"/>
            <p:cNvSpPr>
              <a:spLocks noChangeShapeType="1"/>
            </p:cNvSpPr>
            <p:nvPr/>
          </p:nvSpPr>
          <p:spPr bwMode="auto">
            <a:xfrm flipH="1">
              <a:off x="3999" y="1377"/>
              <a:ext cx="7"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05" name="Line 1859"/>
            <p:cNvSpPr>
              <a:spLocks noChangeShapeType="1"/>
            </p:cNvSpPr>
            <p:nvPr/>
          </p:nvSpPr>
          <p:spPr bwMode="auto">
            <a:xfrm>
              <a:off x="4006" y="1377"/>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06" name="Line 1860"/>
            <p:cNvSpPr>
              <a:spLocks noChangeShapeType="1"/>
            </p:cNvSpPr>
            <p:nvPr/>
          </p:nvSpPr>
          <p:spPr bwMode="auto">
            <a:xfrm flipH="1">
              <a:off x="4006" y="1374"/>
              <a:ext cx="7"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07" name="Line 1861"/>
            <p:cNvSpPr>
              <a:spLocks noChangeShapeType="1"/>
            </p:cNvSpPr>
            <p:nvPr/>
          </p:nvSpPr>
          <p:spPr bwMode="auto">
            <a:xfrm flipH="1">
              <a:off x="4013" y="1372"/>
              <a:ext cx="7"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08" name="Line 1862"/>
            <p:cNvSpPr>
              <a:spLocks noChangeShapeType="1"/>
            </p:cNvSpPr>
            <p:nvPr/>
          </p:nvSpPr>
          <p:spPr bwMode="auto">
            <a:xfrm flipH="1">
              <a:off x="4020" y="1367"/>
              <a:ext cx="10"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09" name="Line 1863"/>
            <p:cNvSpPr>
              <a:spLocks noChangeShapeType="1"/>
            </p:cNvSpPr>
            <p:nvPr/>
          </p:nvSpPr>
          <p:spPr bwMode="auto">
            <a:xfrm flipH="1">
              <a:off x="4030" y="1365"/>
              <a:ext cx="7"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10" name="Line 1864"/>
            <p:cNvSpPr>
              <a:spLocks noChangeShapeType="1"/>
            </p:cNvSpPr>
            <p:nvPr/>
          </p:nvSpPr>
          <p:spPr bwMode="auto">
            <a:xfrm flipH="1">
              <a:off x="4037" y="1362"/>
              <a:ext cx="7"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11" name="Line 1865"/>
            <p:cNvSpPr>
              <a:spLocks noChangeShapeType="1"/>
            </p:cNvSpPr>
            <p:nvPr/>
          </p:nvSpPr>
          <p:spPr bwMode="auto">
            <a:xfrm>
              <a:off x="4044" y="1362"/>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12" name="Line 1866"/>
            <p:cNvSpPr>
              <a:spLocks noChangeShapeType="1"/>
            </p:cNvSpPr>
            <p:nvPr/>
          </p:nvSpPr>
          <p:spPr bwMode="auto">
            <a:xfrm flipH="1">
              <a:off x="4044" y="1358"/>
              <a:ext cx="12"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13" name="Line 1867"/>
            <p:cNvSpPr>
              <a:spLocks noChangeShapeType="1"/>
            </p:cNvSpPr>
            <p:nvPr/>
          </p:nvSpPr>
          <p:spPr bwMode="auto">
            <a:xfrm flipH="1">
              <a:off x="4056" y="1355"/>
              <a:ext cx="10" cy="3"/>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14" name="Line 1868"/>
            <p:cNvSpPr>
              <a:spLocks noChangeShapeType="1"/>
            </p:cNvSpPr>
            <p:nvPr/>
          </p:nvSpPr>
          <p:spPr bwMode="auto">
            <a:xfrm flipH="1">
              <a:off x="4066" y="1350"/>
              <a:ext cx="1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15" name="Line 1869"/>
            <p:cNvSpPr>
              <a:spLocks noChangeShapeType="1"/>
            </p:cNvSpPr>
            <p:nvPr/>
          </p:nvSpPr>
          <p:spPr bwMode="auto">
            <a:xfrm flipH="1">
              <a:off x="4078" y="1348"/>
              <a:ext cx="9" cy="2"/>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16" name="Line 1870"/>
            <p:cNvSpPr>
              <a:spLocks noChangeShapeType="1"/>
            </p:cNvSpPr>
            <p:nvPr/>
          </p:nvSpPr>
          <p:spPr bwMode="auto">
            <a:xfrm flipH="1">
              <a:off x="4087" y="1343"/>
              <a:ext cx="12"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17" name="Line 1871"/>
            <p:cNvSpPr>
              <a:spLocks noChangeShapeType="1"/>
            </p:cNvSpPr>
            <p:nvPr/>
          </p:nvSpPr>
          <p:spPr bwMode="auto">
            <a:xfrm>
              <a:off x="4099" y="1343"/>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18" name="Line 1872"/>
            <p:cNvSpPr>
              <a:spLocks noChangeShapeType="1"/>
            </p:cNvSpPr>
            <p:nvPr/>
          </p:nvSpPr>
          <p:spPr bwMode="auto">
            <a:xfrm flipH="1">
              <a:off x="4099" y="1339"/>
              <a:ext cx="17"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19" name="Line 1873"/>
            <p:cNvSpPr>
              <a:spLocks noChangeShapeType="1"/>
            </p:cNvSpPr>
            <p:nvPr/>
          </p:nvSpPr>
          <p:spPr bwMode="auto">
            <a:xfrm flipH="1">
              <a:off x="4116" y="1334"/>
              <a:ext cx="19"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20" name="Line 1874"/>
            <p:cNvSpPr>
              <a:spLocks noChangeShapeType="1"/>
            </p:cNvSpPr>
            <p:nvPr/>
          </p:nvSpPr>
          <p:spPr bwMode="auto">
            <a:xfrm flipH="1">
              <a:off x="4135" y="1329"/>
              <a:ext cx="16"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21" name="Line 1875"/>
            <p:cNvSpPr>
              <a:spLocks noChangeShapeType="1"/>
            </p:cNvSpPr>
            <p:nvPr/>
          </p:nvSpPr>
          <p:spPr bwMode="auto">
            <a:xfrm flipH="1">
              <a:off x="4151" y="1324"/>
              <a:ext cx="20" cy="5"/>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22" name="Line 1876"/>
            <p:cNvSpPr>
              <a:spLocks noChangeShapeType="1"/>
            </p:cNvSpPr>
            <p:nvPr/>
          </p:nvSpPr>
          <p:spPr bwMode="auto">
            <a:xfrm flipH="1">
              <a:off x="4171" y="1320"/>
              <a:ext cx="16" cy="4"/>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23" name="Line 1877"/>
            <p:cNvSpPr>
              <a:spLocks noChangeShapeType="1"/>
            </p:cNvSpPr>
            <p:nvPr/>
          </p:nvSpPr>
          <p:spPr bwMode="auto">
            <a:xfrm>
              <a:off x="4187" y="1320"/>
              <a:ext cx="0" cy="0"/>
            </a:xfrm>
            <a:prstGeom prst="line">
              <a:avLst/>
            </a:prstGeom>
            <a:noFill/>
            <a:ln w="21">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24" name="Line 1878"/>
            <p:cNvSpPr>
              <a:spLocks noChangeShapeType="1"/>
            </p:cNvSpPr>
            <p:nvPr/>
          </p:nvSpPr>
          <p:spPr bwMode="auto">
            <a:xfrm>
              <a:off x="1452" y="2354"/>
              <a:ext cx="28" cy="0"/>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25" name="Line 1879"/>
            <p:cNvSpPr>
              <a:spLocks noChangeShapeType="1"/>
            </p:cNvSpPr>
            <p:nvPr/>
          </p:nvSpPr>
          <p:spPr bwMode="auto">
            <a:xfrm>
              <a:off x="1521" y="2354"/>
              <a:ext cx="26" cy="0"/>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26" name="Line 1880"/>
            <p:cNvSpPr>
              <a:spLocks noChangeShapeType="1"/>
            </p:cNvSpPr>
            <p:nvPr/>
          </p:nvSpPr>
          <p:spPr bwMode="auto">
            <a:xfrm>
              <a:off x="1588" y="2354"/>
              <a:ext cx="26" cy="0"/>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27" name="Line 1881"/>
            <p:cNvSpPr>
              <a:spLocks noChangeShapeType="1"/>
            </p:cNvSpPr>
            <p:nvPr/>
          </p:nvSpPr>
          <p:spPr bwMode="auto">
            <a:xfrm>
              <a:off x="1654" y="2354"/>
              <a:ext cx="27" cy="0"/>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28" name="Line 1882"/>
            <p:cNvSpPr>
              <a:spLocks noChangeShapeType="1"/>
            </p:cNvSpPr>
            <p:nvPr/>
          </p:nvSpPr>
          <p:spPr bwMode="auto">
            <a:xfrm>
              <a:off x="1721" y="2354"/>
              <a:ext cx="26" cy="0"/>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29" name="Line 1883"/>
            <p:cNvSpPr>
              <a:spLocks noChangeShapeType="1"/>
            </p:cNvSpPr>
            <p:nvPr/>
          </p:nvSpPr>
          <p:spPr bwMode="auto">
            <a:xfrm>
              <a:off x="1788" y="2354"/>
              <a:ext cx="26" cy="0"/>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30" name="Line 1884"/>
            <p:cNvSpPr>
              <a:spLocks noChangeShapeType="1"/>
            </p:cNvSpPr>
            <p:nvPr/>
          </p:nvSpPr>
          <p:spPr bwMode="auto">
            <a:xfrm>
              <a:off x="1855" y="2354"/>
              <a:ext cx="26" cy="0"/>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31" name="Line 1885"/>
            <p:cNvSpPr>
              <a:spLocks noChangeShapeType="1"/>
            </p:cNvSpPr>
            <p:nvPr/>
          </p:nvSpPr>
          <p:spPr bwMode="auto">
            <a:xfrm>
              <a:off x="1921" y="2354"/>
              <a:ext cx="26" cy="0"/>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32" name="Line 1886"/>
            <p:cNvSpPr>
              <a:spLocks noChangeShapeType="1"/>
            </p:cNvSpPr>
            <p:nvPr/>
          </p:nvSpPr>
          <p:spPr bwMode="auto">
            <a:xfrm>
              <a:off x="1988" y="2354"/>
              <a:ext cx="29" cy="0"/>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33" name="Line 1887"/>
            <p:cNvSpPr>
              <a:spLocks noChangeShapeType="1"/>
            </p:cNvSpPr>
            <p:nvPr/>
          </p:nvSpPr>
          <p:spPr bwMode="auto">
            <a:xfrm>
              <a:off x="2055" y="2354"/>
              <a:ext cx="28" cy="0"/>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34" name="Line 1888"/>
            <p:cNvSpPr>
              <a:spLocks noChangeShapeType="1"/>
            </p:cNvSpPr>
            <p:nvPr/>
          </p:nvSpPr>
          <p:spPr bwMode="auto">
            <a:xfrm>
              <a:off x="2124" y="2354"/>
              <a:ext cx="26" cy="0"/>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35" name="Line 1889"/>
            <p:cNvSpPr>
              <a:spLocks noChangeShapeType="1"/>
            </p:cNvSpPr>
            <p:nvPr/>
          </p:nvSpPr>
          <p:spPr bwMode="auto">
            <a:xfrm>
              <a:off x="2190" y="2354"/>
              <a:ext cx="27" cy="0"/>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36" name="Line 1890"/>
            <p:cNvSpPr>
              <a:spLocks noChangeShapeType="1"/>
            </p:cNvSpPr>
            <p:nvPr/>
          </p:nvSpPr>
          <p:spPr bwMode="auto">
            <a:xfrm>
              <a:off x="2257" y="2354"/>
              <a:ext cx="26" cy="0"/>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37" name="Line 1891"/>
            <p:cNvSpPr>
              <a:spLocks noChangeShapeType="1"/>
            </p:cNvSpPr>
            <p:nvPr/>
          </p:nvSpPr>
          <p:spPr bwMode="auto">
            <a:xfrm>
              <a:off x="2324" y="2354"/>
              <a:ext cx="26" cy="0"/>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38" name="Line 1892"/>
            <p:cNvSpPr>
              <a:spLocks noChangeShapeType="1"/>
            </p:cNvSpPr>
            <p:nvPr/>
          </p:nvSpPr>
          <p:spPr bwMode="auto">
            <a:xfrm>
              <a:off x="2391" y="2354"/>
              <a:ext cx="26" cy="0"/>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39" name="Line 1893"/>
            <p:cNvSpPr>
              <a:spLocks noChangeShapeType="1"/>
            </p:cNvSpPr>
            <p:nvPr/>
          </p:nvSpPr>
          <p:spPr bwMode="auto">
            <a:xfrm>
              <a:off x="2457" y="2354"/>
              <a:ext cx="27" cy="0"/>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40" name="Line 1894"/>
            <p:cNvSpPr>
              <a:spLocks noChangeShapeType="1"/>
            </p:cNvSpPr>
            <p:nvPr/>
          </p:nvSpPr>
          <p:spPr bwMode="auto">
            <a:xfrm>
              <a:off x="2524" y="2354"/>
              <a:ext cx="26" cy="0"/>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41" name="Line 1895"/>
            <p:cNvSpPr>
              <a:spLocks noChangeShapeType="1"/>
            </p:cNvSpPr>
            <p:nvPr/>
          </p:nvSpPr>
          <p:spPr bwMode="auto">
            <a:xfrm>
              <a:off x="2591" y="2354"/>
              <a:ext cx="28" cy="0"/>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42" name="Line 1896"/>
            <p:cNvSpPr>
              <a:spLocks noChangeShapeType="1"/>
            </p:cNvSpPr>
            <p:nvPr/>
          </p:nvSpPr>
          <p:spPr bwMode="auto">
            <a:xfrm>
              <a:off x="2657" y="2354"/>
              <a:ext cx="29" cy="0"/>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43" name="Line 1897"/>
            <p:cNvSpPr>
              <a:spLocks noChangeShapeType="1"/>
            </p:cNvSpPr>
            <p:nvPr/>
          </p:nvSpPr>
          <p:spPr bwMode="auto">
            <a:xfrm>
              <a:off x="2727" y="2354"/>
              <a:ext cx="26" cy="0"/>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44" name="Line 1898"/>
            <p:cNvSpPr>
              <a:spLocks noChangeShapeType="1"/>
            </p:cNvSpPr>
            <p:nvPr/>
          </p:nvSpPr>
          <p:spPr bwMode="auto">
            <a:xfrm>
              <a:off x="2793" y="2354"/>
              <a:ext cx="27" cy="0"/>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45" name="Line 1899"/>
            <p:cNvSpPr>
              <a:spLocks noChangeShapeType="1"/>
            </p:cNvSpPr>
            <p:nvPr/>
          </p:nvSpPr>
          <p:spPr bwMode="auto">
            <a:xfrm>
              <a:off x="2860" y="2354"/>
              <a:ext cx="26" cy="0"/>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46" name="Line 1900"/>
            <p:cNvSpPr>
              <a:spLocks noChangeShapeType="1"/>
            </p:cNvSpPr>
            <p:nvPr/>
          </p:nvSpPr>
          <p:spPr bwMode="auto">
            <a:xfrm>
              <a:off x="2905" y="2354"/>
              <a:ext cx="0" cy="26"/>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47" name="Line 1901"/>
            <p:cNvSpPr>
              <a:spLocks noChangeShapeType="1"/>
            </p:cNvSpPr>
            <p:nvPr/>
          </p:nvSpPr>
          <p:spPr bwMode="auto">
            <a:xfrm>
              <a:off x="2905" y="2416"/>
              <a:ext cx="0" cy="26"/>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48" name="Line 1902"/>
            <p:cNvSpPr>
              <a:spLocks noChangeShapeType="1"/>
            </p:cNvSpPr>
            <p:nvPr/>
          </p:nvSpPr>
          <p:spPr bwMode="auto">
            <a:xfrm>
              <a:off x="2905" y="2478"/>
              <a:ext cx="0" cy="26"/>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49" name="Line 1903"/>
            <p:cNvSpPr>
              <a:spLocks noChangeShapeType="1"/>
            </p:cNvSpPr>
            <p:nvPr/>
          </p:nvSpPr>
          <p:spPr bwMode="auto">
            <a:xfrm>
              <a:off x="2905" y="2540"/>
              <a:ext cx="0" cy="26"/>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50" name="Line 1904"/>
            <p:cNvSpPr>
              <a:spLocks noChangeShapeType="1"/>
            </p:cNvSpPr>
            <p:nvPr/>
          </p:nvSpPr>
          <p:spPr bwMode="auto">
            <a:xfrm>
              <a:off x="2905" y="2601"/>
              <a:ext cx="0" cy="27"/>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51" name="Line 1905"/>
            <p:cNvSpPr>
              <a:spLocks noChangeShapeType="1"/>
            </p:cNvSpPr>
            <p:nvPr/>
          </p:nvSpPr>
          <p:spPr bwMode="auto">
            <a:xfrm>
              <a:off x="2905" y="2663"/>
              <a:ext cx="0" cy="26"/>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52" name="Line 1906"/>
            <p:cNvSpPr>
              <a:spLocks noChangeShapeType="1"/>
            </p:cNvSpPr>
            <p:nvPr/>
          </p:nvSpPr>
          <p:spPr bwMode="auto">
            <a:xfrm>
              <a:off x="2905" y="2725"/>
              <a:ext cx="0" cy="26"/>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53" name="Line 1907"/>
            <p:cNvSpPr>
              <a:spLocks noChangeShapeType="1"/>
            </p:cNvSpPr>
            <p:nvPr/>
          </p:nvSpPr>
          <p:spPr bwMode="auto">
            <a:xfrm>
              <a:off x="2905" y="2787"/>
              <a:ext cx="0" cy="26"/>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54" name="Line 1908"/>
            <p:cNvSpPr>
              <a:spLocks noChangeShapeType="1"/>
            </p:cNvSpPr>
            <p:nvPr/>
          </p:nvSpPr>
          <p:spPr bwMode="auto">
            <a:xfrm>
              <a:off x="2905" y="2849"/>
              <a:ext cx="0" cy="26"/>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55" name="Line 1909"/>
            <p:cNvSpPr>
              <a:spLocks noChangeShapeType="1"/>
            </p:cNvSpPr>
            <p:nvPr/>
          </p:nvSpPr>
          <p:spPr bwMode="auto">
            <a:xfrm>
              <a:off x="2905" y="2911"/>
              <a:ext cx="0" cy="26"/>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56" name="Line 1910"/>
            <p:cNvSpPr>
              <a:spLocks noChangeShapeType="1"/>
            </p:cNvSpPr>
            <p:nvPr/>
          </p:nvSpPr>
          <p:spPr bwMode="auto">
            <a:xfrm>
              <a:off x="2905" y="2972"/>
              <a:ext cx="0" cy="27"/>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57" name="Line 1911"/>
            <p:cNvSpPr>
              <a:spLocks noChangeShapeType="1"/>
            </p:cNvSpPr>
            <p:nvPr/>
          </p:nvSpPr>
          <p:spPr bwMode="auto">
            <a:xfrm>
              <a:off x="2905" y="3034"/>
              <a:ext cx="0" cy="26"/>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58" name="Line 1912"/>
            <p:cNvSpPr>
              <a:spLocks noChangeShapeType="1"/>
            </p:cNvSpPr>
            <p:nvPr/>
          </p:nvSpPr>
          <p:spPr bwMode="auto">
            <a:xfrm>
              <a:off x="2905" y="3096"/>
              <a:ext cx="0" cy="26"/>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59" name="Line 1913"/>
            <p:cNvSpPr>
              <a:spLocks noChangeShapeType="1"/>
            </p:cNvSpPr>
            <p:nvPr/>
          </p:nvSpPr>
          <p:spPr bwMode="auto">
            <a:xfrm>
              <a:off x="2905" y="3158"/>
              <a:ext cx="0" cy="26"/>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60" name="Line 1914"/>
            <p:cNvSpPr>
              <a:spLocks noChangeShapeType="1"/>
            </p:cNvSpPr>
            <p:nvPr/>
          </p:nvSpPr>
          <p:spPr bwMode="auto">
            <a:xfrm>
              <a:off x="2905" y="3220"/>
              <a:ext cx="0" cy="26"/>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61" name="Line 1915"/>
            <p:cNvSpPr>
              <a:spLocks noChangeShapeType="1"/>
            </p:cNvSpPr>
            <p:nvPr/>
          </p:nvSpPr>
          <p:spPr bwMode="auto">
            <a:xfrm>
              <a:off x="2905" y="3282"/>
              <a:ext cx="0" cy="26"/>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62" name="Line 1916"/>
            <p:cNvSpPr>
              <a:spLocks noChangeShapeType="1"/>
            </p:cNvSpPr>
            <p:nvPr/>
          </p:nvSpPr>
          <p:spPr bwMode="auto">
            <a:xfrm>
              <a:off x="2905" y="3343"/>
              <a:ext cx="0" cy="27"/>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63" name="Line 1917"/>
            <p:cNvSpPr>
              <a:spLocks noChangeShapeType="1"/>
            </p:cNvSpPr>
            <p:nvPr/>
          </p:nvSpPr>
          <p:spPr bwMode="auto">
            <a:xfrm>
              <a:off x="2905" y="3405"/>
              <a:ext cx="0" cy="26"/>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64" name="Line 1918"/>
            <p:cNvSpPr>
              <a:spLocks noChangeShapeType="1"/>
            </p:cNvSpPr>
            <p:nvPr/>
          </p:nvSpPr>
          <p:spPr bwMode="auto">
            <a:xfrm>
              <a:off x="2905" y="3467"/>
              <a:ext cx="0" cy="26"/>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65" name="Line 1919"/>
            <p:cNvSpPr>
              <a:spLocks noChangeShapeType="1"/>
            </p:cNvSpPr>
            <p:nvPr/>
          </p:nvSpPr>
          <p:spPr bwMode="auto">
            <a:xfrm>
              <a:off x="1452" y="2354"/>
              <a:ext cx="28" cy="0"/>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66" name="Line 1920"/>
            <p:cNvSpPr>
              <a:spLocks noChangeShapeType="1"/>
            </p:cNvSpPr>
            <p:nvPr/>
          </p:nvSpPr>
          <p:spPr bwMode="auto">
            <a:xfrm>
              <a:off x="1521" y="2354"/>
              <a:ext cx="26" cy="0"/>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67" name="Line 1921"/>
            <p:cNvSpPr>
              <a:spLocks noChangeShapeType="1"/>
            </p:cNvSpPr>
            <p:nvPr/>
          </p:nvSpPr>
          <p:spPr bwMode="auto">
            <a:xfrm>
              <a:off x="1588" y="2354"/>
              <a:ext cx="26" cy="0"/>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68" name="Line 1922"/>
            <p:cNvSpPr>
              <a:spLocks noChangeShapeType="1"/>
            </p:cNvSpPr>
            <p:nvPr/>
          </p:nvSpPr>
          <p:spPr bwMode="auto">
            <a:xfrm>
              <a:off x="1654" y="2354"/>
              <a:ext cx="27" cy="0"/>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69" name="Line 1923"/>
            <p:cNvSpPr>
              <a:spLocks noChangeShapeType="1"/>
            </p:cNvSpPr>
            <p:nvPr/>
          </p:nvSpPr>
          <p:spPr bwMode="auto">
            <a:xfrm>
              <a:off x="1721" y="2354"/>
              <a:ext cx="26" cy="0"/>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70" name="Line 1924"/>
            <p:cNvSpPr>
              <a:spLocks noChangeShapeType="1"/>
            </p:cNvSpPr>
            <p:nvPr/>
          </p:nvSpPr>
          <p:spPr bwMode="auto">
            <a:xfrm>
              <a:off x="1788" y="2354"/>
              <a:ext cx="26" cy="0"/>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71" name="Line 1925"/>
            <p:cNvSpPr>
              <a:spLocks noChangeShapeType="1"/>
            </p:cNvSpPr>
            <p:nvPr/>
          </p:nvSpPr>
          <p:spPr bwMode="auto">
            <a:xfrm>
              <a:off x="1855" y="2354"/>
              <a:ext cx="26" cy="0"/>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72" name="Line 1926"/>
            <p:cNvSpPr>
              <a:spLocks noChangeShapeType="1"/>
            </p:cNvSpPr>
            <p:nvPr/>
          </p:nvSpPr>
          <p:spPr bwMode="auto">
            <a:xfrm>
              <a:off x="1921" y="2354"/>
              <a:ext cx="26" cy="0"/>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73" name="Line 1927"/>
            <p:cNvSpPr>
              <a:spLocks noChangeShapeType="1"/>
            </p:cNvSpPr>
            <p:nvPr/>
          </p:nvSpPr>
          <p:spPr bwMode="auto">
            <a:xfrm>
              <a:off x="1988" y="2354"/>
              <a:ext cx="29" cy="0"/>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74" name="Line 1928"/>
            <p:cNvSpPr>
              <a:spLocks noChangeShapeType="1"/>
            </p:cNvSpPr>
            <p:nvPr/>
          </p:nvSpPr>
          <p:spPr bwMode="auto">
            <a:xfrm>
              <a:off x="2055" y="2354"/>
              <a:ext cx="28" cy="0"/>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75" name="Line 1929"/>
            <p:cNvSpPr>
              <a:spLocks noChangeShapeType="1"/>
            </p:cNvSpPr>
            <p:nvPr/>
          </p:nvSpPr>
          <p:spPr bwMode="auto">
            <a:xfrm>
              <a:off x="2124" y="2354"/>
              <a:ext cx="26" cy="0"/>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76" name="Line 1930"/>
            <p:cNvSpPr>
              <a:spLocks noChangeShapeType="1"/>
            </p:cNvSpPr>
            <p:nvPr/>
          </p:nvSpPr>
          <p:spPr bwMode="auto">
            <a:xfrm>
              <a:off x="2190" y="2354"/>
              <a:ext cx="27" cy="0"/>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77" name="Line 1931"/>
            <p:cNvSpPr>
              <a:spLocks noChangeShapeType="1"/>
            </p:cNvSpPr>
            <p:nvPr/>
          </p:nvSpPr>
          <p:spPr bwMode="auto">
            <a:xfrm>
              <a:off x="2257" y="2354"/>
              <a:ext cx="26" cy="0"/>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78" name="Line 1932"/>
            <p:cNvSpPr>
              <a:spLocks noChangeShapeType="1"/>
            </p:cNvSpPr>
            <p:nvPr/>
          </p:nvSpPr>
          <p:spPr bwMode="auto">
            <a:xfrm>
              <a:off x="2324" y="2354"/>
              <a:ext cx="26" cy="0"/>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79" name="Line 1933"/>
            <p:cNvSpPr>
              <a:spLocks noChangeShapeType="1"/>
            </p:cNvSpPr>
            <p:nvPr/>
          </p:nvSpPr>
          <p:spPr bwMode="auto">
            <a:xfrm>
              <a:off x="2391" y="2354"/>
              <a:ext cx="26" cy="0"/>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80" name="Line 1934"/>
            <p:cNvSpPr>
              <a:spLocks noChangeShapeType="1"/>
            </p:cNvSpPr>
            <p:nvPr/>
          </p:nvSpPr>
          <p:spPr bwMode="auto">
            <a:xfrm>
              <a:off x="2457" y="2354"/>
              <a:ext cx="27" cy="0"/>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81" name="Line 1935"/>
            <p:cNvSpPr>
              <a:spLocks noChangeShapeType="1"/>
            </p:cNvSpPr>
            <p:nvPr/>
          </p:nvSpPr>
          <p:spPr bwMode="auto">
            <a:xfrm>
              <a:off x="2524" y="2354"/>
              <a:ext cx="26" cy="0"/>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82" name="Line 1936"/>
            <p:cNvSpPr>
              <a:spLocks noChangeShapeType="1"/>
            </p:cNvSpPr>
            <p:nvPr/>
          </p:nvSpPr>
          <p:spPr bwMode="auto">
            <a:xfrm>
              <a:off x="2591" y="2354"/>
              <a:ext cx="28" cy="0"/>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83" name="Line 1937"/>
            <p:cNvSpPr>
              <a:spLocks noChangeShapeType="1"/>
            </p:cNvSpPr>
            <p:nvPr/>
          </p:nvSpPr>
          <p:spPr bwMode="auto">
            <a:xfrm>
              <a:off x="2657" y="2354"/>
              <a:ext cx="29" cy="0"/>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84" name="Line 1938"/>
            <p:cNvSpPr>
              <a:spLocks noChangeShapeType="1"/>
            </p:cNvSpPr>
            <p:nvPr/>
          </p:nvSpPr>
          <p:spPr bwMode="auto">
            <a:xfrm>
              <a:off x="2727" y="2354"/>
              <a:ext cx="26" cy="0"/>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85" name="Line 1939"/>
            <p:cNvSpPr>
              <a:spLocks noChangeShapeType="1"/>
            </p:cNvSpPr>
            <p:nvPr/>
          </p:nvSpPr>
          <p:spPr bwMode="auto">
            <a:xfrm>
              <a:off x="2793" y="2354"/>
              <a:ext cx="27" cy="0"/>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86" name="Line 1940"/>
            <p:cNvSpPr>
              <a:spLocks noChangeShapeType="1"/>
            </p:cNvSpPr>
            <p:nvPr/>
          </p:nvSpPr>
          <p:spPr bwMode="auto">
            <a:xfrm>
              <a:off x="2860" y="2354"/>
              <a:ext cx="26" cy="0"/>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87" name="Line 1941"/>
            <p:cNvSpPr>
              <a:spLocks noChangeShapeType="1"/>
            </p:cNvSpPr>
            <p:nvPr/>
          </p:nvSpPr>
          <p:spPr bwMode="auto">
            <a:xfrm>
              <a:off x="2905" y="2354"/>
              <a:ext cx="0" cy="26"/>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88" name="Line 1942"/>
            <p:cNvSpPr>
              <a:spLocks noChangeShapeType="1"/>
            </p:cNvSpPr>
            <p:nvPr/>
          </p:nvSpPr>
          <p:spPr bwMode="auto">
            <a:xfrm>
              <a:off x="2905" y="2416"/>
              <a:ext cx="0" cy="26"/>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89" name="Line 1943"/>
            <p:cNvSpPr>
              <a:spLocks noChangeShapeType="1"/>
            </p:cNvSpPr>
            <p:nvPr/>
          </p:nvSpPr>
          <p:spPr bwMode="auto">
            <a:xfrm>
              <a:off x="2905" y="2478"/>
              <a:ext cx="0" cy="26"/>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90" name="Line 1944"/>
            <p:cNvSpPr>
              <a:spLocks noChangeShapeType="1"/>
            </p:cNvSpPr>
            <p:nvPr/>
          </p:nvSpPr>
          <p:spPr bwMode="auto">
            <a:xfrm>
              <a:off x="2905" y="2540"/>
              <a:ext cx="0" cy="26"/>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91" name="Line 1945"/>
            <p:cNvSpPr>
              <a:spLocks noChangeShapeType="1"/>
            </p:cNvSpPr>
            <p:nvPr/>
          </p:nvSpPr>
          <p:spPr bwMode="auto">
            <a:xfrm>
              <a:off x="2905" y="2601"/>
              <a:ext cx="0" cy="27"/>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92" name="Line 1946"/>
            <p:cNvSpPr>
              <a:spLocks noChangeShapeType="1"/>
            </p:cNvSpPr>
            <p:nvPr/>
          </p:nvSpPr>
          <p:spPr bwMode="auto">
            <a:xfrm>
              <a:off x="2905" y="2663"/>
              <a:ext cx="0" cy="26"/>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93" name="Line 1947"/>
            <p:cNvSpPr>
              <a:spLocks noChangeShapeType="1"/>
            </p:cNvSpPr>
            <p:nvPr/>
          </p:nvSpPr>
          <p:spPr bwMode="auto">
            <a:xfrm>
              <a:off x="2905" y="2725"/>
              <a:ext cx="0" cy="26"/>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94" name="Line 1948"/>
            <p:cNvSpPr>
              <a:spLocks noChangeShapeType="1"/>
            </p:cNvSpPr>
            <p:nvPr/>
          </p:nvSpPr>
          <p:spPr bwMode="auto">
            <a:xfrm>
              <a:off x="2905" y="2787"/>
              <a:ext cx="0" cy="26"/>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95" name="Line 1949"/>
            <p:cNvSpPr>
              <a:spLocks noChangeShapeType="1"/>
            </p:cNvSpPr>
            <p:nvPr/>
          </p:nvSpPr>
          <p:spPr bwMode="auto">
            <a:xfrm>
              <a:off x="2905" y="2849"/>
              <a:ext cx="0" cy="26"/>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96" name="Line 1950"/>
            <p:cNvSpPr>
              <a:spLocks noChangeShapeType="1"/>
            </p:cNvSpPr>
            <p:nvPr/>
          </p:nvSpPr>
          <p:spPr bwMode="auto">
            <a:xfrm>
              <a:off x="2905" y="2911"/>
              <a:ext cx="0" cy="26"/>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97" name="Line 1951"/>
            <p:cNvSpPr>
              <a:spLocks noChangeShapeType="1"/>
            </p:cNvSpPr>
            <p:nvPr/>
          </p:nvSpPr>
          <p:spPr bwMode="auto">
            <a:xfrm>
              <a:off x="2905" y="2972"/>
              <a:ext cx="0" cy="27"/>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98" name="Line 1952"/>
            <p:cNvSpPr>
              <a:spLocks noChangeShapeType="1"/>
            </p:cNvSpPr>
            <p:nvPr/>
          </p:nvSpPr>
          <p:spPr bwMode="auto">
            <a:xfrm>
              <a:off x="2905" y="3034"/>
              <a:ext cx="0" cy="26"/>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799" name="Line 1953"/>
            <p:cNvSpPr>
              <a:spLocks noChangeShapeType="1"/>
            </p:cNvSpPr>
            <p:nvPr/>
          </p:nvSpPr>
          <p:spPr bwMode="auto">
            <a:xfrm>
              <a:off x="2905" y="3096"/>
              <a:ext cx="0" cy="26"/>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00" name="Line 1954"/>
            <p:cNvSpPr>
              <a:spLocks noChangeShapeType="1"/>
            </p:cNvSpPr>
            <p:nvPr/>
          </p:nvSpPr>
          <p:spPr bwMode="auto">
            <a:xfrm>
              <a:off x="2905" y="3158"/>
              <a:ext cx="0" cy="26"/>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01" name="Line 1955"/>
            <p:cNvSpPr>
              <a:spLocks noChangeShapeType="1"/>
            </p:cNvSpPr>
            <p:nvPr/>
          </p:nvSpPr>
          <p:spPr bwMode="auto">
            <a:xfrm>
              <a:off x="2905" y="3220"/>
              <a:ext cx="0" cy="26"/>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02" name="Line 1956"/>
            <p:cNvSpPr>
              <a:spLocks noChangeShapeType="1"/>
            </p:cNvSpPr>
            <p:nvPr/>
          </p:nvSpPr>
          <p:spPr bwMode="auto">
            <a:xfrm>
              <a:off x="2905" y="3282"/>
              <a:ext cx="0" cy="26"/>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03" name="Line 1957"/>
            <p:cNvSpPr>
              <a:spLocks noChangeShapeType="1"/>
            </p:cNvSpPr>
            <p:nvPr/>
          </p:nvSpPr>
          <p:spPr bwMode="auto">
            <a:xfrm>
              <a:off x="2905" y="3343"/>
              <a:ext cx="0" cy="27"/>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04" name="Line 1958"/>
            <p:cNvSpPr>
              <a:spLocks noChangeShapeType="1"/>
            </p:cNvSpPr>
            <p:nvPr/>
          </p:nvSpPr>
          <p:spPr bwMode="auto">
            <a:xfrm>
              <a:off x="2905" y="3405"/>
              <a:ext cx="0" cy="26"/>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805" name="Line 1959"/>
            <p:cNvSpPr>
              <a:spLocks noChangeShapeType="1"/>
            </p:cNvSpPr>
            <p:nvPr/>
          </p:nvSpPr>
          <p:spPr bwMode="auto">
            <a:xfrm>
              <a:off x="2905" y="3467"/>
              <a:ext cx="0" cy="26"/>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smtClean="0"/>
              <a:t> </a:t>
            </a:r>
          </a:p>
        </p:txBody>
      </p:sp>
      <p:sp>
        <p:nvSpPr>
          <p:cNvPr id="29699" name="Content Placeholder 2"/>
          <p:cNvSpPr>
            <a:spLocks noGrp="1"/>
          </p:cNvSpPr>
          <p:nvPr>
            <p:ph idx="1"/>
          </p:nvPr>
        </p:nvSpPr>
        <p:spPr/>
        <p:txBody>
          <a:bodyPr/>
          <a:lstStyle/>
          <a:p>
            <a:pPr marL="0" indent="0" eaLnBrk="1" hangingPunct="1">
              <a:buFont typeface="Arial" charset="0"/>
              <a:buNone/>
            </a:pPr>
            <a:r>
              <a:rPr lang="en-US" smtClean="0"/>
              <a:t>3.	What is DIF?</a:t>
            </a:r>
          </a:p>
          <a:p>
            <a:pPr marL="0" indent="0" eaLnBrk="1" hangingPunct="1">
              <a:buFont typeface="Arial" charset="0"/>
              <a:buNone/>
            </a:pPr>
            <a:endParaRPr lang="en-US"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US" smtClean="0"/>
              <a:t>Identify Biased Test Items</a:t>
            </a:r>
            <a:br>
              <a:rPr lang="en-US" smtClean="0"/>
            </a:br>
            <a:r>
              <a:rPr lang="en-US" smtClean="0"/>
              <a:t>Differential Item Functioning (DIF)</a:t>
            </a:r>
          </a:p>
        </p:txBody>
      </p:sp>
      <p:sp>
        <p:nvSpPr>
          <p:cNvPr id="30723" name="Content Placeholder 4"/>
          <p:cNvSpPr>
            <a:spLocks noGrp="1"/>
          </p:cNvSpPr>
          <p:nvPr>
            <p:ph idx="1"/>
          </p:nvPr>
        </p:nvSpPr>
        <p:spPr/>
        <p:txBody>
          <a:bodyPr/>
          <a:lstStyle/>
          <a:p>
            <a:pPr eaLnBrk="1" hangingPunct="1">
              <a:lnSpc>
                <a:spcPct val="90000"/>
              </a:lnSpc>
            </a:pPr>
            <a:r>
              <a:rPr lang="en-US" sz="2800" smtClean="0"/>
              <a:t>Differences in endorsing a given item may be due to </a:t>
            </a:r>
          </a:p>
          <a:p>
            <a:pPr lvl="1" eaLnBrk="1" hangingPunct="1">
              <a:lnSpc>
                <a:spcPct val="90000"/>
              </a:lnSpc>
            </a:pPr>
            <a:r>
              <a:rPr lang="en-US" smtClean="0"/>
              <a:t>group differences in ability</a:t>
            </a:r>
          </a:p>
          <a:p>
            <a:pPr lvl="1" eaLnBrk="1" hangingPunct="1">
              <a:lnSpc>
                <a:spcPct val="90000"/>
              </a:lnSpc>
            </a:pPr>
            <a:r>
              <a:rPr lang="en-US" smtClean="0"/>
              <a:t>item bias</a:t>
            </a:r>
          </a:p>
          <a:p>
            <a:pPr lvl="1" eaLnBrk="1" hangingPunct="1">
              <a:lnSpc>
                <a:spcPct val="90000"/>
              </a:lnSpc>
            </a:pPr>
            <a:r>
              <a:rPr lang="en-US" smtClean="0"/>
              <a:t>both</a:t>
            </a:r>
          </a:p>
          <a:p>
            <a:pPr eaLnBrk="1" hangingPunct="1">
              <a:lnSpc>
                <a:spcPct val="90000"/>
              </a:lnSpc>
            </a:pPr>
            <a:r>
              <a:rPr lang="en-US" sz="2800" smtClean="0"/>
              <a:t>IRT can parse this out</a:t>
            </a:r>
          </a:p>
          <a:p>
            <a:pPr eaLnBrk="1" hangingPunct="1">
              <a:lnSpc>
                <a:spcPct val="90000"/>
              </a:lnSpc>
            </a:pPr>
            <a:r>
              <a:rPr lang="en-US" sz="2800" smtClean="0"/>
              <a:t>Item Bias = Differential Item Function + Rationale</a:t>
            </a:r>
          </a:p>
          <a:p>
            <a:pPr eaLnBrk="1" hangingPunct="1">
              <a:lnSpc>
                <a:spcPct val="90000"/>
              </a:lnSpc>
            </a:pPr>
            <a:r>
              <a:rPr lang="en-US" sz="2800" smtClean="0"/>
              <a:t>Most IRT users identify DIF when two groups do not have the same ICC</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smtClean="0">
                <a:latin typeface="Arial Rounded MT Bold" pitchFamily="34" charset="0"/>
              </a:rPr>
              <a:t> </a:t>
            </a:r>
          </a:p>
        </p:txBody>
      </p:sp>
      <p:sp>
        <p:nvSpPr>
          <p:cNvPr id="31747" name="Rectangle 3"/>
          <p:cNvSpPr>
            <a:spLocks noGrp="1" noChangeArrowheads="1"/>
          </p:cNvSpPr>
          <p:nvPr>
            <p:ph idx="1"/>
          </p:nvPr>
        </p:nvSpPr>
        <p:spPr/>
        <p:txBody>
          <a:bodyPr/>
          <a:lstStyle/>
          <a:p>
            <a:pPr eaLnBrk="1" hangingPunct="1"/>
            <a:r>
              <a:rPr lang="en-US" smtClean="0"/>
              <a:t>DIF: When a demographic characteristic interferes with the relationship expected between a person’s ability level and responses to an item.</a:t>
            </a:r>
          </a:p>
          <a:p>
            <a:pPr eaLnBrk="1" hangingPunct="1">
              <a:spcBef>
                <a:spcPts val="2400"/>
              </a:spcBef>
            </a:pPr>
            <a:r>
              <a:rPr lang="en-US" smtClean="0"/>
              <a:t>This is a conditional definition; we have to control for ability level, or else we can’t differentiate between DIF and differential test impact.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Content Placeholder 3"/>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533400" y="457200"/>
            <a:ext cx="8023225" cy="5821363"/>
          </a:xfr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eaLnBrk="1" hangingPunct="1"/>
            <a:r>
              <a:rPr lang="en-US" sz="2800" smtClean="0"/>
              <a:t>Here the overall levels differ, </a:t>
            </a:r>
            <a:br>
              <a:rPr lang="en-US" sz="2800" smtClean="0"/>
            </a:br>
            <a:r>
              <a:rPr lang="en-US" sz="2800" smtClean="0"/>
              <a:t>and there is also Uniform DIF</a:t>
            </a:r>
          </a:p>
        </p:txBody>
      </p:sp>
      <p:pic>
        <p:nvPicPr>
          <p:cNvPr id="33795" name="Content Placeholder 3"/>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1452563" y="1600200"/>
            <a:ext cx="6238875" cy="4525963"/>
          </a:xfr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r>
              <a:rPr lang="en-US" sz="2800" dirty="0" smtClean="0"/>
              <a:t>Non-Uniform (and uniform) DIF</a:t>
            </a:r>
          </a:p>
        </p:txBody>
      </p:sp>
      <p:pic>
        <p:nvPicPr>
          <p:cNvPr id="34819" name="Content Placeholder 3"/>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1452563" y="1600200"/>
            <a:ext cx="6238875" cy="4525963"/>
          </a:xfr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smtClean="0">
                <a:latin typeface="Arial Rounded MT Bold" pitchFamily="34" charset="0"/>
              </a:rPr>
              <a:t> </a:t>
            </a:r>
          </a:p>
        </p:txBody>
      </p:sp>
      <p:sp>
        <p:nvSpPr>
          <p:cNvPr id="37891" name="Rectangle 3"/>
          <p:cNvSpPr>
            <a:spLocks noGrp="1" noChangeArrowheads="1"/>
          </p:cNvSpPr>
          <p:nvPr>
            <p:ph idx="1"/>
          </p:nvPr>
        </p:nvSpPr>
        <p:spPr/>
        <p:txBody>
          <a:bodyPr/>
          <a:lstStyle/>
          <a:p>
            <a:pPr marL="0" indent="0" eaLnBrk="1" hangingPunct="1">
              <a:buFont typeface="Arial" charset="0"/>
              <a:buNone/>
            </a:pPr>
            <a:r>
              <a:rPr lang="en-US" smtClean="0"/>
              <a:t>4.  How do we find DIF?</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smtClean="0"/>
              <a:t> </a:t>
            </a:r>
          </a:p>
        </p:txBody>
      </p:sp>
      <p:sp>
        <p:nvSpPr>
          <p:cNvPr id="3" name="Content Placeholder 2"/>
          <p:cNvSpPr>
            <a:spLocks noGrp="1"/>
          </p:cNvSpPr>
          <p:nvPr>
            <p:ph idx="1"/>
          </p:nvPr>
        </p:nvSpPr>
        <p:spPr/>
        <p:txBody>
          <a:bodyPr rtlCol="0">
            <a:normAutofit/>
          </a:bodyPr>
          <a:lstStyle/>
          <a:p>
            <a:pPr marL="0" indent="0" eaLnBrk="1" fontAlgn="auto" hangingPunct="1">
              <a:spcAft>
                <a:spcPts val="0"/>
              </a:spcAft>
              <a:buFont typeface="Arial" pitchFamily="34" charset="0"/>
              <a:buNone/>
              <a:defRPr/>
            </a:pPr>
            <a:r>
              <a:rPr lang="en-US" dirty="0" smtClean="0"/>
              <a:t>Many </a:t>
            </a:r>
            <a:r>
              <a:rPr lang="en-US" dirty="0" smtClean="0"/>
              <a:t>(most?) of </a:t>
            </a:r>
            <a:r>
              <a:rPr lang="en-US" dirty="0" smtClean="0"/>
              <a:t>these slides were adapted or copied directly from his presentations.</a:t>
            </a:r>
          </a:p>
          <a:p>
            <a:pPr marL="0" indent="0" eaLnBrk="1" fontAlgn="auto" hangingPunct="1">
              <a:spcAft>
                <a:spcPts val="0"/>
              </a:spcAft>
              <a:buFont typeface="Arial" pitchFamily="34" charset="0"/>
              <a:buNone/>
              <a:defRPr/>
            </a:pPr>
            <a:r>
              <a:rPr lang="en-US" dirty="0" smtClean="0"/>
              <a:t>Check out his 3-day workshop:</a:t>
            </a:r>
          </a:p>
          <a:p>
            <a:pPr marL="0" indent="0" eaLnBrk="1" fontAlgn="auto" hangingPunct="1">
              <a:spcAft>
                <a:spcPts val="0"/>
              </a:spcAft>
              <a:buFont typeface="Arial" pitchFamily="34" charset="0"/>
              <a:buNone/>
              <a:defRPr/>
            </a:pPr>
            <a:r>
              <a:rPr lang="en-US" dirty="0" smtClean="0"/>
              <a:t>http://www.hebrewseniorlife.org/latent-variable-methods-workshop</a:t>
            </a:r>
          </a:p>
          <a:p>
            <a:pPr eaLnBrk="1" fontAlgn="auto" hangingPunct="1">
              <a:spcAft>
                <a:spcPts val="0"/>
              </a:spcAft>
              <a:buFont typeface="Arial" pitchFamily="34" charset="0"/>
              <a:buChar char="•"/>
              <a:defRPr/>
            </a:pPr>
            <a:endParaRPr lang="en-US" dirty="0" smtClean="0"/>
          </a:p>
        </p:txBody>
      </p:sp>
      <p:sp>
        <p:nvSpPr>
          <p:cNvPr id="4100" name="Rectangle 2"/>
          <p:cNvSpPr txBox="1">
            <a:spLocks noChangeArrowheads="1"/>
          </p:cNvSpPr>
          <p:nvPr/>
        </p:nvSpPr>
        <p:spPr bwMode="auto">
          <a:xfrm>
            <a:off x="609600" y="427038"/>
            <a:ext cx="7391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4400">
                <a:latin typeface="Calibri" pitchFamily="34" charset="0"/>
              </a:rPr>
              <a:t>Thank you, Rich</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pPr eaLnBrk="1" hangingPunct="1"/>
            <a:r>
              <a:rPr lang="en-US" smtClean="0"/>
              <a:t>Chi-square</a:t>
            </a:r>
          </a:p>
        </p:txBody>
      </p:sp>
      <p:sp>
        <p:nvSpPr>
          <p:cNvPr id="38915" name="Content Placeholder 2"/>
          <p:cNvSpPr>
            <a:spLocks noGrp="1"/>
          </p:cNvSpPr>
          <p:nvPr>
            <p:ph idx="1"/>
          </p:nvPr>
        </p:nvSpPr>
        <p:spPr/>
        <p:txBody>
          <a:bodyPr/>
          <a:lstStyle/>
          <a:p>
            <a:pPr eaLnBrk="1" hangingPunct="1"/>
            <a:r>
              <a:rPr lang="en-US" dirty="0" smtClean="0"/>
              <a:t>Educational testing still uses 2x2 tables and chi-squared tests.</a:t>
            </a:r>
          </a:p>
          <a:p>
            <a:pPr eaLnBrk="1" hangingPunct="1"/>
            <a:r>
              <a:rPr lang="en-US" dirty="0" smtClean="0"/>
              <a:t>Pros: conceptually and computationally easy</a:t>
            </a:r>
          </a:p>
          <a:p>
            <a:pPr eaLnBrk="1" hangingPunct="1"/>
            <a:r>
              <a:rPr lang="en-US" dirty="0" smtClean="0"/>
              <a:t>Cons: </a:t>
            </a:r>
          </a:p>
          <a:p>
            <a:pPr lvl="1" eaLnBrk="1" hangingPunct="1"/>
            <a:r>
              <a:rPr lang="en-US" dirty="0" smtClean="0"/>
              <a:t>Needs huge samples with adequate discordance.</a:t>
            </a:r>
          </a:p>
          <a:p>
            <a:pPr lvl="1" eaLnBrk="1" hangingPunct="1"/>
            <a:r>
              <a:rPr lang="en-US" dirty="0" smtClean="0"/>
              <a:t>Need to estimate ability and DIF in separate steps, potentially introducing bias.</a:t>
            </a:r>
          </a:p>
          <a:p>
            <a:pPr lvl="1" eaLnBrk="1" hangingPunct="1"/>
            <a:r>
              <a:rPr lang="en-US" dirty="0" smtClean="0"/>
              <a:t>Assumes ability is unidimensional.</a:t>
            </a:r>
          </a:p>
          <a:p>
            <a:pPr lvl="1" eaLnBrk="1" hangingPunct="1"/>
            <a:endParaRPr lang="en-US" dirty="0" smtClean="0"/>
          </a:p>
          <a:p>
            <a:pPr eaLnBrk="1" hangingPunct="1"/>
            <a:endParaRPr lang="en-US"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pPr eaLnBrk="1" hangingPunct="1"/>
            <a:r>
              <a:rPr lang="en-US" smtClean="0"/>
              <a:t>Logistic Regression</a:t>
            </a:r>
          </a:p>
        </p:txBody>
      </p:sp>
      <p:sp>
        <p:nvSpPr>
          <p:cNvPr id="39939" name="Content Placeholder 2"/>
          <p:cNvSpPr>
            <a:spLocks noGrp="1"/>
          </p:cNvSpPr>
          <p:nvPr>
            <p:ph idx="1"/>
          </p:nvPr>
        </p:nvSpPr>
        <p:spPr/>
        <p:txBody>
          <a:bodyPr/>
          <a:lstStyle/>
          <a:p>
            <a:pPr eaLnBrk="1" hangingPunct="1"/>
            <a:r>
              <a:rPr lang="en-US" smtClean="0"/>
              <a:t>Logistic regression, or ordinal logistic regression for ordinal items.</a:t>
            </a:r>
          </a:p>
          <a:p>
            <a:pPr eaLnBrk="1" hangingPunct="1"/>
            <a:r>
              <a:rPr lang="en-US" smtClean="0"/>
              <a:t>Uses the logistic link for the ICC curve equation:</a:t>
            </a:r>
          </a:p>
          <a:p>
            <a:pPr eaLnBrk="1" hangingPunct="1"/>
            <a:endParaRPr lang="en-US" smtClean="0"/>
          </a:p>
          <a:p>
            <a:pPr eaLnBrk="1" hangingPunct="1"/>
            <a:endParaRPr lang="en-US" smtClean="0"/>
          </a:p>
        </p:txBody>
      </p:sp>
      <p:sp>
        <p:nvSpPr>
          <p:cNvPr id="39940" name="Text Box 3"/>
          <p:cNvSpPr txBox="1">
            <a:spLocks noChangeArrowheads="1"/>
          </p:cNvSpPr>
          <p:nvPr/>
        </p:nvSpPr>
        <p:spPr bwMode="auto">
          <a:xfrm>
            <a:off x="1676400" y="4221163"/>
            <a:ext cx="5105400" cy="7016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4000"/>
              <a:t>P(y</a:t>
            </a:r>
            <a:r>
              <a:rPr lang="en-US" sz="4000" baseline="-25000"/>
              <a:t>ij</a:t>
            </a:r>
            <a:r>
              <a:rPr lang="en-US" sz="4000"/>
              <a:t>=1|</a:t>
            </a:r>
            <a:r>
              <a:rPr lang="en-US" sz="4000">
                <a:latin typeface="Symbol" pitchFamily="18" charset="2"/>
              </a:rPr>
              <a:t>q</a:t>
            </a:r>
            <a:r>
              <a:rPr lang="en-US" sz="4000" baseline="-25000"/>
              <a:t>i</a:t>
            </a:r>
            <a:r>
              <a:rPr lang="en-US" sz="4000"/>
              <a:t>) = F[a</a:t>
            </a:r>
            <a:r>
              <a:rPr lang="en-US" sz="4000" baseline="-25000"/>
              <a:t>j</a:t>
            </a:r>
            <a:r>
              <a:rPr lang="en-US" sz="4000"/>
              <a:t>(</a:t>
            </a:r>
            <a:r>
              <a:rPr lang="en-US" sz="4000">
                <a:latin typeface="Symbol" pitchFamily="18" charset="2"/>
              </a:rPr>
              <a:t>q</a:t>
            </a:r>
            <a:r>
              <a:rPr lang="en-US" sz="4000" baseline="-25000"/>
              <a:t>i</a:t>
            </a:r>
            <a:r>
              <a:rPr lang="en-US" sz="4000"/>
              <a:t>-b</a:t>
            </a:r>
            <a:r>
              <a:rPr lang="en-US" sz="4000" baseline="-25000"/>
              <a:t>j</a:t>
            </a:r>
            <a:r>
              <a:rPr lang="en-US" sz="4000"/>
              <a:t>)]</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smtClean="0"/>
              <a:t> The 2 Parameter Logistic model</a:t>
            </a:r>
          </a:p>
        </p:txBody>
      </p:sp>
      <p:sp>
        <p:nvSpPr>
          <p:cNvPr id="40963" name="Rectangle 4"/>
          <p:cNvSpPr>
            <a:spLocks noGrp="1" noChangeArrowheads="1"/>
          </p:cNvSpPr>
          <p:nvPr>
            <p:ph idx="1"/>
          </p:nvPr>
        </p:nvSpPr>
        <p:spPr/>
        <p:txBody>
          <a:bodyPr/>
          <a:lstStyle/>
          <a:p>
            <a:pPr eaLnBrk="1" hangingPunct="1"/>
            <a:r>
              <a:rPr lang="en-US" dirty="0" err="1" smtClean="0"/>
              <a:t>Logit</a:t>
            </a:r>
            <a:r>
              <a:rPr lang="en-US" dirty="0" smtClean="0"/>
              <a:t> P(Y=1|</a:t>
            </a:r>
            <a:r>
              <a:rPr lang="en-US" i="1" dirty="0" smtClean="0"/>
              <a:t>a,b,</a:t>
            </a:r>
            <a:r>
              <a:rPr lang="en-US" dirty="0" smtClean="0"/>
              <a:t>θ)=</a:t>
            </a:r>
            <a:r>
              <a:rPr lang="en-US" i="1" dirty="0" smtClean="0"/>
              <a:t>Da</a:t>
            </a:r>
            <a:r>
              <a:rPr lang="en-US" dirty="0" smtClean="0"/>
              <a:t>(θ</a:t>
            </a:r>
            <a:r>
              <a:rPr lang="en-US" i="1" dirty="0" smtClean="0"/>
              <a:t>-b</a:t>
            </a:r>
            <a:r>
              <a:rPr lang="en-US" dirty="0" smtClean="0"/>
              <a:t>)</a:t>
            </a:r>
          </a:p>
          <a:p>
            <a:pPr lvl="1" eaLnBrk="1" hangingPunct="1"/>
            <a:r>
              <a:rPr lang="en-US" dirty="0" smtClean="0"/>
              <a:t>Models probability that a person correctly responds to an item given the </a:t>
            </a:r>
            <a:r>
              <a:rPr lang="en-US" u="sng" dirty="0" smtClean="0"/>
              <a:t>item</a:t>
            </a:r>
            <a:r>
              <a:rPr lang="en-US" dirty="0" smtClean="0"/>
              <a:t> parameters (</a:t>
            </a:r>
            <a:r>
              <a:rPr lang="en-US" dirty="0" err="1" smtClean="0"/>
              <a:t>a,b</a:t>
            </a:r>
            <a:r>
              <a:rPr lang="en-US" dirty="0" smtClean="0"/>
              <a:t>) and their </a:t>
            </a:r>
            <a:r>
              <a:rPr lang="en-US" u="sng" dirty="0" smtClean="0"/>
              <a:t>person</a:t>
            </a:r>
            <a:r>
              <a:rPr lang="en-US" dirty="0" smtClean="0"/>
              <a:t> ability level θ</a:t>
            </a:r>
          </a:p>
          <a:p>
            <a:pPr lvl="1" eaLnBrk="1" hangingPunct="1"/>
            <a:r>
              <a:rPr lang="en-US" i="1" dirty="0" smtClean="0"/>
              <a:t>b</a:t>
            </a:r>
            <a:r>
              <a:rPr lang="en-US" dirty="0" smtClean="0"/>
              <a:t> is the </a:t>
            </a:r>
            <a:r>
              <a:rPr lang="en-US" u="sng" dirty="0" smtClean="0"/>
              <a:t>item</a:t>
            </a:r>
            <a:r>
              <a:rPr lang="en-US" dirty="0" smtClean="0"/>
              <a:t> difficulty</a:t>
            </a:r>
          </a:p>
          <a:p>
            <a:pPr lvl="2" eaLnBrk="1" hangingPunct="1"/>
            <a:r>
              <a:rPr lang="en-US" dirty="0" smtClean="0"/>
              <a:t>When θ</a:t>
            </a:r>
            <a:r>
              <a:rPr lang="en-US" i="1" dirty="0" smtClean="0"/>
              <a:t>=b</a:t>
            </a:r>
            <a:r>
              <a:rPr lang="en-US" dirty="0" smtClean="0"/>
              <a:t>, 50% probability of getting the item correct</a:t>
            </a:r>
          </a:p>
          <a:p>
            <a:pPr lvl="1" eaLnBrk="1" hangingPunct="1"/>
            <a:r>
              <a:rPr lang="en-US" i="1" dirty="0" smtClean="0"/>
              <a:t>a</a:t>
            </a:r>
            <a:r>
              <a:rPr lang="en-US" dirty="0" smtClean="0"/>
              <a:t> is </a:t>
            </a:r>
            <a:r>
              <a:rPr lang="en-US" u="sng" dirty="0" smtClean="0"/>
              <a:t>item</a:t>
            </a:r>
            <a:r>
              <a:rPr lang="en-US" dirty="0" smtClean="0"/>
              <a:t> discrimination</a:t>
            </a:r>
          </a:p>
          <a:p>
            <a:pPr lvl="2" eaLnBrk="1" hangingPunct="1"/>
            <a:r>
              <a:rPr lang="en-US" i="1" dirty="0" smtClean="0"/>
              <a:t>a</a:t>
            </a:r>
            <a:r>
              <a:rPr lang="en-US" dirty="0" smtClean="0"/>
              <a:t> determines slope around the point where θ</a:t>
            </a:r>
            <a:r>
              <a:rPr lang="en-US" i="1" dirty="0" smtClean="0"/>
              <a:t>=b</a:t>
            </a:r>
          </a:p>
          <a:p>
            <a:pPr lvl="1" eaLnBrk="1" hangingPunct="1"/>
            <a:r>
              <a:rPr lang="en-US" dirty="0" smtClean="0"/>
              <a:t>D is a constant</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p:cNvSpPr>
            <a:spLocks noGrp="1" noChangeArrowheads="1"/>
          </p:cNvSpPr>
          <p:nvPr>
            <p:ph idx="1"/>
          </p:nvPr>
        </p:nvSpPr>
        <p:spPr/>
        <p:txBody>
          <a:bodyPr/>
          <a:lstStyle/>
          <a:p>
            <a:pPr marL="990600" lvl="1" indent="-533400" eaLnBrk="1" hangingPunct="1">
              <a:buFontTx/>
              <a:buAutoNum type="arabicPeriod"/>
            </a:pPr>
            <a:r>
              <a:rPr lang="en-US" sz="2400" dirty="0" smtClean="0">
                <a:cs typeface="Times New Roman" pitchFamily="18" charset="0"/>
              </a:rPr>
              <a:t>P(Y=1| </a:t>
            </a:r>
            <a:r>
              <a:rPr lang="en-US" sz="2400" dirty="0" smtClean="0"/>
              <a:t>θ</a:t>
            </a:r>
            <a:r>
              <a:rPr lang="en-US" sz="2400" dirty="0" smtClean="0">
                <a:cs typeface="Times New Roman" pitchFamily="18" charset="0"/>
              </a:rPr>
              <a:t>)=f(β</a:t>
            </a:r>
            <a:r>
              <a:rPr lang="en-US" sz="2400" baseline="-25000" dirty="0" smtClean="0">
                <a:cs typeface="Times New Roman" pitchFamily="18" charset="0"/>
              </a:rPr>
              <a:t>1 </a:t>
            </a:r>
            <a:r>
              <a:rPr lang="en-US" sz="2400" dirty="0" smtClean="0"/>
              <a:t>θ</a:t>
            </a:r>
            <a:r>
              <a:rPr lang="en-US" sz="2400" dirty="0" smtClean="0">
                <a:cs typeface="Times New Roman" pitchFamily="18" charset="0"/>
              </a:rPr>
              <a:t>)</a:t>
            </a:r>
          </a:p>
          <a:p>
            <a:pPr marL="990600" lvl="1" indent="-533400" eaLnBrk="1" hangingPunct="1">
              <a:buFontTx/>
              <a:buAutoNum type="arabicPeriod"/>
            </a:pPr>
            <a:r>
              <a:rPr lang="en-US" sz="2400" dirty="0" smtClean="0">
                <a:cs typeface="Times New Roman" pitchFamily="18" charset="0"/>
              </a:rPr>
              <a:t>P(Y=1| </a:t>
            </a:r>
            <a:r>
              <a:rPr lang="en-US" sz="2400" dirty="0" smtClean="0"/>
              <a:t>θ</a:t>
            </a:r>
            <a:r>
              <a:rPr lang="en-US" sz="2400" dirty="0" smtClean="0">
                <a:cs typeface="Times New Roman" pitchFamily="18" charset="0"/>
              </a:rPr>
              <a:t>, group)=f(β</a:t>
            </a:r>
            <a:r>
              <a:rPr lang="en-US" sz="2400" baseline="-25000" dirty="0" smtClean="0">
                <a:cs typeface="Times New Roman" pitchFamily="18" charset="0"/>
              </a:rPr>
              <a:t>1 </a:t>
            </a:r>
            <a:r>
              <a:rPr lang="en-US" sz="2400" dirty="0" smtClean="0"/>
              <a:t>θ</a:t>
            </a:r>
            <a:r>
              <a:rPr lang="en-US" sz="2400" baseline="-25000" dirty="0" smtClean="0">
                <a:cs typeface="Times New Roman" pitchFamily="18" charset="0"/>
              </a:rPr>
              <a:t> </a:t>
            </a:r>
            <a:r>
              <a:rPr lang="en-US" sz="2400" dirty="0" smtClean="0">
                <a:cs typeface="Times New Roman" pitchFamily="18" charset="0"/>
              </a:rPr>
              <a:t>+β</a:t>
            </a:r>
            <a:r>
              <a:rPr lang="en-US" sz="2400" baseline="-25000" dirty="0" smtClean="0">
                <a:cs typeface="Times New Roman" pitchFamily="18" charset="0"/>
              </a:rPr>
              <a:t>2</a:t>
            </a:r>
            <a:r>
              <a:rPr lang="en-US" sz="2400" dirty="0" smtClean="0">
                <a:cs typeface="Times New Roman" pitchFamily="18" charset="0"/>
              </a:rPr>
              <a:t>*group)</a:t>
            </a:r>
          </a:p>
          <a:p>
            <a:pPr marL="990600" lvl="1" indent="-533400" eaLnBrk="1" hangingPunct="1">
              <a:buFontTx/>
              <a:buAutoNum type="arabicPeriod"/>
            </a:pPr>
            <a:r>
              <a:rPr lang="en-US" sz="2400" dirty="0" smtClean="0">
                <a:cs typeface="Times New Roman" pitchFamily="18" charset="0"/>
              </a:rPr>
              <a:t>P(Y=1| </a:t>
            </a:r>
            <a:r>
              <a:rPr lang="en-US" sz="2400" dirty="0" smtClean="0"/>
              <a:t>θ</a:t>
            </a:r>
            <a:r>
              <a:rPr lang="en-US" sz="2400" dirty="0" smtClean="0">
                <a:cs typeface="Times New Roman" pitchFamily="18" charset="0"/>
              </a:rPr>
              <a:t>, group)=f(β</a:t>
            </a:r>
            <a:r>
              <a:rPr lang="en-US" sz="2400" baseline="-25000" dirty="0" smtClean="0">
                <a:cs typeface="Times New Roman" pitchFamily="18" charset="0"/>
              </a:rPr>
              <a:t>1 </a:t>
            </a:r>
            <a:r>
              <a:rPr lang="en-US" sz="2400" dirty="0" smtClean="0"/>
              <a:t>θ</a:t>
            </a:r>
            <a:r>
              <a:rPr lang="en-US" sz="2400" dirty="0" smtClean="0">
                <a:cs typeface="Times New Roman" pitchFamily="18" charset="0"/>
              </a:rPr>
              <a:t> +β</a:t>
            </a:r>
            <a:r>
              <a:rPr lang="en-US" sz="2400" baseline="-25000" dirty="0" smtClean="0">
                <a:cs typeface="Times New Roman" pitchFamily="18" charset="0"/>
              </a:rPr>
              <a:t>2</a:t>
            </a:r>
            <a:r>
              <a:rPr lang="en-US" sz="2400" dirty="0" smtClean="0">
                <a:cs typeface="Times New Roman" pitchFamily="18" charset="0"/>
              </a:rPr>
              <a:t>*group+β</a:t>
            </a:r>
            <a:r>
              <a:rPr lang="en-US" sz="2400" baseline="-25000" dirty="0" smtClean="0">
                <a:cs typeface="Times New Roman" pitchFamily="18" charset="0"/>
              </a:rPr>
              <a:t>3</a:t>
            </a:r>
            <a:r>
              <a:rPr lang="en-US" sz="2400" dirty="0" smtClean="0">
                <a:cs typeface="Times New Roman" pitchFamily="18" charset="0"/>
              </a:rPr>
              <a:t>* </a:t>
            </a:r>
            <a:r>
              <a:rPr lang="en-US" sz="2400" dirty="0" smtClean="0"/>
              <a:t>θ</a:t>
            </a:r>
            <a:r>
              <a:rPr lang="en-US" sz="2400" dirty="0" smtClean="0">
                <a:cs typeface="Times New Roman" pitchFamily="18" charset="0"/>
              </a:rPr>
              <a:t> *group)</a:t>
            </a:r>
          </a:p>
          <a:p>
            <a:pPr marL="457200" lvl="1" indent="0" eaLnBrk="1" hangingPunct="1">
              <a:buNone/>
            </a:pPr>
            <a:endParaRPr lang="en-US" sz="2400" dirty="0" smtClean="0">
              <a:cs typeface="Times New Roman" pitchFamily="18" charset="0"/>
            </a:endParaRPr>
          </a:p>
          <a:p>
            <a:pPr marL="4133850" lvl="8" indent="-533400">
              <a:buFontTx/>
              <a:buAutoNum type="arabicPeriod"/>
            </a:pPr>
            <a:endParaRPr lang="en-US" sz="2400" dirty="0" smtClean="0">
              <a:cs typeface="Times New Roman" pitchFamily="18" charset="0"/>
            </a:endParaRPr>
          </a:p>
          <a:p>
            <a:pPr marL="990600" lvl="1" indent="-533400" eaLnBrk="1" hangingPunct="1"/>
            <a:r>
              <a:rPr lang="en-US" sz="2400" dirty="0" smtClean="0">
                <a:cs typeface="Times New Roman" pitchFamily="18" charset="0"/>
              </a:rPr>
              <a:t>Uniform DIF: Compare models 1 and 2.</a:t>
            </a:r>
          </a:p>
          <a:p>
            <a:pPr marL="990600" lvl="1" indent="-533400" eaLnBrk="1" hangingPunct="1"/>
            <a:r>
              <a:rPr lang="en-US" sz="2400" dirty="0" smtClean="0">
                <a:cs typeface="Times New Roman" pitchFamily="18" charset="0"/>
              </a:rPr>
              <a:t>Non-Uniform DIF: Compare models 2 and 3. </a:t>
            </a:r>
          </a:p>
          <a:p>
            <a:pPr marL="2209800" lvl="4" indent="-381000" eaLnBrk="1" hangingPunct="1">
              <a:buFontTx/>
              <a:buNone/>
            </a:pPr>
            <a:endParaRPr lang="en-US" dirty="0" smtClean="0">
              <a:latin typeface="Arial" charset="0"/>
              <a:cs typeface="Times New Roman" pitchFamily="18" charset="0"/>
            </a:endParaRPr>
          </a:p>
        </p:txBody>
      </p:sp>
      <p:sp>
        <p:nvSpPr>
          <p:cNvPr id="41987" name="Title 1"/>
          <p:cNvSpPr>
            <a:spLocks noGrp="1"/>
          </p:cNvSpPr>
          <p:nvPr>
            <p:ph type="title"/>
          </p:nvPr>
        </p:nvSpPr>
        <p:spPr/>
        <p:txBody>
          <a:bodyPr/>
          <a:lstStyle/>
          <a:p>
            <a:pPr eaLnBrk="1" hangingPunct="1"/>
            <a:r>
              <a:rPr lang="en-US" smtClean="0"/>
              <a:t>Logistic Regression</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pPr eaLnBrk="1" hangingPunct="1"/>
            <a:r>
              <a:rPr lang="en-US" smtClean="0"/>
              <a:t> </a:t>
            </a:r>
          </a:p>
        </p:txBody>
      </p:sp>
      <p:sp>
        <p:nvSpPr>
          <p:cNvPr id="3" name="Content Placeholder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dirty="0" smtClean="0"/>
              <a:t>Pros: </a:t>
            </a:r>
          </a:p>
          <a:p>
            <a:pPr lvl="1" eaLnBrk="1" fontAlgn="auto" hangingPunct="1">
              <a:spcAft>
                <a:spcPts val="0"/>
              </a:spcAft>
              <a:buFont typeface="Arial" pitchFamily="34" charset="0"/>
              <a:buChar char="–"/>
              <a:defRPr/>
            </a:pPr>
            <a:r>
              <a:rPr lang="en-US" dirty="0" smtClean="0"/>
              <a:t>Handles fairly small samples. </a:t>
            </a:r>
          </a:p>
          <a:p>
            <a:pPr lvl="1" eaLnBrk="1" fontAlgn="auto" hangingPunct="1">
              <a:spcAft>
                <a:spcPts val="0"/>
              </a:spcAft>
              <a:buFont typeface="Arial" pitchFamily="34" charset="0"/>
              <a:buChar char="–"/>
              <a:defRPr/>
            </a:pPr>
            <a:r>
              <a:rPr lang="en-US" dirty="0" smtClean="0"/>
              <a:t>Quick and easy if you’ve got Stata and </a:t>
            </a:r>
            <a:r>
              <a:rPr lang="en-US" dirty="0" err="1" smtClean="0"/>
              <a:t>Parscale</a:t>
            </a:r>
            <a:r>
              <a:rPr lang="en-US" dirty="0" smtClean="0"/>
              <a:t>, or R</a:t>
            </a:r>
          </a:p>
          <a:p>
            <a:pPr eaLnBrk="1" fontAlgn="auto" hangingPunct="1">
              <a:spcAft>
                <a:spcPts val="0"/>
              </a:spcAft>
              <a:buFont typeface="Arial" pitchFamily="34" charset="0"/>
              <a:buChar char="•"/>
              <a:defRPr/>
            </a:pPr>
            <a:r>
              <a:rPr lang="en-US" dirty="0" smtClean="0"/>
              <a:t>Cons:  </a:t>
            </a:r>
          </a:p>
          <a:p>
            <a:pPr lvl="1" eaLnBrk="1" fontAlgn="auto" hangingPunct="1">
              <a:spcAft>
                <a:spcPts val="0"/>
              </a:spcAft>
              <a:buFont typeface="Arial" pitchFamily="34" charset="0"/>
              <a:buChar char="–"/>
              <a:defRPr/>
            </a:pPr>
            <a:r>
              <a:rPr lang="en-US" dirty="0" smtClean="0"/>
              <a:t>Need to estimate ability and DIF in separate steps, potentially introducing bias.</a:t>
            </a:r>
          </a:p>
          <a:p>
            <a:pPr lvl="1" eaLnBrk="1" fontAlgn="auto" hangingPunct="1">
              <a:spcAft>
                <a:spcPts val="0"/>
              </a:spcAft>
              <a:buFont typeface="Arial" pitchFamily="34" charset="0"/>
              <a:buChar char="–"/>
              <a:defRPr/>
            </a:pPr>
            <a:r>
              <a:rPr lang="en-US" dirty="0" smtClean="0"/>
              <a:t>Assumes ability is unidimensional.</a:t>
            </a:r>
          </a:p>
          <a:p>
            <a:pPr lvl="1" eaLnBrk="1" fontAlgn="auto" hangingPunct="1">
              <a:spcAft>
                <a:spcPts val="0"/>
              </a:spcAft>
              <a:buFont typeface="Arial" pitchFamily="34" charset="0"/>
              <a:buChar char="–"/>
              <a:defRPr/>
            </a:pPr>
            <a:r>
              <a:rPr lang="en-US" dirty="0" smtClean="0"/>
              <a:t>Need specific software.</a:t>
            </a:r>
          </a:p>
          <a:p>
            <a:pPr eaLnBrk="1" fontAlgn="auto" hangingPunct="1">
              <a:spcAft>
                <a:spcPts val="0"/>
              </a:spcAft>
              <a:buFont typeface="Arial" pitchFamily="34" charset="0"/>
              <a:buChar char="•"/>
              <a:defRPr/>
            </a:pPr>
            <a:endParaRPr lang="en-US" dirty="0" smtClean="0"/>
          </a:p>
        </p:txBody>
      </p:sp>
      <p:sp>
        <p:nvSpPr>
          <p:cNvPr id="37892" name="Title 1"/>
          <p:cNvSpPr txBox="1">
            <a:spLocks/>
          </p:cNvSpPr>
          <p:nvPr/>
        </p:nvSpPr>
        <p:spPr bwMode="auto">
          <a:xfrm>
            <a:off x="609600" y="4270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US" sz="4400" dirty="0" smtClean="0">
                <a:latin typeface="Calibri" pitchFamily="34" charset="0"/>
              </a:rPr>
              <a:t>Logistic </a:t>
            </a:r>
            <a:r>
              <a:rPr lang="en-US" sz="4400" dirty="0" smtClean="0">
                <a:latin typeface="+mj-lt"/>
              </a:rPr>
              <a:t>Regression</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pPr eaLnBrk="1" hangingPunct="1"/>
            <a:r>
              <a:rPr lang="en-US" smtClean="0"/>
              <a:t>Latent Variable Modeling</a:t>
            </a:r>
          </a:p>
        </p:txBody>
      </p:sp>
      <p:sp>
        <p:nvSpPr>
          <p:cNvPr id="44035" name="Content Placeholder 2"/>
          <p:cNvSpPr>
            <a:spLocks noGrp="1"/>
          </p:cNvSpPr>
          <p:nvPr>
            <p:ph idx="1"/>
          </p:nvPr>
        </p:nvSpPr>
        <p:spPr/>
        <p:txBody>
          <a:bodyPr/>
          <a:lstStyle/>
          <a:p>
            <a:pPr eaLnBrk="1" hangingPunct="1"/>
            <a:r>
              <a:rPr lang="en-US" dirty="0" smtClean="0"/>
              <a:t>Single and 2-group MIMIC* models.</a:t>
            </a:r>
          </a:p>
          <a:p>
            <a:pPr eaLnBrk="1" hangingPunct="1"/>
            <a:r>
              <a:rPr lang="en-US" dirty="0" smtClean="0"/>
              <a:t>“We” use Mplus for this.</a:t>
            </a:r>
          </a:p>
          <a:p>
            <a:pPr eaLnBrk="1" hangingPunct="1"/>
            <a:r>
              <a:rPr lang="en-US" dirty="0" smtClean="0"/>
              <a:t>Compare the loadings and intercepts of the test items.</a:t>
            </a:r>
          </a:p>
          <a:p>
            <a:pPr eaLnBrk="1" hangingPunct="1"/>
            <a:endParaRPr lang="en-US" dirty="0" smtClean="0"/>
          </a:p>
          <a:p>
            <a:pPr eaLnBrk="1" hangingPunct="1"/>
            <a:endParaRPr lang="en-US" dirty="0"/>
          </a:p>
          <a:p>
            <a:pPr marL="0" indent="0" eaLnBrk="1" hangingPunct="1">
              <a:buNone/>
            </a:pPr>
            <a:r>
              <a:rPr lang="en-US" sz="2400" dirty="0" smtClean="0"/>
              <a:t>* Multiple Indicators Multiple Causes</a:t>
            </a:r>
          </a:p>
          <a:p>
            <a:pPr marL="0" indent="0" eaLnBrk="1" hangingPunct="1">
              <a:buNone/>
            </a:pPr>
            <a:endParaRPr lang="en-US"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smtClean="0"/>
              <a:t>Factor Analysis with Covariates</a:t>
            </a:r>
          </a:p>
        </p:txBody>
      </p:sp>
      <p:graphicFrame>
        <p:nvGraphicFramePr>
          <p:cNvPr id="45059" name="Object 3"/>
          <p:cNvGraphicFramePr>
            <a:graphicFrameLocks noGrp="1" noChangeAspect="1"/>
          </p:cNvGraphicFramePr>
          <p:nvPr>
            <p:ph idx="4294967295"/>
          </p:nvPr>
        </p:nvGraphicFramePr>
        <p:xfrm>
          <a:off x="635000" y="2243138"/>
          <a:ext cx="3708400" cy="2997200"/>
        </p:xfrm>
        <a:graphic>
          <a:graphicData uri="http://schemas.openxmlformats.org/presentationml/2006/ole">
            <mc:AlternateContent xmlns:mc="http://schemas.openxmlformats.org/markup-compatibility/2006">
              <mc:Choice xmlns:v="urn:schemas-microsoft-com:vml" Requires="v">
                <p:oleObj spid="_x0000_s45071" name="SmartDraw" r:id="rId3" imgW="3823716" imgH="3090672" progId="">
                  <p:embed/>
                </p:oleObj>
              </mc:Choice>
              <mc:Fallback>
                <p:oleObj name="SmartDraw" r:id="rId3" imgW="3823716" imgH="3090672" progId="">
                  <p:embed/>
                  <p:pic>
                    <p:nvPicPr>
                      <p:cNvPr id="0" name="Picture 13"/>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5000" y="2243138"/>
                        <a:ext cx="3708400" cy="299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060" name="Object 4"/>
          <p:cNvGraphicFramePr>
            <a:graphicFrameLocks noGrp="1" noChangeAspect="1"/>
          </p:cNvGraphicFramePr>
          <p:nvPr>
            <p:ph idx="1"/>
          </p:nvPr>
        </p:nvGraphicFramePr>
        <p:xfrm>
          <a:off x="4460875" y="1652588"/>
          <a:ext cx="4443413" cy="4506912"/>
        </p:xfrm>
        <a:graphic>
          <a:graphicData uri="http://schemas.openxmlformats.org/presentationml/2006/ole">
            <mc:AlternateContent xmlns:mc="http://schemas.openxmlformats.org/markup-compatibility/2006">
              <mc:Choice xmlns:v="urn:schemas-microsoft-com:vml" Requires="v">
                <p:oleObj spid="_x0000_s45072" name="Document" r:id="rId6" imgW="4718304" imgH="4785190" progId="Word.Document.8">
                  <p:embed/>
                </p:oleObj>
              </mc:Choice>
              <mc:Fallback>
                <p:oleObj name="Document" r:id="rId6" imgW="4718304" imgH="4785190" progId="Word.Document.8">
                  <p:embed/>
                  <p:pic>
                    <p:nvPicPr>
                      <p:cNvPr id="0" name="Picture 14"/>
                      <p:cNvPicPr>
                        <a:picLocks noGrp="1"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60875" y="1652588"/>
                        <a:ext cx="4443413" cy="45069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smtClean="0"/>
              <a:t>Multiple Group (MG) MIMIC</a:t>
            </a:r>
          </a:p>
        </p:txBody>
      </p:sp>
      <p:graphicFrame>
        <p:nvGraphicFramePr>
          <p:cNvPr id="46083" name="Object 3"/>
          <p:cNvGraphicFramePr>
            <a:graphicFrameLocks noGrp="1" noChangeAspect="1"/>
          </p:cNvGraphicFramePr>
          <p:nvPr>
            <p:ph idx="4294967295"/>
          </p:nvPr>
        </p:nvGraphicFramePr>
        <p:xfrm>
          <a:off x="609600" y="1981200"/>
          <a:ext cx="8077200" cy="3730625"/>
        </p:xfrm>
        <a:graphic>
          <a:graphicData uri="http://schemas.openxmlformats.org/presentationml/2006/ole">
            <mc:AlternateContent xmlns:mc="http://schemas.openxmlformats.org/markup-compatibility/2006">
              <mc:Choice xmlns:v="urn:schemas-microsoft-com:vml" Requires="v">
                <p:oleObj spid="_x0000_s46089" name="SmartDraw" r:id="rId3" imgW="8194548" imgH="3785616" progId="">
                  <p:embed/>
                </p:oleObj>
              </mc:Choice>
              <mc:Fallback>
                <p:oleObj name="SmartDraw" r:id="rId3" imgW="8194548" imgH="3785616" progId="">
                  <p:embed/>
                  <p:pic>
                    <p:nvPicPr>
                      <p:cNvPr id="0" name="Picture 8"/>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1981200"/>
                        <a:ext cx="8077200" cy="3730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rmAutofit fontScale="77500" lnSpcReduction="20000"/>
          </a:bodyPr>
          <a:lstStyle/>
          <a:p>
            <a:pPr eaLnBrk="1" fontAlgn="auto" hangingPunct="1">
              <a:spcAft>
                <a:spcPts val="0"/>
              </a:spcAft>
              <a:buFont typeface="Arial" pitchFamily="34" charset="0"/>
              <a:buChar char="•"/>
              <a:defRPr/>
            </a:pPr>
            <a:r>
              <a:rPr lang="en-US" sz="3500" dirty="0" smtClean="0"/>
              <a:t>Pros</a:t>
            </a:r>
            <a:r>
              <a:rPr lang="en-US" dirty="0" smtClean="0"/>
              <a:t>:</a:t>
            </a:r>
          </a:p>
          <a:p>
            <a:pPr lvl="1" eaLnBrk="1" fontAlgn="auto" hangingPunct="1">
              <a:spcAft>
                <a:spcPts val="0"/>
              </a:spcAft>
              <a:buFont typeface="Arial" pitchFamily="34" charset="0"/>
              <a:buChar char="–"/>
              <a:defRPr/>
            </a:pPr>
            <a:r>
              <a:rPr lang="en-US" sz="3300" dirty="0" smtClean="0"/>
              <a:t>Simultaneous modeling of differences in ability and item-level performance</a:t>
            </a:r>
          </a:p>
          <a:p>
            <a:pPr lvl="1" eaLnBrk="1" fontAlgn="auto" hangingPunct="1">
              <a:spcAft>
                <a:spcPts val="0"/>
              </a:spcAft>
              <a:buFont typeface="Arial" pitchFamily="34" charset="0"/>
              <a:buChar char="–"/>
              <a:defRPr/>
            </a:pPr>
            <a:r>
              <a:rPr lang="en-US" sz="3300" dirty="0" smtClean="0"/>
              <a:t>Capable of handling multidimensional constructs</a:t>
            </a:r>
          </a:p>
          <a:p>
            <a:pPr lvl="1" eaLnBrk="1" fontAlgn="auto" hangingPunct="1">
              <a:spcAft>
                <a:spcPts val="0"/>
              </a:spcAft>
              <a:buFont typeface="Arial" pitchFamily="34" charset="0"/>
              <a:buChar char="–"/>
              <a:defRPr/>
            </a:pPr>
            <a:r>
              <a:rPr lang="en-US" sz="3300" dirty="0" smtClean="0"/>
              <a:t>Can use continuous variables for Uniform DIF</a:t>
            </a:r>
          </a:p>
          <a:p>
            <a:pPr lvl="1" eaLnBrk="1" fontAlgn="auto" hangingPunct="1">
              <a:spcAft>
                <a:spcPts val="0"/>
              </a:spcAft>
              <a:buFont typeface="Arial" pitchFamily="34" charset="0"/>
              <a:buChar char="–"/>
              <a:defRPr/>
            </a:pPr>
            <a:endParaRPr lang="en-US" sz="3000" dirty="0" smtClean="0"/>
          </a:p>
          <a:p>
            <a:pPr eaLnBrk="1" fontAlgn="auto" hangingPunct="1">
              <a:spcAft>
                <a:spcPts val="0"/>
              </a:spcAft>
              <a:buFont typeface="Arial" pitchFamily="34" charset="0"/>
              <a:buChar char="•"/>
              <a:defRPr/>
            </a:pPr>
            <a:r>
              <a:rPr lang="en-US" sz="3500" dirty="0" smtClean="0"/>
              <a:t>Cons</a:t>
            </a:r>
            <a:r>
              <a:rPr lang="en-US" dirty="0" smtClean="0"/>
              <a:t>:</a:t>
            </a:r>
          </a:p>
          <a:p>
            <a:pPr lvl="1" eaLnBrk="1" fontAlgn="auto" hangingPunct="1">
              <a:spcAft>
                <a:spcPts val="0"/>
              </a:spcAft>
              <a:buFont typeface="Arial" pitchFamily="34" charset="0"/>
              <a:buChar char="–"/>
              <a:defRPr/>
            </a:pPr>
            <a:r>
              <a:rPr lang="en-US" sz="3300" dirty="0" smtClean="0"/>
              <a:t>Not precisely the IRT model</a:t>
            </a:r>
          </a:p>
          <a:p>
            <a:pPr lvl="1" eaLnBrk="1" fontAlgn="auto" hangingPunct="1">
              <a:spcAft>
                <a:spcPts val="0"/>
              </a:spcAft>
              <a:buFont typeface="Arial" pitchFamily="34" charset="0"/>
              <a:buChar char="–"/>
              <a:defRPr/>
            </a:pPr>
            <a:r>
              <a:rPr lang="en-US" sz="3300" dirty="0" smtClean="0"/>
              <a:t>Modeling Non-Uniform DIF a challenge (Multiple Group models required)</a:t>
            </a:r>
          </a:p>
          <a:p>
            <a:pPr lvl="1" eaLnBrk="1" fontAlgn="auto" hangingPunct="1">
              <a:spcAft>
                <a:spcPts val="0"/>
              </a:spcAft>
              <a:buFont typeface="Arial" pitchFamily="34" charset="0"/>
              <a:buChar char="–"/>
              <a:defRPr/>
            </a:pPr>
            <a:r>
              <a:rPr lang="en-US" sz="3300" dirty="0" smtClean="0"/>
              <a:t>Need specialized software.</a:t>
            </a:r>
          </a:p>
          <a:p>
            <a:pPr lvl="1" eaLnBrk="1" fontAlgn="auto" hangingPunct="1">
              <a:spcAft>
                <a:spcPts val="0"/>
              </a:spcAft>
              <a:buFont typeface="Arial" pitchFamily="34" charset="0"/>
              <a:buChar char="–"/>
              <a:defRPr/>
            </a:pPr>
            <a:endParaRPr lang="en-US" dirty="0" smtClean="0"/>
          </a:p>
          <a:p>
            <a:pPr lvl="1" eaLnBrk="1" fontAlgn="auto" hangingPunct="1">
              <a:spcAft>
                <a:spcPts val="0"/>
              </a:spcAft>
              <a:buFont typeface="Arial" pitchFamily="34" charset="0"/>
              <a:buChar char="–"/>
              <a:defRPr/>
            </a:pPr>
            <a:endParaRPr lang="en-US" dirty="0" smtClean="0"/>
          </a:p>
          <a:p>
            <a:pPr eaLnBrk="1" fontAlgn="auto" hangingPunct="1">
              <a:spcAft>
                <a:spcPts val="0"/>
              </a:spcAft>
              <a:buFont typeface="Arial" pitchFamily="34" charset="0"/>
              <a:buChar char="•"/>
              <a:defRPr/>
            </a:pPr>
            <a:endParaRPr lang="en-US" dirty="0" smtClean="0"/>
          </a:p>
        </p:txBody>
      </p:sp>
      <p:sp>
        <p:nvSpPr>
          <p:cNvPr id="47107" name="Title 1"/>
          <p:cNvSpPr>
            <a:spLocks noGrp="1"/>
          </p:cNvSpPr>
          <p:nvPr>
            <p:ph type="title"/>
          </p:nvPr>
        </p:nvSpPr>
        <p:spPr/>
        <p:txBody>
          <a:bodyPr/>
          <a:lstStyle/>
          <a:p>
            <a:pPr eaLnBrk="1" hangingPunct="1"/>
            <a:r>
              <a:rPr lang="en-US" smtClean="0"/>
              <a:t>Latent Variable Modeling</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smtClean="0">
                <a:latin typeface="Arial Rounded MT Bold" pitchFamily="34" charset="0"/>
              </a:rPr>
              <a:t> </a:t>
            </a:r>
          </a:p>
        </p:txBody>
      </p:sp>
      <p:sp>
        <p:nvSpPr>
          <p:cNvPr id="48131" name="Rectangle 3"/>
          <p:cNvSpPr>
            <a:spLocks noGrp="1" noChangeArrowheads="1"/>
          </p:cNvSpPr>
          <p:nvPr>
            <p:ph idx="1"/>
          </p:nvPr>
        </p:nvSpPr>
        <p:spPr/>
        <p:txBody>
          <a:bodyPr/>
          <a:lstStyle/>
          <a:p>
            <a:pPr marL="0" indent="0" eaLnBrk="1" hangingPunct="1">
              <a:buFont typeface="Arial" charset="0"/>
              <a:buNone/>
            </a:pPr>
            <a:r>
              <a:rPr lang="en-US" smtClean="0"/>
              <a:t>5.  What do we do when we find DIF?</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t>Outline</a:t>
            </a:r>
          </a:p>
        </p:txBody>
      </p:sp>
      <p:sp>
        <p:nvSpPr>
          <p:cNvPr id="5123" name="Rectangle 3"/>
          <p:cNvSpPr>
            <a:spLocks noGrp="1" noChangeArrowheads="1"/>
          </p:cNvSpPr>
          <p:nvPr>
            <p:ph idx="1"/>
          </p:nvPr>
        </p:nvSpPr>
        <p:spPr/>
        <p:txBody>
          <a:bodyPr/>
          <a:lstStyle/>
          <a:p>
            <a:pPr marL="514350" indent="-514350" eaLnBrk="1" hangingPunct="1">
              <a:buFont typeface="Calibri" pitchFamily="34" charset="0"/>
              <a:buAutoNum type="arabicPeriod"/>
            </a:pPr>
            <a:r>
              <a:rPr lang="en-US" smtClean="0"/>
              <a:t>Why do we care about DIF?</a:t>
            </a:r>
          </a:p>
          <a:p>
            <a:pPr marL="514350" indent="-514350" eaLnBrk="1" hangingPunct="1">
              <a:buFont typeface="Calibri" pitchFamily="34" charset="0"/>
              <a:buAutoNum type="arabicPeriod"/>
            </a:pPr>
            <a:r>
              <a:rPr lang="en-US" smtClean="0"/>
              <a:t>A few notes about Item response theory</a:t>
            </a:r>
          </a:p>
          <a:p>
            <a:pPr marL="514350" indent="-514350" eaLnBrk="1" hangingPunct="1">
              <a:buFont typeface="Calibri" pitchFamily="34" charset="0"/>
              <a:buAutoNum type="arabicPeriod"/>
            </a:pPr>
            <a:r>
              <a:rPr lang="en-US" smtClean="0"/>
              <a:t>What is DIF?</a:t>
            </a:r>
          </a:p>
          <a:p>
            <a:pPr marL="514350" indent="-514350" eaLnBrk="1" hangingPunct="1">
              <a:buFont typeface="Calibri" pitchFamily="34" charset="0"/>
              <a:buAutoNum type="arabicPeriod"/>
            </a:pPr>
            <a:r>
              <a:rPr lang="en-US" smtClean="0"/>
              <a:t>How do we find DIF?</a:t>
            </a:r>
          </a:p>
          <a:p>
            <a:pPr marL="514350" indent="-514350" eaLnBrk="1" hangingPunct="1">
              <a:buFont typeface="Calibri" pitchFamily="34" charset="0"/>
              <a:buAutoNum type="arabicPeriod"/>
            </a:pPr>
            <a:r>
              <a:rPr lang="en-US" smtClean="0"/>
              <a:t>What do we do when we find DIF?</a:t>
            </a:r>
          </a:p>
          <a:p>
            <a:pPr marL="514350" indent="-514350" eaLnBrk="1" hangingPunct="1">
              <a:buFont typeface="Calibri" pitchFamily="34" charset="0"/>
              <a:buAutoNum type="arabicPeriod"/>
            </a:pPr>
            <a:r>
              <a:rPr lang="en-US" smtClean="0"/>
              <a:t>Does DIF matter?</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idx="1"/>
          </p:nvPr>
        </p:nvSpPr>
        <p:spPr/>
        <p:txBody>
          <a:bodyPr/>
          <a:lstStyle/>
          <a:p>
            <a:pPr eaLnBrk="1" hangingPunct="1">
              <a:lnSpc>
                <a:spcPct val="90000"/>
              </a:lnSpc>
            </a:pPr>
            <a:r>
              <a:rPr lang="en-US" dirty="0" smtClean="0"/>
              <a:t>In educational settings, often items with DIF are discarded.</a:t>
            </a:r>
          </a:p>
          <a:p>
            <a:pPr eaLnBrk="1" hangingPunct="1">
              <a:lnSpc>
                <a:spcPct val="90000"/>
              </a:lnSpc>
            </a:pPr>
            <a:endParaRPr lang="en-US" dirty="0" smtClean="0"/>
          </a:p>
          <a:p>
            <a:pPr eaLnBrk="1" hangingPunct="1">
              <a:lnSpc>
                <a:spcPct val="90000"/>
              </a:lnSpc>
            </a:pPr>
            <a:r>
              <a:rPr lang="en-US" dirty="0" smtClean="0"/>
              <a:t>Unattractive option for us</a:t>
            </a:r>
          </a:p>
          <a:p>
            <a:pPr lvl="1" eaLnBrk="1" hangingPunct="1">
              <a:lnSpc>
                <a:spcPct val="90000"/>
              </a:lnSpc>
            </a:pPr>
            <a:r>
              <a:rPr lang="en-US" dirty="0" smtClean="0"/>
              <a:t>Tests are too short as it is.</a:t>
            </a:r>
          </a:p>
          <a:p>
            <a:pPr lvl="1" eaLnBrk="1" hangingPunct="1">
              <a:lnSpc>
                <a:spcPct val="90000"/>
              </a:lnSpc>
            </a:pPr>
            <a:r>
              <a:rPr lang="en-US" dirty="0" smtClean="0"/>
              <a:t>Lose variation and precision.</a:t>
            </a:r>
          </a:p>
          <a:p>
            <a:pPr lvl="1" eaLnBrk="1" hangingPunct="1">
              <a:lnSpc>
                <a:spcPct val="90000"/>
              </a:lnSpc>
            </a:pPr>
            <a:r>
              <a:rPr lang="en-US" dirty="0" smtClean="0"/>
              <a:t>DIF doesn’t mean that the item doesn’t measure the underlying construct at all, just that it does so differently in different groups.</a:t>
            </a:r>
          </a:p>
        </p:txBody>
      </p:sp>
      <p:sp>
        <p:nvSpPr>
          <p:cNvPr id="49155" name="Rectangle 2"/>
          <p:cNvSpPr>
            <a:spLocks noGrp="1" noChangeArrowheads="1"/>
          </p:cNvSpPr>
          <p:nvPr>
            <p:ph type="title"/>
          </p:nvPr>
        </p:nvSpPr>
        <p:spPr/>
        <p:txBody>
          <a:bodyPr/>
          <a:lstStyle/>
          <a:p>
            <a:pPr eaLnBrk="1" hangingPunct="1"/>
            <a:r>
              <a:rPr lang="en-US" smtClean="0"/>
              <a:t>Discard the item?</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smtClean="0"/>
              <a:t>Better to account for the DIF</a:t>
            </a:r>
          </a:p>
        </p:txBody>
      </p:sp>
      <p:sp>
        <p:nvSpPr>
          <p:cNvPr id="50179" name="Rectangle 3"/>
          <p:cNvSpPr>
            <a:spLocks noGrp="1" noChangeArrowheads="1"/>
          </p:cNvSpPr>
          <p:nvPr>
            <p:ph idx="1"/>
          </p:nvPr>
        </p:nvSpPr>
        <p:spPr/>
        <p:txBody>
          <a:bodyPr/>
          <a:lstStyle/>
          <a:p>
            <a:pPr lvl="1" eaLnBrk="1" hangingPunct="1">
              <a:lnSpc>
                <a:spcPct val="90000"/>
              </a:lnSpc>
              <a:buFont typeface="Arial" charset="0"/>
              <a:buChar char="•"/>
            </a:pPr>
            <a:r>
              <a:rPr lang="en-US" sz="3200" smtClean="0"/>
              <a:t>In logistic regression:</a:t>
            </a:r>
          </a:p>
          <a:p>
            <a:pPr lvl="2" eaLnBrk="1" hangingPunct="1">
              <a:lnSpc>
                <a:spcPct val="90000"/>
              </a:lnSpc>
            </a:pPr>
            <a:r>
              <a:rPr lang="en-US" sz="2800" smtClean="0"/>
              <a:t>Constrain parameters for DIF-free items to be identical across groups</a:t>
            </a:r>
          </a:p>
          <a:p>
            <a:pPr lvl="2" eaLnBrk="1" hangingPunct="1">
              <a:lnSpc>
                <a:spcPct val="90000"/>
              </a:lnSpc>
            </a:pPr>
            <a:r>
              <a:rPr lang="en-US" sz="2800" smtClean="0"/>
              <a:t>Estimate parameters for items found with DIF separately in appropriate groups</a:t>
            </a:r>
          </a:p>
          <a:p>
            <a:pPr lvl="1" eaLnBrk="1" hangingPunct="1">
              <a:lnSpc>
                <a:spcPct val="90000"/>
              </a:lnSpc>
            </a:pPr>
            <a:endParaRPr lang="en-US" smtClean="0"/>
          </a:p>
          <a:p>
            <a:pPr lvl="1" eaLnBrk="1" hangingPunct="1">
              <a:lnSpc>
                <a:spcPct val="90000"/>
              </a:lnSpc>
              <a:buFont typeface="Arial" charset="0"/>
              <a:buChar char="•"/>
            </a:pPr>
            <a:r>
              <a:rPr lang="en-US" sz="3200" smtClean="0"/>
              <a:t>In latent variable modeling, it’s all one big model.</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dirty="0" smtClean="0"/>
              <a:t>If we account for DIF, is the test unbiased?</a:t>
            </a:r>
          </a:p>
        </p:txBody>
      </p:sp>
      <p:sp>
        <p:nvSpPr>
          <p:cNvPr id="51203" name="Rectangle 3"/>
          <p:cNvSpPr>
            <a:spLocks noGrp="1" noChangeArrowheads="1"/>
          </p:cNvSpPr>
          <p:nvPr>
            <p:ph idx="1"/>
          </p:nvPr>
        </p:nvSpPr>
        <p:spPr/>
        <p:txBody>
          <a:bodyPr/>
          <a:lstStyle/>
          <a:p>
            <a:pPr eaLnBrk="1" hangingPunct="1">
              <a:lnSpc>
                <a:spcPct val="90000"/>
              </a:lnSpc>
            </a:pPr>
            <a:endParaRPr lang="en-US" dirty="0" smtClean="0"/>
          </a:p>
          <a:p>
            <a:pPr eaLnBrk="1" hangingPunct="1">
              <a:lnSpc>
                <a:spcPct val="90000"/>
              </a:lnSpc>
            </a:pPr>
            <a:r>
              <a:rPr lang="en-US" dirty="0" smtClean="0"/>
              <a:t>We can only adjust for measured covariates.</a:t>
            </a:r>
          </a:p>
          <a:p>
            <a:pPr eaLnBrk="1" hangingPunct="1">
              <a:lnSpc>
                <a:spcPct val="90000"/>
              </a:lnSpc>
            </a:pPr>
            <a:r>
              <a:rPr lang="en-US" dirty="0" smtClean="0"/>
              <a:t>Confounders such as education level may mean different things for different groups.</a:t>
            </a:r>
          </a:p>
          <a:p>
            <a:pPr eaLnBrk="1" hangingPunct="1">
              <a:lnSpc>
                <a:spcPct val="90000"/>
              </a:lnSpc>
            </a:pPr>
            <a:r>
              <a:rPr lang="en-US" dirty="0" smtClean="0"/>
              <a:t>We may lack power or the data may be too sparse to account for all the DIF.</a:t>
            </a:r>
          </a:p>
          <a:p>
            <a:pPr eaLnBrk="1" hangingPunct="1">
              <a:lnSpc>
                <a:spcPct val="90000"/>
              </a:lnSpc>
            </a:pPr>
            <a:r>
              <a:rPr lang="en-US" dirty="0" smtClean="0"/>
              <a:t>If most of the items on a test are biased, it’s hard to get anywhere.</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smtClean="0">
                <a:latin typeface="Arial Rounded MT Bold" pitchFamily="34" charset="0"/>
              </a:rPr>
              <a:t> </a:t>
            </a:r>
          </a:p>
        </p:txBody>
      </p:sp>
      <p:sp>
        <p:nvSpPr>
          <p:cNvPr id="52227" name="Rectangle 3"/>
          <p:cNvSpPr>
            <a:spLocks noGrp="1" noChangeArrowheads="1"/>
          </p:cNvSpPr>
          <p:nvPr>
            <p:ph idx="1"/>
          </p:nvPr>
        </p:nvSpPr>
        <p:spPr/>
        <p:txBody>
          <a:bodyPr/>
          <a:lstStyle/>
          <a:p>
            <a:pPr marL="0" indent="0" eaLnBrk="1" hangingPunct="1">
              <a:buFont typeface="Arial" charset="0"/>
              <a:buNone/>
            </a:pPr>
            <a:r>
              <a:rPr lang="en-US" smtClean="0"/>
              <a:t>6.  Does DIF matter?</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pPr eaLnBrk="1" hangingPunct="1"/>
            <a:r>
              <a:rPr lang="en-US" smtClean="0"/>
              <a:t> DIF Impact</a:t>
            </a:r>
          </a:p>
        </p:txBody>
      </p:sp>
      <p:sp>
        <p:nvSpPr>
          <p:cNvPr id="53251" name="Content Placeholder 2"/>
          <p:cNvSpPr>
            <a:spLocks noGrp="1"/>
          </p:cNvSpPr>
          <p:nvPr>
            <p:ph idx="1"/>
          </p:nvPr>
        </p:nvSpPr>
        <p:spPr/>
        <p:txBody>
          <a:bodyPr/>
          <a:lstStyle/>
          <a:p>
            <a:pPr eaLnBrk="1" hangingPunct="1">
              <a:lnSpc>
                <a:spcPct val="90000"/>
              </a:lnSpc>
              <a:spcBef>
                <a:spcPct val="0"/>
              </a:spcBef>
            </a:pPr>
            <a:r>
              <a:rPr lang="en-US" dirty="0" smtClean="0"/>
              <a:t>We find DIF in a lot of cognitive tests.</a:t>
            </a:r>
          </a:p>
          <a:p>
            <a:pPr eaLnBrk="1" hangingPunct="1">
              <a:lnSpc>
                <a:spcPct val="90000"/>
              </a:lnSpc>
              <a:spcBef>
                <a:spcPct val="0"/>
              </a:spcBef>
            </a:pPr>
            <a:endParaRPr lang="en-US" dirty="0" smtClean="0"/>
          </a:p>
          <a:p>
            <a:pPr eaLnBrk="1" hangingPunct="1">
              <a:lnSpc>
                <a:spcPct val="90000"/>
              </a:lnSpc>
              <a:spcBef>
                <a:spcPct val="0"/>
              </a:spcBef>
            </a:pPr>
            <a:r>
              <a:rPr lang="en-US" dirty="0" smtClean="0"/>
              <a:t>It’s important to assess the impact of items with DIF on the final score.</a:t>
            </a:r>
          </a:p>
          <a:p>
            <a:pPr eaLnBrk="1" hangingPunct="1">
              <a:lnSpc>
                <a:spcPct val="90000"/>
              </a:lnSpc>
              <a:spcBef>
                <a:spcPct val="0"/>
              </a:spcBef>
            </a:pPr>
            <a:endParaRPr lang="en-US" dirty="0" smtClean="0"/>
          </a:p>
          <a:p>
            <a:pPr eaLnBrk="1" hangingPunct="1">
              <a:lnSpc>
                <a:spcPct val="90000"/>
              </a:lnSpc>
              <a:spcBef>
                <a:spcPct val="0"/>
              </a:spcBef>
            </a:pPr>
            <a:r>
              <a:rPr lang="en-US" dirty="0" smtClean="0"/>
              <a:t>Often DIF in individual items favors one group in some items and the other group in others, the net result being a score that has little bias.</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sz="3200" dirty="0" smtClean="0"/>
              <a:t>Good for the field, </a:t>
            </a:r>
            <a:br>
              <a:rPr lang="en-US" sz="3200" dirty="0" smtClean="0"/>
            </a:br>
            <a:r>
              <a:rPr lang="en-US" sz="3200" dirty="0" smtClean="0"/>
              <a:t>bad for my job security</a:t>
            </a:r>
          </a:p>
        </p:txBody>
      </p:sp>
      <p:sp>
        <p:nvSpPr>
          <p:cNvPr id="54275" name="Rectangle 3"/>
          <p:cNvSpPr>
            <a:spLocks noGrp="1" noChangeArrowheads="1"/>
          </p:cNvSpPr>
          <p:nvPr>
            <p:ph idx="1"/>
          </p:nvPr>
        </p:nvSpPr>
        <p:spPr/>
        <p:txBody>
          <a:bodyPr/>
          <a:lstStyle/>
          <a:p>
            <a:pPr eaLnBrk="1" hangingPunct="1">
              <a:lnSpc>
                <a:spcPct val="90000"/>
              </a:lnSpc>
              <a:spcBef>
                <a:spcPct val="0"/>
              </a:spcBef>
            </a:pPr>
            <a:endParaRPr lang="en-US" sz="2800" dirty="0" smtClean="0"/>
          </a:p>
          <a:p>
            <a:pPr eaLnBrk="1" hangingPunct="1">
              <a:lnSpc>
                <a:spcPct val="90000"/>
              </a:lnSpc>
              <a:spcBef>
                <a:spcPct val="0"/>
              </a:spcBef>
            </a:pPr>
            <a:r>
              <a:rPr lang="en-US" sz="3600" dirty="0" smtClean="0"/>
              <a:t>So far, in my experience, cognitive scores accounting for DIF correlate very highly with the original IRT scores.  </a:t>
            </a:r>
          </a:p>
          <a:p>
            <a:pPr eaLnBrk="1" hangingPunct="1">
              <a:lnSpc>
                <a:spcPct val="90000"/>
              </a:lnSpc>
              <a:spcBef>
                <a:spcPct val="0"/>
              </a:spcBef>
            </a:pPr>
            <a:endParaRPr lang="en-US" sz="3600" dirty="0" smtClean="0"/>
          </a:p>
          <a:p>
            <a:pPr lvl="1" eaLnBrk="1" hangingPunct="1">
              <a:lnSpc>
                <a:spcPct val="90000"/>
              </a:lnSpc>
              <a:spcBef>
                <a:spcPct val="0"/>
              </a:spcBef>
            </a:pPr>
            <a:r>
              <a:rPr lang="en-US" dirty="0" smtClean="0"/>
              <a:t>Even for DIF with respect to test language.</a:t>
            </a:r>
          </a:p>
          <a:p>
            <a:pPr eaLnBrk="1" hangingPunct="1">
              <a:lnSpc>
                <a:spcPct val="90000"/>
              </a:lnSpc>
              <a:spcBef>
                <a:spcPct val="0"/>
              </a:spcBef>
            </a:pPr>
            <a:endParaRPr lang="en-US" sz="3600" dirty="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Here at Friday Harbor </a:t>
            </a:r>
            <a:endParaRPr lang="en-US" dirty="0"/>
          </a:p>
        </p:txBody>
      </p:sp>
      <p:sp>
        <p:nvSpPr>
          <p:cNvPr id="3" name="Content Placeholder 2"/>
          <p:cNvSpPr>
            <a:spLocks noGrp="1"/>
          </p:cNvSpPr>
          <p:nvPr>
            <p:ph idx="1"/>
          </p:nvPr>
        </p:nvSpPr>
        <p:spPr/>
        <p:txBody>
          <a:bodyPr/>
          <a:lstStyle/>
          <a:p>
            <a:r>
              <a:rPr lang="en-US" dirty="0" smtClean="0"/>
              <a:t>How about depression scales?</a:t>
            </a:r>
          </a:p>
          <a:p>
            <a:pPr marL="0" indent="0">
              <a:buNone/>
            </a:pPr>
            <a:r>
              <a:rPr lang="en-US" dirty="0" smtClean="0"/>
              <a:t>	My </a:t>
            </a:r>
            <a:r>
              <a:rPr lang="en-US" dirty="0" smtClean="0"/>
              <a:t>workgroup will look</a:t>
            </a:r>
            <a:r>
              <a:rPr lang="en-US" dirty="0" smtClean="0"/>
              <a:t>.</a:t>
            </a:r>
          </a:p>
          <a:p>
            <a:pPr marL="0" indent="0">
              <a:buNone/>
            </a:pPr>
            <a:endParaRPr lang="en-US" dirty="0"/>
          </a:p>
          <a:p>
            <a:pPr>
              <a:buFont typeface="Arial" pitchFamily="34" charset="0"/>
              <a:buChar char="•"/>
            </a:pPr>
            <a:r>
              <a:rPr lang="en-US" dirty="0" smtClean="0"/>
              <a:t>Alden’s calibrated scores</a:t>
            </a:r>
            <a:r>
              <a:rPr lang="en-US" dirty="0" smtClean="0"/>
              <a:t>?</a:t>
            </a:r>
          </a:p>
          <a:p>
            <a:pPr marL="457200" lvl="1" indent="0">
              <a:buNone/>
            </a:pPr>
            <a:r>
              <a:rPr lang="en-US" sz="3200" dirty="0" smtClean="0"/>
              <a:t>	Fascinating missing dat</a:t>
            </a:r>
            <a:r>
              <a:rPr lang="en-US" sz="3200" dirty="0" smtClean="0"/>
              <a:t>a question.</a:t>
            </a:r>
            <a:endParaRPr lang="en-US" sz="3200" dirty="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457200" y="2362200"/>
            <a:ext cx="8229600" cy="1143000"/>
          </a:xfrm>
        </p:spPr>
        <p:txBody>
          <a:bodyPr/>
          <a:lstStyle/>
          <a:p>
            <a:pPr eaLnBrk="1" hangingPunct="1"/>
            <a:r>
              <a:rPr lang="en-US" sz="2400" dirty="0" smtClean="0"/>
              <a:t>Despite what I said about usually finding minimal impact, </a:t>
            </a:r>
            <a:br>
              <a:rPr lang="en-US" sz="2400" dirty="0" smtClean="0"/>
            </a:br>
            <a:r>
              <a:rPr lang="en-US" dirty="0" smtClean="0"/>
              <a:t/>
            </a:r>
            <a:br>
              <a:rPr lang="en-US" dirty="0" smtClean="0"/>
            </a:br>
            <a:r>
              <a:rPr lang="en-US" dirty="0" smtClean="0"/>
              <a:t>DIF should be assessed as part of any test validation.</a:t>
            </a:r>
            <a:br>
              <a:rPr lang="en-US" dirty="0" smtClean="0"/>
            </a:br>
            <a:r>
              <a:rPr lang="en-US" dirty="0" smtClean="0"/>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smtClean="0"/>
              <a:t>We want unbiased tests</a:t>
            </a:r>
          </a:p>
        </p:txBody>
      </p:sp>
      <p:sp>
        <p:nvSpPr>
          <p:cNvPr id="6147" name="Content Placeholder 2"/>
          <p:cNvSpPr>
            <a:spLocks noGrp="1"/>
          </p:cNvSpPr>
          <p:nvPr>
            <p:ph idx="1"/>
          </p:nvPr>
        </p:nvSpPr>
        <p:spPr/>
        <p:txBody>
          <a:bodyPr/>
          <a:lstStyle/>
          <a:p>
            <a:pPr eaLnBrk="1" hangingPunct="1"/>
            <a:r>
              <a:rPr lang="en-US" dirty="0" smtClean="0"/>
              <a:t>We want a test score to mean the same thing in all subgroups of people. </a:t>
            </a:r>
          </a:p>
          <a:p>
            <a:pPr eaLnBrk="1" hangingPunct="1"/>
            <a:r>
              <a:rPr lang="en-US" dirty="0" smtClean="0"/>
              <a:t>Test bias has been recognized as an issue for at least a century.</a:t>
            </a:r>
          </a:p>
          <a:p>
            <a:pPr lvl="1" eaLnBrk="1" hangingPunct="1"/>
            <a:r>
              <a:rPr lang="en-US" dirty="0" smtClean="0"/>
              <a:t>Missing a question based on a reference to a regatta may indicate race and/or SES, not intelligence.  </a:t>
            </a:r>
          </a:p>
          <a:p>
            <a:pPr eaLnBrk="1" hangingPunct="1">
              <a:buNone/>
            </a:pP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eaLnBrk="1" hangingPunct="1"/>
            <a:r>
              <a:rPr lang="en-US" dirty="0" smtClean="0"/>
              <a:t>Test bias came to the forefront in the 60’s, particularly with respect to race. </a:t>
            </a:r>
          </a:p>
          <a:p>
            <a:pPr lvl="1" eaLnBrk="1" hangingPunct="1"/>
            <a:r>
              <a:rPr lang="en-US" dirty="0" smtClean="0"/>
              <a:t>Many similar assumptions of a uniform culture turned out to be invalid.</a:t>
            </a:r>
          </a:p>
          <a:p>
            <a:pPr lvl="1" eaLnBrk="1" hangingPunct="1"/>
            <a:r>
              <a:rPr lang="en-US" dirty="0" smtClean="0"/>
              <a:t>Educational testing, intelligence testing, insurance licensing, firefighting</a:t>
            </a:r>
          </a:p>
          <a:p>
            <a:pPr lvl="1" eaLnBrk="1" hangingPunct="1"/>
            <a:r>
              <a:rPr lang="en-US" dirty="0" smtClean="0"/>
              <a:t>There hasn’t been a big political struggle for lack of bias in cognitive aging, measures of affect, but an important research concern none the less.</a:t>
            </a:r>
          </a:p>
          <a:p>
            <a:pPr lvl="1" eaLnBrk="1" hangingPunct="1"/>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dirty="0" smtClean="0"/>
              <a:t>My favorite example of </a:t>
            </a:r>
            <a:br>
              <a:rPr lang="en-US" dirty="0" smtClean="0"/>
            </a:br>
            <a:r>
              <a:rPr lang="en-US" dirty="0" smtClean="0"/>
              <a:t>potential bias </a:t>
            </a:r>
          </a:p>
        </p:txBody>
      </p:sp>
      <p:sp>
        <p:nvSpPr>
          <p:cNvPr id="7171" name="Content Placeholder 2"/>
          <p:cNvSpPr>
            <a:spLocks noGrp="1"/>
          </p:cNvSpPr>
          <p:nvPr>
            <p:ph idx="1"/>
          </p:nvPr>
        </p:nvSpPr>
        <p:spPr/>
        <p:txBody>
          <a:bodyPr/>
          <a:lstStyle/>
          <a:p>
            <a:pPr eaLnBrk="1" hangingPunct="1"/>
            <a:endParaRPr lang="en-US" dirty="0" smtClean="0"/>
          </a:p>
          <a:p>
            <a:pPr eaLnBrk="1" hangingPunct="1"/>
            <a:r>
              <a:rPr lang="en-US" dirty="0" smtClean="0"/>
              <a:t>Does endorsing the item “I cry easily” mean the same thing in women as in men?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smtClean="0"/>
              <a:t> Cognitive Tests</a:t>
            </a:r>
          </a:p>
        </p:txBody>
      </p:sp>
      <p:sp>
        <p:nvSpPr>
          <p:cNvPr id="8195" name="Content Placeholder 2"/>
          <p:cNvSpPr>
            <a:spLocks noGrp="1"/>
          </p:cNvSpPr>
          <p:nvPr>
            <p:ph idx="1"/>
          </p:nvPr>
        </p:nvSpPr>
        <p:spPr/>
        <p:txBody>
          <a:bodyPr/>
          <a:lstStyle/>
          <a:p>
            <a:pPr eaLnBrk="1" hangingPunct="1"/>
            <a:r>
              <a:rPr lang="en-US" dirty="0" smtClean="0"/>
              <a:t>Cognitive test scores should represent cognition, not sex, race, test language, age, SES, etc.</a:t>
            </a:r>
          </a:p>
          <a:p>
            <a:pPr eaLnBrk="1" hangingPunct="1"/>
            <a:r>
              <a:rPr lang="en-US" dirty="0" smtClean="0"/>
              <a:t>True differences between groups in cognition exist.</a:t>
            </a:r>
          </a:p>
          <a:p>
            <a:pPr eaLnBrk="1" hangingPunct="1"/>
            <a:r>
              <a:rPr lang="en-US" dirty="0" smtClean="0"/>
              <a:t>However, the difference should not affect the relationship between a person’s cognitive test score and their true cognitive ability.</a:t>
            </a:r>
          </a:p>
          <a:p>
            <a:pPr eaLnBrk="1" hangingPunct="1"/>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mtClean="0"/>
              <a:t> </a:t>
            </a:r>
          </a:p>
        </p:txBody>
      </p:sp>
      <p:sp>
        <p:nvSpPr>
          <p:cNvPr id="8195" name="Content Placeholder 2"/>
          <p:cNvSpPr>
            <a:spLocks noGrp="1"/>
          </p:cNvSpPr>
          <p:nvPr>
            <p:ph idx="1"/>
          </p:nvPr>
        </p:nvSpPr>
        <p:spPr>
          <a:xfrm>
            <a:off x="533400" y="1600200"/>
            <a:ext cx="8229600" cy="4525963"/>
          </a:xfrm>
        </p:spPr>
        <p:txBody>
          <a:bodyPr/>
          <a:lstStyle/>
          <a:p>
            <a:pPr marL="0" indent="0" eaLnBrk="1" hangingPunct="1">
              <a:buFont typeface="Arial" charset="0"/>
              <a:buNone/>
              <a:defRPr/>
            </a:pPr>
            <a:r>
              <a:rPr lang="en-US" dirty="0" smtClean="0"/>
              <a:t>2.  A few notes about Item Response </a:t>
            </a:r>
            <a:r>
              <a:rPr lang="en-US" dirty="0"/>
              <a:t>T</a:t>
            </a:r>
            <a:r>
              <a:rPr lang="en-US" dirty="0" smtClean="0"/>
              <a:t>heory</a:t>
            </a:r>
          </a:p>
          <a:p>
            <a:pPr marL="0" indent="0" eaLnBrk="1" hangingPunct="1">
              <a:buNone/>
              <a:defRPr/>
            </a:pPr>
            <a:endParaRPr lang="en-US" dirty="0" smtClean="0">
              <a:latin typeface="Arial" charset="0"/>
            </a:endParaRPr>
          </a:p>
          <a:p>
            <a:pPr marL="514350" indent="-514350" eaLnBrk="1" hangingPunct="1">
              <a:buFont typeface="Calibri" pitchFamily="34" charset="0"/>
              <a:buAutoNum type="arabicPeriod"/>
              <a:defRPr/>
            </a:pPr>
            <a:endParaRPr lang="en-US" dirty="0" smtClean="0">
              <a:latin typeface="Arial" charset="0"/>
            </a:endParaRPr>
          </a:p>
          <a:p>
            <a:pPr marL="514350" indent="-514350" eaLnBrk="1" hangingPunct="1">
              <a:buFont typeface="Calibri" pitchFamily="34" charset="0"/>
              <a:buAutoNum type="arabicPeriod"/>
              <a:defRPr/>
            </a:pPr>
            <a:endParaRPr lang="en-US" dirty="0" smtClean="0">
              <a:latin typeface="Arial"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1206</TotalTime>
  <Words>1822</Words>
  <Application>Microsoft Office PowerPoint</Application>
  <PresentationFormat>On-screen Show (4:3)</PresentationFormat>
  <Paragraphs>393</Paragraphs>
  <Slides>47</Slides>
  <Notes>10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47</vt:i4>
      </vt:variant>
    </vt:vector>
  </HeadingPairs>
  <TitlesOfParts>
    <vt:vector size="50" baseType="lpstr">
      <vt:lpstr>Office Theme</vt:lpstr>
      <vt:lpstr>SmartDraw</vt:lpstr>
      <vt:lpstr>Document</vt:lpstr>
      <vt:lpstr>Differential Item Functioning</vt:lpstr>
      <vt:lpstr>Thank you, NIA</vt:lpstr>
      <vt:lpstr> </vt:lpstr>
      <vt:lpstr>Outline</vt:lpstr>
      <vt:lpstr>We want unbiased tests</vt:lpstr>
      <vt:lpstr> </vt:lpstr>
      <vt:lpstr>My favorite example of  potential bias </vt:lpstr>
      <vt:lpstr> Cognitive Tests</vt:lpstr>
      <vt:lpstr> </vt:lpstr>
      <vt:lpstr>Key Ideas of IRT</vt:lpstr>
      <vt:lpstr>Some Things Rich (and others) Can Do with IRT</vt:lpstr>
      <vt:lpstr>Latent Ability / Trait</vt:lpstr>
      <vt:lpstr>Dimensionality</vt:lpstr>
      <vt:lpstr>Item Characteristic Curve</vt:lpstr>
      <vt:lpstr>Item Response Function</vt:lpstr>
      <vt:lpstr>Example of an Item Characteristic Curve: High Ability</vt:lpstr>
      <vt:lpstr>Example of an Item Characteristic Curve: Low Ability</vt:lpstr>
      <vt:lpstr>Item Difficulty</vt:lpstr>
      <vt:lpstr>PowerPoint Presentation</vt:lpstr>
      <vt:lpstr>PowerPoint Presentation</vt:lpstr>
      <vt:lpstr>Item Discrimination</vt:lpstr>
      <vt:lpstr>The Steeper Curve Has Greater Discrimination</vt:lpstr>
      <vt:lpstr> </vt:lpstr>
      <vt:lpstr>Identify Biased Test Items Differential Item Functioning (DIF)</vt:lpstr>
      <vt:lpstr> </vt:lpstr>
      <vt:lpstr>PowerPoint Presentation</vt:lpstr>
      <vt:lpstr>Here the overall levels differ,  and there is also Uniform DIF</vt:lpstr>
      <vt:lpstr>Non-Uniform (and uniform) DIF</vt:lpstr>
      <vt:lpstr> </vt:lpstr>
      <vt:lpstr>Chi-square</vt:lpstr>
      <vt:lpstr>Logistic Regression</vt:lpstr>
      <vt:lpstr> The 2 Parameter Logistic model</vt:lpstr>
      <vt:lpstr>Logistic Regression</vt:lpstr>
      <vt:lpstr> </vt:lpstr>
      <vt:lpstr>Latent Variable Modeling</vt:lpstr>
      <vt:lpstr>Factor Analysis with Covariates</vt:lpstr>
      <vt:lpstr>Multiple Group (MG) MIMIC</vt:lpstr>
      <vt:lpstr>Latent Variable Modeling</vt:lpstr>
      <vt:lpstr> </vt:lpstr>
      <vt:lpstr>Discard the item?</vt:lpstr>
      <vt:lpstr>Better to account for the DIF</vt:lpstr>
      <vt:lpstr>If we account for DIF, is the test unbiased?</vt:lpstr>
      <vt:lpstr> </vt:lpstr>
      <vt:lpstr> DIF Impact</vt:lpstr>
      <vt:lpstr>Good for the field,  bad for my job security</vt:lpstr>
      <vt:lpstr>Here at Friday Harbor </vt:lpstr>
      <vt:lpstr>Despite what I said about usually finding minimal impact,   DIF should be assessed as part of any test validation.   </vt:lpstr>
    </vt:vector>
  </TitlesOfParts>
  <Company>University of Washington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 detection using OLR</dc:title>
  <dc:creator>Paul K. Crane</dc:creator>
  <cp:lastModifiedBy>Laura</cp:lastModifiedBy>
  <cp:revision>85</cp:revision>
  <dcterms:created xsi:type="dcterms:W3CDTF">2004-09-03T01:26:54Z</dcterms:created>
  <dcterms:modified xsi:type="dcterms:W3CDTF">2012-06-12T18:41:37Z</dcterms:modified>
</cp:coreProperties>
</file>