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notesMasterIdLst>
    <p:notesMasterId r:id="rId12"/>
  </p:notesMasterIdLst>
  <p:sldIdLst>
    <p:sldId id="256" r:id="rId2"/>
    <p:sldId id="265" r:id="rId3"/>
    <p:sldId id="264" r:id="rId4"/>
    <p:sldId id="266" r:id="rId5"/>
    <p:sldId id="268" r:id="rId6"/>
    <p:sldId id="257" r:id="rId7"/>
    <p:sldId id="262" r:id="rId8"/>
    <p:sldId id="260" r:id="rId9"/>
    <p:sldId id="261" r:id="rId10"/>
    <p:sldId id="267" r:id="rId11"/>
  </p:sldIdLst>
  <p:sldSz cx="7315200" cy="96012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86" d="100"/>
          <a:sy n="86" d="100"/>
        </p:scale>
        <p:origin x="3432" y="224"/>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9F00415-821F-E248-88A8-8DF79570E1C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2291" name="Rectangle 3">
            <a:extLst>
              <a:ext uri="{FF2B5EF4-FFF2-40B4-BE49-F238E27FC236}">
                <a16:creationId xmlns:a16="http://schemas.microsoft.com/office/drawing/2014/main" id="{604FF11D-17FB-1C4D-BAD8-40BEE3F44DD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2292" name="Rectangle 4">
            <a:extLst>
              <a:ext uri="{FF2B5EF4-FFF2-40B4-BE49-F238E27FC236}">
                <a16:creationId xmlns:a16="http://schemas.microsoft.com/office/drawing/2014/main" id="{AE55185C-654C-BF43-8823-D5CC06CCBD1F}"/>
              </a:ext>
            </a:extLst>
          </p:cNvPr>
          <p:cNvSpPr>
            <a:spLocks noRot="1" noChangeArrowheads="1" noTextEdit="1"/>
          </p:cNvSpPr>
          <p:nvPr>
            <p:ph type="sldImg" idx="2"/>
          </p:nvPr>
        </p:nvSpPr>
        <p:spPr bwMode="auto">
          <a:xfrm>
            <a:off x="2122488" y="685800"/>
            <a:ext cx="26130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a:extLst>
              <a:ext uri="{FF2B5EF4-FFF2-40B4-BE49-F238E27FC236}">
                <a16:creationId xmlns:a16="http://schemas.microsoft.com/office/drawing/2014/main" id="{D9A63828-C29B-F640-B390-25387787BE97}"/>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2294" name="Rectangle 6">
            <a:extLst>
              <a:ext uri="{FF2B5EF4-FFF2-40B4-BE49-F238E27FC236}">
                <a16:creationId xmlns:a16="http://schemas.microsoft.com/office/drawing/2014/main" id="{7F034ED7-69B2-0D47-B7A5-CA3DFFB0ED56}"/>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2295" name="Rectangle 7">
            <a:extLst>
              <a:ext uri="{FF2B5EF4-FFF2-40B4-BE49-F238E27FC236}">
                <a16:creationId xmlns:a16="http://schemas.microsoft.com/office/drawing/2014/main" id="{D4AAA35B-E4A3-544D-8426-BFC047F47B9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B20AFFC-3FC3-D54E-8302-A7BB132C207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D3D7-5A5C-0749-A3D4-2F55FA7884C8}"/>
              </a:ext>
            </a:extLst>
          </p:cNvPr>
          <p:cNvSpPr>
            <a:spLocks noGrp="1"/>
          </p:cNvSpPr>
          <p:nvPr>
            <p:ph type="ctrTitle"/>
          </p:nvPr>
        </p:nvSpPr>
        <p:spPr>
          <a:xfrm>
            <a:off x="914400" y="1571625"/>
            <a:ext cx="5486400" cy="3341688"/>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AA2BFC-5693-EC47-8AD5-C4266A203472}"/>
              </a:ext>
            </a:extLst>
          </p:cNvPr>
          <p:cNvSpPr>
            <a:spLocks noGrp="1"/>
          </p:cNvSpPr>
          <p:nvPr>
            <p:ph type="subTitle" idx="1"/>
          </p:nvPr>
        </p:nvSpPr>
        <p:spPr>
          <a:xfrm>
            <a:off x="914400" y="5043488"/>
            <a:ext cx="5486400" cy="231775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A9AEF7-8BF1-2949-87C8-CF57EEC686A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FBDAC87-1174-534D-980E-630866ACF33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EE53623-A8E9-024E-A95E-0E9344A8BC8F}"/>
              </a:ext>
            </a:extLst>
          </p:cNvPr>
          <p:cNvSpPr>
            <a:spLocks noGrp="1"/>
          </p:cNvSpPr>
          <p:nvPr>
            <p:ph type="sldNum" sz="quarter" idx="12"/>
          </p:nvPr>
        </p:nvSpPr>
        <p:spPr/>
        <p:txBody>
          <a:bodyPr/>
          <a:lstStyle>
            <a:lvl1pPr>
              <a:defRPr/>
            </a:lvl1pPr>
          </a:lstStyle>
          <a:p>
            <a:fld id="{FA2D5DA2-00F1-CA40-B724-08ADBB99E1FA}" type="slidenum">
              <a:rPr lang="en-US" altLang="en-US"/>
              <a:pPr/>
              <a:t>‹#›</a:t>
            </a:fld>
            <a:endParaRPr lang="en-US" altLang="en-US"/>
          </a:p>
        </p:txBody>
      </p:sp>
    </p:spTree>
    <p:extLst>
      <p:ext uri="{BB962C8B-B14F-4D97-AF65-F5344CB8AC3E}">
        <p14:creationId xmlns:p14="http://schemas.microsoft.com/office/powerpoint/2010/main" val="114081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F2F63-453E-124B-81C1-DF84850CF1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8E61B7-8938-FA47-8A05-5F1C12F179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D2D1B-9373-5848-B43A-3BF01072DA51}"/>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ACB607B-4441-D142-8A9D-3B51700027D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DEDEF4C-8F6B-714A-8F5A-C13EF01DF312}"/>
              </a:ext>
            </a:extLst>
          </p:cNvPr>
          <p:cNvSpPr>
            <a:spLocks noGrp="1"/>
          </p:cNvSpPr>
          <p:nvPr>
            <p:ph type="sldNum" sz="quarter" idx="12"/>
          </p:nvPr>
        </p:nvSpPr>
        <p:spPr/>
        <p:txBody>
          <a:bodyPr/>
          <a:lstStyle>
            <a:lvl1pPr>
              <a:defRPr/>
            </a:lvl1pPr>
          </a:lstStyle>
          <a:p>
            <a:fld id="{5C79BE97-3279-864A-A66D-34C8FA32B1EF}" type="slidenum">
              <a:rPr lang="en-US" altLang="en-US"/>
              <a:pPr/>
              <a:t>‹#›</a:t>
            </a:fld>
            <a:endParaRPr lang="en-US" altLang="en-US"/>
          </a:p>
        </p:txBody>
      </p:sp>
    </p:spTree>
    <p:extLst>
      <p:ext uri="{BB962C8B-B14F-4D97-AF65-F5344CB8AC3E}">
        <p14:creationId xmlns:p14="http://schemas.microsoft.com/office/powerpoint/2010/main" val="786627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E54E66-9933-8D43-81C8-6C4914AEE5BA}"/>
              </a:ext>
            </a:extLst>
          </p:cNvPr>
          <p:cNvSpPr>
            <a:spLocks noGrp="1"/>
          </p:cNvSpPr>
          <p:nvPr>
            <p:ph type="title" orient="vert"/>
          </p:nvPr>
        </p:nvSpPr>
        <p:spPr>
          <a:xfrm>
            <a:off x="5303838" y="384175"/>
            <a:ext cx="1646237" cy="819308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D6E37D-E9E1-684B-B842-3D80AF2BF717}"/>
              </a:ext>
            </a:extLst>
          </p:cNvPr>
          <p:cNvSpPr>
            <a:spLocks noGrp="1"/>
          </p:cNvSpPr>
          <p:nvPr>
            <p:ph type="body" orient="vert" idx="1"/>
          </p:nvPr>
        </p:nvSpPr>
        <p:spPr>
          <a:xfrm>
            <a:off x="365125" y="384175"/>
            <a:ext cx="4786313" cy="8193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2397FB-A52B-644D-B1F0-BEEC5B8A21C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D372FFB-990E-2143-865D-C7AC296F36F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026BD90-5E29-0C45-A232-33CFFE0CD114}"/>
              </a:ext>
            </a:extLst>
          </p:cNvPr>
          <p:cNvSpPr>
            <a:spLocks noGrp="1"/>
          </p:cNvSpPr>
          <p:nvPr>
            <p:ph type="sldNum" sz="quarter" idx="12"/>
          </p:nvPr>
        </p:nvSpPr>
        <p:spPr/>
        <p:txBody>
          <a:bodyPr/>
          <a:lstStyle>
            <a:lvl1pPr>
              <a:defRPr/>
            </a:lvl1pPr>
          </a:lstStyle>
          <a:p>
            <a:fld id="{EC8BDCA4-4FD2-B047-B3EB-1874F16F63A9}" type="slidenum">
              <a:rPr lang="en-US" altLang="en-US"/>
              <a:pPr/>
              <a:t>‹#›</a:t>
            </a:fld>
            <a:endParaRPr lang="en-US" altLang="en-US"/>
          </a:p>
        </p:txBody>
      </p:sp>
    </p:spTree>
    <p:extLst>
      <p:ext uri="{BB962C8B-B14F-4D97-AF65-F5344CB8AC3E}">
        <p14:creationId xmlns:p14="http://schemas.microsoft.com/office/powerpoint/2010/main" val="552467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6A725-50C0-654A-9DAB-8E812FAC07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873D66-E103-7A47-A0A1-F65833EE5C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E2C125-7E72-E64F-99E4-DDE66123460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0906DCE-ED47-B04E-B95E-9C6DE50C051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9BC50F1-FAD4-A94A-B1B1-2DEEEEC38171}"/>
              </a:ext>
            </a:extLst>
          </p:cNvPr>
          <p:cNvSpPr>
            <a:spLocks noGrp="1"/>
          </p:cNvSpPr>
          <p:nvPr>
            <p:ph type="sldNum" sz="quarter" idx="12"/>
          </p:nvPr>
        </p:nvSpPr>
        <p:spPr/>
        <p:txBody>
          <a:bodyPr/>
          <a:lstStyle>
            <a:lvl1pPr>
              <a:defRPr/>
            </a:lvl1pPr>
          </a:lstStyle>
          <a:p>
            <a:fld id="{A84B388B-AF44-9948-AEB0-6B000315D7A3}" type="slidenum">
              <a:rPr lang="en-US" altLang="en-US"/>
              <a:pPr/>
              <a:t>‹#›</a:t>
            </a:fld>
            <a:endParaRPr lang="en-US" altLang="en-US"/>
          </a:p>
        </p:txBody>
      </p:sp>
    </p:spTree>
    <p:extLst>
      <p:ext uri="{BB962C8B-B14F-4D97-AF65-F5344CB8AC3E}">
        <p14:creationId xmlns:p14="http://schemas.microsoft.com/office/powerpoint/2010/main" val="2483651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38863-54B6-4542-9550-2B67348C6C1F}"/>
              </a:ext>
            </a:extLst>
          </p:cNvPr>
          <p:cNvSpPr>
            <a:spLocks noGrp="1"/>
          </p:cNvSpPr>
          <p:nvPr>
            <p:ph type="title"/>
          </p:nvPr>
        </p:nvSpPr>
        <p:spPr>
          <a:xfrm>
            <a:off x="498475" y="2393950"/>
            <a:ext cx="6310313" cy="399415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463091-1A67-ED4C-8743-E2CFFDEDC7AD}"/>
              </a:ext>
            </a:extLst>
          </p:cNvPr>
          <p:cNvSpPr>
            <a:spLocks noGrp="1"/>
          </p:cNvSpPr>
          <p:nvPr>
            <p:ph type="body" idx="1"/>
          </p:nvPr>
        </p:nvSpPr>
        <p:spPr>
          <a:xfrm>
            <a:off x="498475" y="6424613"/>
            <a:ext cx="6310313" cy="2100262"/>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0CDFECB-1414-4449-ACCB-CC443ECC94A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F1E674D-A2F8-DF4D-9DBC-767E3C0F2A2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87E47DE-AEE9-384F-8AC8-EEA99DB7C98A}"/>
              </a:ext>
            </a:extLst>
          </p:cNvPr>
          <p:cNvSpPr>
            <a:spLocks noGrp="1"/>
          </p:cNvSpPr>
          <p:nvPr>
            <p:ph type="sldNum" sz="quarter" idx="12"/>
          </p:nvPr>
        </p:nvSpPr>
        <p:spPr/>
        <p:txBody>
          <a:bodyPr/>
          <a:lstStyle>
            <a:lvl1pPr>
              <a:defRPr/>
            </a:lvl1pPr>
          </a:lstStyle>
          <a:p>
            <a:fld id="{2A3BA3F5-241B-E94E-8EA1-C3A6510A194D}" type="slidenum">
              <a:rPr lang="en-US" altLang="en-US"/>
              <a:pPr/>
              <a:t>‹#›</a:t>
            </a:fld>
            <a:endParaRPr lang="en-US" altLang="en-US"/>
          </a:p>
        </p:txBody>
      </p:sp>
    </p:spTree>
    <p:extLst>
      <p:ext uri="{BB962C8B-B14F-4D97-AF65-F5344CB8AC3E}">
        <p14:creationId xmlns:p14="http://schemas.microsoft.com/office/powerpoint/2010/main" val="3101403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D299-6C0A-4E48-82F9-AFAA799D2E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4F5B32-87D8-9247-8ED9-9B3214CA1D02}"/>
              </a:ext>
            </a:extLst>
          </p:cNvPr>
          <p:cNvSpPr>
            <a:spLocks noGrp="1"/>
          </p:cNvSpPr>
          <p:nvPr>
            <p:ph sz="half" idx="1"/>
          </p:nvPr>
        </p:nvSpPr>
        <p:spPr>
          <a:xfrm>
            <a:off x="365125" y="1219200"/>
            <a:ext cx="3216275" cy="7358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DAEB00-9FA1-EB45-8F00-316D743A4333}"/>
              </a:ext>
            </a:extLst>
          </p:cNvPr>
          <p:cNvSpPr>
            <a:spLocks noGrp="1"/>
          </p:cNvSpPr>
          <p:nvPr>
            <p:ph sz="half" idx="2"/>
          </p:nvPr>
        </p:nvSpPr>
        <p:spPr>
          <a:xfrm>
            <a:off x="3733800" y="1219200"/>
            <a:ext cx="3216275" cy="7358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F61384-AAA4-ED49-B53E-46B2C764066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0AF9BF9-6650-144F-80C8-BE6D8990D49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22FCBF3-154A-834F-8D39-8ABEC240AAC0}"/>
              </a:ext>
            </a:extLst>
          </p:cNvPr>
          <p:cNvSpPr>
            <a:spLocks noGrp="1"/>
          </p:cNvSpPr>
          <p:nvPr>
            <p:ph type="sldNum" sz="quarter" idx="12"/>
          </p:nvPr>
        </p:nvSpPr>
        <p:spPr/>
        <p:txBody>
          <a:bodyPr/>
          <a:lstStyle>
            <a:lvl1pPr>
              <a:defRPr/>
            </a:lvl1pPr>
          </a:lstStyle>
          <a:p>
            <a:fld id="{9BFAD96D-2A17-4146-AD6C-F56197DCDB4D}" type="slidenum">
              <a:rPr lang="en-US" altLang="en-US"/>
              <a:pPr/>
              <a:t>‹#›</a:t>
            </a:fld>
            <a:endParaRPr lang="en-US" altLang="en-US"/>
          </a:p>
        </p:txBody>
      </p:sp>
    </p:spTree>
    <p:extLst>
      <p:ext uri="{BB962C8B-B14F-4D97-AF65-F5344CB8AC3E}">
        <p14:creationId xmlns:p14="http://schemas.microsoft.com/office/powerpoint/2010/main" val="2194050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52AD-D5C4-7642-B167-7DDECC616277}"/>
              </a:ext>
            </a:extLst>
          </p:cNvPr>
          <p:cNvSpPr>
            <a:spLocks noGrp="1"/>
          </p:cNvSpPr>
          <p:nvPr>
            <p:ph type="title"/>
          </p:nvPr>
        </p:nvSpPr>
        <p:spPr>
          <a:xfrm>
            <a:off x="503238" y="511175"/>
            <a:ext cx="6310312" cy="1855788"/>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0EE561-A824-7340-8219-6BEE6DEB64FC}"/>
              </a:ext>
            </a:extLst>
          </p:cNvPr>
          <p:cNvSpPr>
            <a:spLocks noGrp="1"/>
          </p:cNvSpPr>
          <p:nvPr>
            <p:ph type="body" idx="1"/>
          </p:nvPr>
        </p:nvSpPr>
        <p:spPr>
          <a:xfrm>
            <a:off x="503238" y="2354263"/>
            <a:ext cx="3095625" cy="11525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3109BA-C6DB-D34B-B8A4-AA10E9A62392}"/>
              </a:ext>
            </a:extLst>
          </p:cNvPr>
          <p:cNvSpPr>
            <a:spLocks noGrp="1"/>
          </p:cNvSpPr>
          <p:nvPr>
            <p:ph sz="half" idx="2"/>
          </p:nvPr>
        </p:nvSpPr>
        <p:spPr>
          <a:xfrm>
            <a:off x="503238" y="3506788"/>
            <a:ext cx="3095625" cy="5159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44F496-73F5-D04A-95DD-0663FF98DB7F}"/>
              </a:ext>
            </a:extLst>
          </p:cNvPr>
          <p:cNvSpPr>
            <a:spLocks noGrp="1"/>
          </p:cNvSpPr>
          <p:nvPr>
            <p:ph type="body" sz="quarter" idx="3"/>
          </p:nvPr>
        </p:nvSpPr>
        <p:spPr>
          <a:xfrm>
            <a:off x="3703638" y="2354263"/>
            <a:ext cx="3109912" cy="11525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E68586-87E4-1E4D-86ED-9D8A58F6B045}"/>
              </a:ext>
            </a:extLst>
          </p:cNvPr>
          <p:cNvSpPr>
            <a:spLocks noGrp="1"/>
          </p:cNvSpPr>
          <p:nvPr>
            <p:ph sz="quarter" idx="4"/>
          </p:nvPr>
        </p:nvSpPr>
        <p:spPr>
          <a:xfrm>
            <a:off x="3703638" y="3506788"/>
            <a:ext cx="3109912" cy="5159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B96949-9805-1C45-ADF1-306F7B2A5B3D}"/>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FE4783AC-78DF-F741-BE40-C0D466E7D647}"/>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18C9CB3-5ADD-F640-A31C-558428EA8AFD}"/>
              </a:ext>
            </a:extLst>
          </p:cNvPr>
          <p:cNvSpPr>
            <a:spLocks noGrp="1"/>
          </p:cNvSpPr>
          <p:nvPr>
            <p:ph type="sldNum" sz="quarter" idx="12"/>
          </p:nvPr>
        </p:nvSpPr>
        <p:spPr/>
        <p:txBody>
          <a:bodyPr/>
          <a:lstStyle>
            <a:lvl1pPr>
              <a:defRPr/>
            </a:lvl1pPr>
          </a:lstStyle>
          <a:p>
            <a:fld id="{0DC6346B-EB8E-C84E-BA08-CBFF11E7114F}" type="slidenum">
              <a:rPr lang="en-US" altLang="en-US"/>
              <a:pPr/>
              <a:t>‹#›</a:t>
            </a:fld>
            <a:endParaRPr lang="en-US" altLang="en-US"/>
          </a:p>
        </p:txBody>
      </p:sp>
    </p:spTree>
    <p:extLst>
      <p:ext uri="{BB962C8B-B14F-4D97-AF65-F5344CB8AC3E}">
        <p14:creationId xmlns:p14="http://schemas.microsoft.com/office/powerpoint/2010/main" val="1853937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A02FC-ABDB-9842-B0C2-D072A90CED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EE7246-74A8-0547-A5BA-129382EE76E5}"/>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7D0CFAE3-2A6B-7D4F-8762-CD0424D27860}"/>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7995E1BA-3A3E-B54A-9AB5-5700D3A16BF1}"/>
              </a:ext>
            </a:extLst>
          </p:cNvPr>
          <p:cNvSpPr>
            <a:spLocks noGrp="1"/>
          </p:cNvSpPr>
          <p:nvPr>
            <p:ph type="sldNum" sz="quarter" idx="12"/>
          </p:nvPr>
        </p:nvSpPr>
        <p:spPr/>
        <p:txBody>
          <a:bodyPr/>
          <a:lstStyle>
            <a:lvl1pPr>
              <a:defRPr/>
            </a:lvl1pPr>
          </a:lstStyle>
          <a:p>
            <a:fld id="{001897CA-50C2-704B-BB92-E099D96D63AA}" type="slidenum">
              <a:rPr lang="en-US" altLang="en-US"/>
              <a:pPr/>
              <a:t>‹#›</a:t>
            </a:fld>
            <a:endParaRPr lang="en-US" altLang="en-US"/>
          </a:p>
        </p:txBody>
      </p:sp>
    </p:spTree>
    <p:extLst>
      <p:ext uri="{BB962C8B-B14F-4D97-AF65-F5344CB8AC3E}">
        <p14:creationId xmlns:p14="http://schemas.microsoft.com/office/powerpoint/2010/main" val="366926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DE1782-C3E7-B948-BE7C-A04D97D73AB4}"/>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BD62B681-ACB6-F545-8336-3A9D015F393F}"/>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FA997B6-E8FC-3242-B92E-600EDBFA4ACA}"/>
              </a:ext>
            </a:extLst>
          </p:cNvPr>
          <p:cNvSpPr>
            <a:spLocks noGrp="1"/>
          </p:cNvSpPr>
          <p:nvPr>
            <p:ph type="sldNum" sz="quarter" idx="12"/>
          </p:nvPr>
        </p:nvSpPr>
        <p:spPr/>
        <p:txBody>
          <a:bodyPr/>
          <a:lstStyle>
            <a:lvl1pPr>
              <a:defRPr/>
            </a:lvl1pPr>
          </a:lstStyle>
          <a:p>
            <a:fld id="{BA5688FB-F1DE-8F43-BA52-F236527CA7EF}" type="slidenum">
              <a:rPr lang="en-US" altLang="en-US"/>
              <a:pPr/>
              <a:t>‹#›</a:t>
            </a:fld>
            <a:endParaRPr lang="en-US" altLang="en-US"/>
          </a:p>
        </p:txBody>
      </p:sp>
    </p:spTree>
    <p:extLst>
      <p:ext uri="{BB962C8B-B14F-4D97-AF65-F5344CB8AC3E}">
        <p14:creationId xmlns:p14="http://schemas.microsoft.com/office/powerpoint/2010/main" val="1279887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00F96-D288-1142-A525-41BD4C91EBC0}"/>
              </a:ext>
            </a:extLst>
          </p:cNvPr>
          <p:cNvSpPr>
            <a:spLocks noGrp="1"/>
          </p:cNvSpPr>
          <p:nvPr>
            <p:ph type="title"/>
          </p:nvPr>
        </p:nvSpPr>
        <p:spPr>
          <a:xfrm>
            <a:off x="503238" y="639763"/>
            <a:ext cx="2360612" cy="223996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12AAED-40B9-D749-98A4-5EF239D5DF1F}"/>
              </a:ext>
            </a:extLst>
          </p:cNvPr>
          <p:cNvSpPr>
            <a:spLocks noGrp="1"/>
          </p:cNvSpPr>
          <p:nvPr>
            <p:ph idx="1"/>
          </p:nvPr>
        </p:nvSpPr>
        <p:spPr>
          <a:xfrm>
            <a:off x="3109913" y="1382713"/>
            <a:ext cx="3703637" cy="68230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688FEE-CF92-2F4F-9812-7F38955B3359}"/>
              </a:ext>
            </a:extLst>
          </p:cNvPr>
          <p:cNvSpPr>
            <a:spLocks noGrp="1"/>
          </p:cNvSpPr>
          <p:nvPr>
            <p:ph type="body" sz="half" idx="2"/>
          </p:nvPr>
        </p:nvSpPr>
        <p:spPr>
          <a:xfrm>
            <a:off x="503238" y="2879725"/>
            <a:ext cx="2360612" cy="5337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B2ADB3-F058-1D4C-9AB3-4DAF91FB427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ADC8E59-E425-E64B-8320-29F9A818A7B5}"/>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73F2B5B-4507-D048-888C-0C259CDE0A72}"/>
              </a:ext>
            </a:extLst>
          </p:cNvPr>
          <p:cNvSpPr>
            <a:spLocks noGrp="1"/>
          </p:cNvSpPr>
          <p:nvPr>
            <p:ph type="sldNum" sz="quarter" idx="12"/>
          </p:nvPr>
        </p:nvSpPr>
        <p:spPr/>
        <p:txBody>
          <a:bodyPr/>
          <a:lstStyle>
            <a:lvl1pPr>
              <a:defRPr/>
            </a:lvl1pPr>
          </a:lstStyle>
          <a:p>
            <a:fld id="{5EBFA2B5-4561-2D4F-A3F4-301E596AC435}" type="slidenum">
              <a:rPr lang="en-US" altLang="en-US"/>
              <a:pPr/>
              <a:t>‹#›</a:t>
            </a:fld>
            <a:endParaRPr lang="en-US" altLang="en-US"/>
          </a:p>
        </p:txBody>
      </p:sp>
    </p:spTree>
    <p:extLst>
      <p:ext uri="{BB962C8B-B14F-4D97-AF65-F5344CB8AC3E}">
        <p14:creationId xmlns:p14="http://schemas.microsoft.com/office/powerpoint/2010/main" val="2065897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B0A42-6561-A34D-9B75-1033553C4B58}"/>
              </a:ext>
            </a:extLst>
          </p:cNvPr>
          <p:cNvSpPr>
            <a:spLocks noGrp="1"/>
          </p:cNvSpPr>
          <p:nvPr>
            <p:ph type="title"/>
          </p:nvPr>
        </p:nvSpPr>
        <p:spPr>
          <a:xfrm>
            <a:off x="503238" y="639763"/>
            <a:ext cx="2360612" cy="223996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E8D6BE-FED2-AA40-9013-F04CA10CDBB3}"/>
              </a:ext>
            </a:extLst>
          </p:cNvPr>
          <p:cNvSpPr>
            <a:spLocks noGrp="1"/>
          </p:cNvSpPr>
          <p:nvPr>
            <p:ph type="pic" idx="1"/>
          </p:nvPr>
        </p:nvSpPr>
        <p:spPr>
          <a:xfrm>
            <a:off x="3109913" y="1382713"/>
            <a:ext cx="3703637" cy="6823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95A8A7-0107-EF47-B8A7-5DB2BEEC3FF4}"/>
              </a:ext>
            </a:extLst>
          </p:cNvPr>
          <p:cNvSpPr>
            <a:spLocks noGrp="1"/>
          </p:cNvSpPr>
          <p:nvPr>
            <p:ph type="body" sz="half" idx="2"/>
          </p:nvPr>
        </p:nvSpPr>
        <p:spPr>
          <a:xfrm>
            <a:off x="503238" y="2879725"/>
            <a:ext cx="2360612" cy="5337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2F225C-6099-2847-BD6C-C08FF68C666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C639AC1-182B-E14F-A12B-C72738097D05}"/>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1C78A6D-517F-EA4A-B00B-C2518F829507}"/>
              </a:ext>
            </a:extLst>
          </p:cNvPr>
          <p:cNvSpPr>
            <a:spLocks noGrp="1"/>
          </p:cNvSpPr>
          <p:nvPr>
            <p:ph type="sldNum" sz="quarter" idx="12"/>
          </p:nvPr>
        </p:nvSpPr>
        <p:spPr/>
        <p:txBody>
          <a:bodyPr/>
          <a:lstStyle>
            <a:lvl1pPr>
              <a:defRPr/>
            </a:lvl1pPr>
          </a:lstStyle>
          <a:p>
            <a:fld id="{18D4A3E3-36B5-6C4B-94AA-12E3EC70FD6B}" type="slidenum">
              <a:rPr lang="en-US" altLang="en-US"/>
              <a:pPr/>
              <a:t>‹#›</a:t>
            </a:fld>
            <a:endParaRPr lang="en-US" altLang="en-US"/>
          </a:p>
        </p:txBody>
      </p:sp>
    </p:spTree>
    <p:extLst>
      <p:ext uri="{BB962C8B-B14F-4D97-AF65-F5344CB8AC3E}">
        <p14:creationId xmlns:p14="http://schemas.microsoft.com/office/powerpoint/2010/main" val="145233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60E449D-E0A8-1645-A9C1-78AB9C89BF71}"/>
              </a:ext>
            </a:extLst>
          </p:cNvPr>
          <p:cNvSpPr>
            <a:spLocks noGrp="1" noChangeArrowheads="1"/>
          </p:cNvSpPr>
          <p:nvPr>
            <p:ph type="title"/>
          </p:nvPr>
        </p:nvSpPr>
        <p:spPr bwMode="auto">
          <a:xfrm>
            <a:off x="365125" y="384175"/>
            <a:ext cx="6584950" cy="68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EC0FB53-C293-BE43-BBAB-CE458392CA39}"/>
              </a:ext>
            </a:extLst>
          </p:cNvPr>
          <p:cNvSpPr>
            <a:spLocks noGrp="1" noChangeArrowheads="1"/>
          </p:cNvSpPr>
          <p:nvPr>
            <p:ph type="body" idx="1"/>
          </p:nvPr>
        </p:nvSpPr>
        <p:spPr bwMode="auto">
          <a:xfrm>
            <a:off x="365125" y="1219200"/>
            <a:ext cx="6584950" cy="735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E32C9E8-9DDC-D44C-B451-6B8B3C67765E}"/>
              </a:ext>
            </a:extLst>
          </p:cNvPr>
          <p:cNvSpPr>
            <a:spLocks noGrp="1" noChangeArrowheads="1"/>
          </p:cNvSpPr>
          <p:nvPr>
            <p:ph type="dt" sz="half" idx="2"/>
          </p:nvPr>
        </p:nvSpPr>
        <p:spPr bwMode="auto">
          <a:xfrm>
            <a:off x="365125" y="9067800"/>
            <a:ext cx="170815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D813AADF-FEC7-8D43-BEE6-20A7B72839B7}"/>
              </a:ext>
            </a:extLst>
          </p:cNvPr>
          <p:cNvSpPr>
            <a:spLocks noGrp="1" noChangeArrowheads="1"/>
          </p:cNvSpPr>
          <p:nvPr>
            <p:ph type="ftr" sz="quarter" idx="3"/>
          </p:nvPr>
        </p:nvSpPr>
        <p:spPr bwMode="auto">
          <a:xfrm>
            <a:off x="2498725" y="9067800"/>
            <a:ext cx="231775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53021493-F88B-2543-A296-B91A147ED890}"/>
              </a:ext>
            </a:extLst>
          </p:cNvPr>
          <p:cNvSpPr>
            <a:spLocks noGrp="1" noChangeArrowheads="1"/>
          </p:cNvSpPr>
          <p:nvPr>
            <p:ph type="sldNum" sz="quarter" idx="4"/>
          </p:nvPr>
        </p:nvSpPr>
        <p:spPr bwMode="auto">
          <a:xfrm>
            <a:off x="5241925" y="9067800"/>
            <a:ext cx="170815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DDF51F4-0170-434E-90E3-270AD1CFDC8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3600" b="1" kern="1200">
          <a:solidFill>
            <a:schemeClr val="tx2"/>
          </a:solidFill>
          <a:latin typeface="+mj-lt"/>
          <a:ea typeface="+mj-ea"/>
          <a:cs typeface="+mj-cs"/>
        </a:defRPr>
      </a:lvl1pPr>
      <a:lvl2pPr algn="ctr" rtl="0" fontAlgn="base">
        <a:spcBef>
          <a:spcPct val="0"/>
        </a:spcBef>
        <a:spcAft>
          <a:spcPct val="0"/>
        </a:spcAft>
        <a:defRPr sz="3600" b="1">
          <a:solidFill>
            <a:schemeClr val="tx2"/>
          </a:solidFill>
          <a:latin typeface="Arial" panose="020B0604020202020204" pitchFamily="34" charset="0"/>
        </a:defRPr>
      </a:lvl2pPr>
      <a:lvl3pPr algn="ctr" rtl="0" fontAlgn="base">
        <a:spcBef>
          <a:spcPct val="0"/>
        </a:spcBef>
        <a:spcAft>
          <a:spcPct val="0"/>
        </a:spcAft>
        <a:defRPr sz="3600" b="1">
          <a:solidFill>
            <a:schemeClr val="tx2"/>
          </a:solidFill>
          <a:latin typeface="Arial" panose="020B0604020202020204" pitchFamily="34" charset="0"/>
        </a:defRPr>
      </a:lvl3pPr>
      <a:lvl4pPr algn="ctr" rtl="0" fontAlgn="base">
        <a:spcBef>
          <a:spcPct val="0"/>
        </a:spcBef>
        <a:spcAft>
          <a:spcPct val="0"/>
        </a:spcAft>
        <a:defRPr sz="3600" b="1">
          <a:solidFill>
            <a:schemeClr val="tx2"/>
          </a:solidFill>
          <a:latin typeface="Arial" panose="020B0604020202020204" pitchFamily="34" charset="0"/>
        </a:defRPr>
      </a:lvl4pPr>
      <a:lvl5pPr algn="ctr" rtl="0" fontAlgn="base">
        <a:spcBef>
          <a:spcPct val="0"/>
        </a:spcBef>
        <a:spcAft>
          <a:spcPct val="0"/>
        </a:spcAft>
        <a:defRPr sz="3600" b="1">
          <a:solidFill>
            <a:schemeClr val="tx2"/>
          </a:solidFill>
          <a:latin typeface="Arial" panose="020B0604020202020204" pitchFamily="34" charset="0"/>
        </a:defRPr>
      </a:lvl5pPr>
      <a:lvl6pPr marL="457200" algn="ctr" rtl="0" fontAlgn="base">
        <a:spcBef>
          <a:spcPct val="0"/>
        </a:spcBef>
        <a:spcAft>
          <a:spcPct val="0"/>
        </a:spcAft>
        <a:defRPr sz="3600" b="1">
          <a:solidFill>
            <a:schemeClr val="tx2"/>
          </a:solidFill>
          <a:latin typeface="Arial" panose="020B0604020202020204" pitchFamily="34" charset="0"/>
        </a:defRPr>
      </a:lvl6pPr>
      <a:lvl7pPr marL="914400" algn="ctr" rtl="0" fontAlgn="base">
        <a:spcBef>
          <a:spcPct val="0"/>
        </a:spcBef>
        <a:spcAft>
          <a:spcPct val="0"/>
        </a:spcAft>
        <a:defRPr sz="3600" b="1">
          <a:solidFill>
            <a:schemeClr val="tx2"/>
          </a:solidFill>
          <a:latin typeface="Arial" panose="020B0604020202020204" pitchFamily="34" charset="0"/>
        </a:defRPr>
      </a:lvl7pPr>
      <a:lvl8pPr marL="1371600" algn="ctr" rtl="0" fontAlgn="base">
        <a:spcBef>
          <a:spcPct val="0"/>
        </a:spcBef>
        <a:spcAft>
          <a:spcPct val="0"/>
        </a:spcAft>
        <a:defRPr sz="3600" b="1">
          <a:solidFill>
            <a:schemeClr val="tx2"/>
          </a:solidFill>
          <a:latin typeface="Arial" panose="020B0604020202020204" pitchFamily="34" charset="0"/>
        </a:defRPr>
      </a:lvl8pPr>
      <a:lvl9pPr marL="1828800" algn="ctr" rtl="0" fontAlgn="base">
        <a:spcBef>
          <a:spcPct val="0"/>
        </a:spcBef>
        <a:spcAft>
          <a:spcPct val="0"/>
        </a:spcAft>
        <a:defRPr sz="3600" b="1">
          <a:solidFill>
            <a:schemeClr val="tx2"/>
          </a:solidFill>
          <a:latin typeface="Arial" panose="020B0604020202020204" pitchFamily="34" charset="0"/>
        </a:defRPr>
      </a:lvl9pPr>
    </p:titleStyle>
    <p:bodyStyle>
      <a:lvl1pPr marL="342900" indent="-342900" algn="l" rtl="0" fontAlgn="base">
        <a:spcBef>
          <a:spcPct val="0"/>
        </a:spcBef>
        <a:spcAft>
          <a:spcPct val="0"/>
        </a:spcAft>
        <a:buChar char="•"/>
        <a:defRPr sz="2800" kern="1200">
          <a:solidFill>
            <a:schemeClr val="tx1"/>
          </a:solidFill>
          <a:latin typeface="+mn-lt"/>
          <a:ea typeface="+mn-ea"/>
          <a:cs typeface="+mn-cs"/>
        </a:defRPr>
      </a:lvl1pPr>
      <a:lvl2pPr marL="742950" indent="-285750" algn="l" rtl="0" fontAlgn="base">
        <a:spcBef>
          <a:spcPct val="0"/>
        </a:spcBef>
        <a:spcAft>
          <a:spcPct val="0"/>
        </a:spcAft>
        <a:buChar char="–"/>
        <a:defRPr sz="2600" kern="1200">
          <a:solidFill>
            <a:schemeClr val="tx1"/>
          </a:solidFill>
          <a:latin typeface="+mn-lt"/>
          <a:ea typeface="+mn-ea"/>
          <a:cs typeface="+mn-cs"/>
        </a:defRPr>
      </a:lvl2pPr>
      <a:lvl3pPr marL="1143000" indent="-228600" algn="l" rtl="0" fontAlgn="base">
        <a:spcBef>
          <a:spcPct val="0"/>
        </a:spcBef>
        <a:spcAft>
          <a:spcPct val="0"/>
        </a:spcAft>
        <a:buChar char="•"/>
        <a:defRPr sz="2400" kern="1200">
          <a:solidFill>
            <a:schemeClr val="tx1"/>
          </a:solidFill>
          <a:latin typeface="+mn-lt"/>
          <a:ea typeface="+mn-ea"/>
          <a:cs typeface="+mn-cs"/>
        </a:defRPr>
      </a:lvl3pPr>
      <a:lvl4pPr marL="1600200" indent="-228600" algn="l" rtl="0" fontAlgn="base">
        <a:spcBef>
          <a:spcPct val="0"/>
        </a:spcBef>
        <a:spcAft>
          <a:spcPct val="0"/>
        </a:spcAft>
        <a:buChar char="–"/>
        <a:defRPr sz="2400" kern="1200">
          <a:solidFill>
            <a:schemeClr val="tx1"/>
          </a:solidFill>
          <a:latin typeface="+mn-lt"/>
          <a:ea typeface="+mn-ea"/>
          <a:cs typeface="+mn-cs"/>
        </a:defRPr>
      </a:lvl4pPr>
      <a:lvl5pPr marL="2057400" indent="-228600" algn="l" rtl="0" fontAlgn="base">
        <a:spcBef>
          <a:spcPct val="0"/>
        </a:spcBef>
        <a:spcAft>
          <a:spcPct val="0"/>
        </a:spcAft>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2A31C1-DFA7-5D41-8A23-24DBA9DF4BA8}"/>
              </a:ext>
            </a:extLst>
          </p:cNvPr>
          <p:cNvSpPr>
            <a:spLocks noGrp="1"/>
          </p:cNvSpPr>
          <p:nvPr>
            <p:ph type="sldNum" sz="quarter" idx="12"/>
          </p:nvPr>
        </p:nvSpPr>
        <p:spPr/>
        <p:txBody>
          <a:bodyPr/>
          <a:lstStyle/>
          <a:p>
            <a:fld id="{6029EC7C-AD71-3B41-B0C7-5B2407E0F847}" type="slidenum">
              <a:rPr lang="en-US" altLang="en-US"/>
              <a:pPr/>
              <a:t>1</a:t>
            </a:fld>
            <a:endParaRPr lang="en-US" altLang="en-US"/>
          </a:p>
        </p:txBody>
      </p:sp>
      <p:sp>
        <p:nvSpPr>
          <p:cNvPr id="2050" name="Rectangle 2">
            <a:extLst>
              <a:ext uri="{FF2B5EF4-FFF2-40B4-BE49-F238E27FC236}">
                <a16:creationId xmlns:a16="http://schemas.microsoft.com/office/drawing/2014/main" id="{6CAE07C3-D74D-A84D-A8E9-A7B7CF522273}"/>
              </a:ext>
            </a:extLst>
          </p:cNvPr>
          <p:cNvSpPr>
            <a:spLocks noGrp="1" noChangeArrowheads="1"/>
          </p:cNvSpPr>
          <p:nvPr>
            <p:ph type="ctrTitle"/>
          </p:nvPr>
        </p:nvSpPr>
        <p:spPr>
          <a:xfrm>
            <a:off x="533400" y="457200"/>
            <a:ext cx="6216650" cy="2057400"/>
          </a:xfrm>
        </p:spPr>
        <p:txBody>
          <a:bodyPr anchor="ctr"/>
          <a:lstStyle/>
          <a:p>
            <a:r>
              <a:rPr lang="en-US" altLang="en-US" sz="3600"/>
              <a:t>Unidimensionality (U): What’s it good for in applied research?</a:t>
            </a:r>
          </a:p>
        </p:txBody>
      </p:sp>
      <p:sp>
        <p:nvSpPr>
          <p:cNvPr id="2051" name="Rectangle 3">
            <a:extLst>
              <a:ext uri="{FF2B5EF4-FFF2-40B4-BE49-F238E27FC236}">
                <a16:creationId xmlns:a16="http://schemas.microsoft.com/office/drawing/2014/main" id="{DDDC7E38-1602-6745-AEC1-1471017575A1}"/>
              </a:ext>
            </a:extLst>
          </p:cNvPr>
          <p:cNvSpPr>
            <a:spLocks noGrp="1" noChangeArrowheads="1"/>
          </p:cNvSpPr>
          <p:nvPr>
            <p:ph type="subTitle" idx="1"/>
          </p:nvPr>
        </p:nvSpPr>
        <p:spPr>
          <a:xfrm>
            <a:off x="1096963" y="2590800"/>
            <a:ext cx="5121275" cy="5303838"/>
          </a:xfrm>
        </p:spPr>
        <p:txBody>
          <a:bodyPr/>
          <a:lstStyle/>
          <a:p>
            <a:pPr algn="l"/>
            <a:r>
              <a:rPr lang="en-US" altLang="en-US" sz="1800"/>
              <a:t>Richard N. Jones, Sc.D.</a:t>
            </a:r>
          </a:p>
          <a:p>
            <a:pPr algn="l"/>
            <a:r>
              <a:rPr lang="en-US" altLang="en-US" sz="1800"/>
              <a:t>Hebrew Rehabilitation Center for Aged</a:t>
            </a:r>
          </a:p>
          <a:p>
            <a:pPr algn="l"/>
            <a:r>
              <a:rPr lang="en-US" altLang="en-US" sz="1800"/>
              <a:t>Research and Training Institute</a:t>
            </a:r>
          </a:p>
          <a:p>
            <a:pPr algn="l"/>
            <a:r>
              <a:rPr lang="en-US" altLang="en-US" sz="1800"/>
              <a:t>Boston, MA</a:t>
            </a:r>
          </a:p>
          <a:p>
            <a:pPr algn="l"/>
            <a:r>
              <a:rPr lang="en-US" altLang="en-US" sz="1800"/>
              <a:t>jones@mail.hrca.harvard.edu</a:t>
            </a:r>
          </a:p>
          <a:p>
            <a:pPr algn="l"/>
            <a:endParaRPr lang="en-US" altLang="en-US" sz="1800"/>
          </a:p>
          <a:p>
            <a:pPr algn="l"/>
            <a:r>
              <a:rPr lang="en-US" altLang="en-US" sz="1800"/>
              <a:t>Paul K. Crane M.D., M.P.H.</a:t>
            </a:r>
          </a:p>
          <a:p>
            <a:pPr algn="l"/>
            <a:r>
              <a:rPr lang="en-US" altLang="en-US" sz="1800"/>
              <a:t>University of Washington</a:t>
            </a:r>
          </a:p>
          <a:p>
            <a:pPr algn="l"/>
            <a:r>
              <a:rPr lang="en-US" altLang="en-US" sz="1800"/>
              <a:t>Seattle, WA </a:t>
            </a:r>
          </a:p>
          <a:p>
            <a:pPr algn="l"/>
            <a:r>
              <a:rPr lang="en-US" altLang="en-US" sz="1800"/>
              <a:t>pcrane@u.washington.edu</a:t>
            </a:r>
          </a:p>
          <a:p>
            <a:pPr algn="l"/>
            <a:endParaRPr lang="en-US" altLang="en-US" sz="1800"/>
          </a:p>
          <a:p>
            <a:pPr algn="l"/>
            <a:endParaRPr lang="en-US" altLang="en-US" sz="1800"/>
          </a:p>
          <a:p>
            <a:pPr algn="l"/>
            <a:r>
              <a:rPr lang="en-US" altLang="en-US" sz="1800"/>
              <a:t>University of Washington</a:t>
            </a:r>
          </a:p>
          <a:p>
            <a:pPr algn="l"/>
            <a:r>
              <a:rPr lang="en-US" altLang="en-US" sz="1800"/>
              <a:t>Psychometrics Workshop</a:t>
            </a:r>
          </a:p>
          <a:p>
            <a:pPr algn="l"/>
            <a:r>
              <a:rPr lang="en-US" altLang="en-US" sz="1800"/>
              <a:t>September 20-25, 2004</a:t>
            </a:r>
          </a:p>
          <a:p>
            <a:pPr algn="l"/>
            <a:endParaRPr lang="en-US" altLang="en-US"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69FB4871-8303-6846-A3A4-0605151D5E9C}"/>
              </a:ext>
            </a:extLst>
          </p:cNvPr>
          <p:cNvSpPr>
            <a:spLocks noGrp="1"/>
          </p:cNvSpPr>
          <p:nvPr>
            <p:ph type="sldNum" sz="quarter" idx="12"/>
          </p:nvPr>
        </p:nvSpPr>
        <p:spPr/>
        <p:txBody>
          <a:bodyPr/>
          <a:lstStyle/>
          <a:p>
            <a:fld id="{9CC67C2F-31F2-B94B-96DA-B88AF030693E}" type="slidenum">
              <a:rPr lang="en-US" altLang="en-US"/>
              <a:pPr/>
              <a:t>10</a:t>
            </a:fld>
            <a:endParaRPr lang="en-US" altLang="en-US"/>
          </a:p>
        </p:txBody>
      </p:sp>
      <p:graphicFrame>
        <p:nvGraphicFramePr>
          <p:cNvPr id="14340" name="Object 4">
            <a:extLst>
              <a:ext uri="{FF2B5EF4-FFF2-40B4-BE49-F238E27FC236}">
                <a16:creationId xmlns:a16="http://schemas.microsoft.com/office/drawing/2014/main" id="{A215B128-CE39-984A-A202-7205F5EAAAE4}"/>
              </a:ext>
            </a:extLst>
          </p:cNvPr>
          <p:cNvGraphicFramePr>
            <a:graphicFrameLocks noChangeAspect="1"/>
          </p:cNvGraphicFramePr>
          <p:nvPr/>
        </p:nvGraphicFramePr>
        <p:xfrm>
          <a:off x="457200" y="685800"/>
          <a:ext cx="6621463" cy="4435475"/>
        </p:xfrm>
        <a:graphic>
          <a:graphicData uri="http://schemas.openxmlformats.org/presentationml/2006/ole">
            <mc:AlternateContent xmlns:mc="http://schemas.openxmlformats.org/markup-compatibility/2006">
              <mc:Choice xmlns:v="urn:schemas-microsoft-com:vml" Requires="v">
                <p:oleObj spid="_x0000_s14342" name="SmartDraw" r:id="rId3" imgW="31000700" imgH="20764500" progId="SmartDraw.2">
                  <p:embed/>
                </p:oleObj>
              </mc:Choice>
              <mc:Fallback>
                <p:oleObj name="SmartDraw" r:id="rId3" imgW="31000700" imgH="20764500" progId="SmartDraw.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685800"/>
                        <a:ext cx="6621463" cy="4435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1" name="Text Box 5">
            <a:extLst>
              <a:ext uri="{FF2B5EF4-FFF2-40B4-BE49-F238E27FC236}">
                <a16:creationId xmlns:a16="http://schemas.microsoft.com/office/drawing/2014/main" id="{0B1DEA70-1B92-954A-8BAF-04A54CE7BB97}"/>
              </a:ext>
            </a:extLst>
          </p:cNvPr>
          <p:cNvSpPr txBox="1">
            <a:spLocks noChangeArrowheads="1"/>
          </p:cNvSpPr>
          <p:nvPr/>
        </p:nvSpPr>
        <p:spPr bwMode="auto">
          <a:xfrm>
            <a:off x="746125" y="5751513"/>
            <a:ext cx="5883275"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McDonald argues that evidence for unidimensionality is supported by observing that the loadings of the items in the general factor are larger than the loadings of the in the specific factors.</a:t>
            </a:r>
          </a:p>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ECCCCA5-4AEA-794B-9EF6-793C11A7EC31}"/>
              </a:ext>
            </a:extLst>
          </p:cNvPr>
          <p:cNvSpPr>
            <a:spLocks noGrp="1"/>
          </p:cNvSpPr>
          <p:nvPr>
            <p:ph type="sldNum" sz="quarter" idx="12"/>
          </p:nvPr>
        </p:nvSpPr>
        <p:spPr/>
        <p:txBody>
          <a:bodyPr/>
          <a:lstStyle/>
          <a:p>
            <a:fld id="{AAF59DED-6990-A747-8F54-0966D2C5E9BA}" type="slidenum">
              <a:rPr lang="en-US" altLang="en-US"/>
              <a:pPr/>
              <a:t>2</a:t>
            </a:fld>
            <a:endParaRPr lang="en-US" altLang="en-US"/>
          </a:p>
        </p:txBody>
      </p:sp>
      <p:sp>
        <p:nvSpPr>
          <p:cNvPr id="11266" name="Rectangle 2">
            <a:extLst>
              <a:ext uri="{FF2B5EF4-FFF2-40B4-BE49-F238E27FC236}">
                <a16:creationId xmlns:a16="http://schemas.microsoft.com/office/drawing/2014/main" id="{FE7B6056-98BE-F14A-A495-6EE80CF888FF}"/>
              </a:ext>
            </a:extLst>
          </p:cNvPr>
          <p:cNvSpPr>
            <a:spLocks noGrp="1" noChangeArrowheads="1"/>
          </p:cNvSpPr>
          <p:nvPr>
            <p:ph type="title"/>
          </p:nvPr>
        </p:nvSpPr>
        <p:spPr/>
        <p:txBody>
          <a:bodyPr/>
          <a:lstStyle/>
          <a:p>
            <a:r>
              <a:rPr lang="en-US" altLang="en-US"/>
              <a:t>Overview of this talk</a:t>
            </a:r>
          </a:p>
        </p:txBody>
      </p:sp>
      <p:sp>
        <p:nvSpPr>
          <p:cNvPr id="11267" name="Rectangle 3">
            <a:extLst>
              <a:ext uri="{FF2B5EF4-FFF2-40B4-BE49-F238E27FC236}">
                <a16:creationId xmlns:a16="http://schemas.microsoft.com/office/drawing/2014/main" id="{8BC81523-D148-384E-802A-F8DB991FBF1C}"/>
              </a:ext>
            </a:extLst>
          </p:cNvPr>
          <p:cNvSpPr>
            <a:spLocks noGrp="1" noChangeArrowheads="1"/>
          </p:cNvSpPr>
          <p:nvPr>
            <p:ph type="body" idx="1"/>
          </p:nvPr>
        </p:nvSpPr>
        <p:spPr/>
        <p:txBody>
          <a:bodyPr/>
          <a:lstStyle/>
          <a:p>
            <a:r>
              <a:rPr lang="en-US" altLang="en-US"/>
              <a:t>Introduction to concept of Unidimensionality (U)</a:t>
            </a:r>
          </a:p>
          <a:p>
            <a:endParaRPr lang="en-US" altLang="en-US"/>
          </a:p>
          <a:p>
            <a:r>
              <a:rPr lang="en-US" altLang="en-US"/>
              <a:t>Appeal to authority</a:t>
            </a:r>
          </a:p>
          <a:p>
            <a:pPr lvl="1"/>
            <a:r>
              <a:rPr lang="en-US" altLang="en-US"/>
              <a:t>What pioneers and prominent experts and authors and others have to say about U</a:t>
            </a:r>
          </a:p>
          <a:p>
            <a:endParaRPr lang="en-US" altLang="en-US"/>
          </a:p>
          <a:p>
            <a:r>
              <a:rPr lang="en-US" altLang="en-US"/>
              <a:t>Addressing the problem of U empirically</a:t>
            </a:r>
          </a:p>
          <a:p>
            <a:endParaRPr lang="en-US" altLang="en-US"/>
          </a:p>
          <a:p>
            <a:r>
              <a:rPr lang="en-US" altLang="en-US"/>
              <a:t>Discussion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D387E37-B95A-F640-8541-26C2A13C2C03}"/>
              </a:ext>
            </a:extLst>
          </p:cNvPr>
          <p:cNvSpPr>
            <a:spLocks noGrp="1"/>
          </p:cNvSpPr>
          <p:nvPr>
            <p:ph type="sldNum" sz="quarter" idx="12"/>
          </p:nvPr>
        </p:nvSpPr>
        <p:spPr/>
        <p:txBody>
          <a:bodyPr/>
          <a:lstStyle/>
          <a:p>
            <a:fld id="{2FF7F14C-31A7-8646-8E3A-7EABFAF479CD}" type="slidenum">
              <a:rPr lang="en-US" altLang="en-US"/>
              <a:pPr/>
              <a:t>3</a:t>
            </a:fld>
            <a:endParaRPr lang="en-US" altLang="en-US"/>
          </a:p>
        </p:txBody>
      </p:sp>
      <p:sp>
        <p:nvSpPr>
          <p:cNvPr id="10242" name="Rectangle 2">
            <a:extLst>
              <a:ext uri="{FF2B5EF4-FFF2-40B4-BE49-F238E27FC236}">
                <a16:creationId xmlns:a16="http://schemas.microsoft.com/office/drawing/2014/main" id="{D8856EB1-07B4-D345-B2EE-ADB5852567C3}"/>
              </a:ext>
            </a:extLst>
          </p:cNvPr>
          <p:cNvSpPr>
            <a:spLocks noGrp="1" noChangeArrowheads="1"/>
          </p:cNvSpPr>
          <p:nvPr>
            <p:ph type="title"/>
          </p:nvPr>
        </p:nvSpPr>
        <p:spPr/>
        <p:txBody>
          <a:bodyPr/>
          <a:lstStyle/>
          <a:p>
            <a:r>
              <a:rPr lang="en-US" altLang="en-US" sz="3200"/>
              <a:t>Issues Around Unidimensionality</a:t>
            </a:r>
          </a:p>
        </p:txBody>
      </p:sp>
      <p:sp>
        <p:nvSpPr>
          <p:cNvPr id="10243" name="Rectangle 3">
            <a:extLst>
              <a:ext uri="{FF2B5EF4-FFF2-40B4-BE49-F238E27FC236}">
                <a16:creationId xmlns:a16="http://schemas.microsoft.com/office/drawing/2014/main" id="{07CEECF3-C350-9A4E-870D-495C08AE9BBE}"/>
              </a:ext>
            </a:extLst>
          </p:cNvPr>
          <p:cNvSpPr>
            <a:spLocks noGrp="1" noChangeArrowheads="1"/>
          </p:cNvSpPr>
          <p:nvPr>
            <p:ph type="body" idx="1"/>
          </p:nvPr>
        </p:nvSpPr>
        <p:spPr/>
        <p:txBody>
          <a:bodyPr/>
          <a:lstStyle/>
          <a:p>
            <a:r>
              <a:rPr lang="en-US" altLang="en-US"/>
              <a:t>What does U mean?</a:t>
            </a:r>
          </a:p>
          <a:p>
            <a:endParaRPr lang="en-US" altLang="en-US"/>
          </a:p>
          <a:p>
            <a:r>
              <a:rPr lang="en-US" altLang="en-US"/>
              <a:t>Why is U important?</a:t>
            </a:r>
          </a:p>
          <a:p>
            <a:pPr lvl="1"/>
            <a:r>
              <a:rPr lang="en-US" altLang="en-US"/>
              <a:t>What is the test for?</a:t>
            </a:r>
          </a:p>
          <a:p>
            <a:pPr lvl="1"/>
            <a:r>
              <a:rPr lang="en-US" altLang="en-US"/>
              <a:t>What is the analysis for?</a:t>
            </a:r>
          </a:p>
          <a:p>
            <a:pPr lvl="2"/>
            <a:r>
              <a:rPr lang="en-US" altLang="en-US"/>
              <a:t>DIF studies</a:t>
            </a:r>
          </a:p>
          <a:p>
            <a:pPr lvl="2"/>
            <a:r>
              <a:rPr lang="en-US" altLang="en-US"/>
              <a:t>Item banking</a:t>
            </a:r>
          </a:p>
          <a:p>
            <a:endParaRPr lang="en-US" altLang="en-US"/>
          </a:p>
          <a:p>
            <a:r>
              <a:rPr lang="en-US" altLang="en-US"/>
              <a:t>Can U be determined empirically?</a:t>
            </a:r>
          </a:p>
          <a:p>
            <a:endParaRPr lang="en-US" altLang="en-US"/>
          </a:p>
          <a:p>
            <a:r>
              <a:rPr lang="en-US" altLang="en-US"/>
              <a:t>What to if you don’t think you have a U test?</a:t>
            </a:r>
          </a:p>
          <a:p>
            <a:endParaRPr lang="en-US" altLang="en-US"/>
          </a:p>
          <a:p>
            <a:r>
              <a:rPr lang="en-US" altLang="en-US"/>
              <a:t>How to respond to a reviewer with concerns about 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3C76426-48DD-4141-9B11-20E993F31581}"/>
              </a:ext>
            </a:extLst>
          </p:cNvPr>
          <p:cNvSpPr>
            <a:spLocks noGrp="1"/>
          </p:cNvSpPr>
          <p:nvPr>
            <p:ph type="sldNum" sz="quarter" idx="12"/>
          </p:nvPr>
        </p:nvSpPr>
        <p:spPr/>
        <p:txBody>
          <a:bodyPr/>
          <a:lstStyle/>
          <a:p>
            <a:fld id="{7931263F-7A2D-EB4D-BCF0-5C2C0C7C3A3B}" type="slidenum">
              <a:rPr lang="en-US" altLang="en-US"/>
              <a:pPr/>
              <a:t>4</a:t>
            </a:fld>
            <a:endParaRPr lang="en-US" altLang="en-US"/>
          </a:p>
        </p:txBody>
      </p:sp>
      <p:sp>
        <p:nvSpPr>
          <p:cNvPr id="13314" name="Rectangle 2">
            <a:extLst>
              <a:ext uri="{FF2B5EF4-FFF2-40B4-BE49-F238E27FC236}">
                <a16:creationId xmlns:a16="http://schemas.microsoft.com/office/drawing/2014/main" id="{94E8135D-FDDD-464C-BD70-9C0176CDBFCE}"/>
              </a:ext>
            </a:extLst>
          </p:cNvPr>
          <p:cNvSpPr>
            <a:spLocks noGrp="1" noChangeArrowheads="1"/>
          </p:cNvSpPr>
          <p:nvPr>
            <p:ph type="title"/>
          </p:nvPr>
        </p:nvSpPr>
        <p:spPr/>
        <p:txBody>
          <a:bodyPr/>
          <a:lstStyle/>
          <a:p>
            <a:r>
              <a:rPr lang="en-US" altLang="en-US"/>
              <a:t>Other Sources</a:t>
            </a:r>
          </a:p>
        </p:txBody>
      </p:sp>
      <p:sp>
        <p:nvSpPr>
          <p:cNvPr id="13315" name="Rectangle 3">
            <a:extLst>
              <a:ext uri="{FF2B5EF4-FFF2-40B4-BE49-F238E27FC236}">
                <a16:creationId xmlns:a16="http://schemas.microsoft.com/office/drawing/2014/main" id="{81319BF8-843B-C24D-BD75-991D49DF1AC9}"/>
              </a:ext>
            </a:extLst>
          </p:cNvPr>
          <p:cNvSpPr>
            <a:spLocks noGrp="1" noChangeArrowheads="1"/>
          </p:cNvSpPr>
          <p:nvPr>
            <p:ph type="body" idx="1"/>
          </p:nvPr>
        </p:nvSpPr>
        <p:spPr/>
        <p:txBody>
          <a:bodyPr/>
          <a:lstStyle/>
          <a:p>
            <a:pPr>
              <a:lnSpc>
                <a:spcPct val="80000"/>
              </a:lnSpc>
              <a:buFontTx/>
              <a:buNone/>
            </a:pPr>
            <a:r>
              <a:rPr lang="en-US" altLang="en-US" sz="1800"/>
              <a:t>Gould, S. (1981). </a:t>
            </a:r>
            <a:r>
              <a:rPr lang="en-US" altLang="en-US" sz="1800" i="1"/>
              <a:t>The Mismeasure of man</a:t>
            </a:r>
            <a:r>
              <a:rPr lang="en-US" altLang="en-US" sz="1800"/>
              <a:t>. New York: WW Norton &amp; Company.</a:t>
            </a:r>
          </a:p>
          <a:p>
            <a:pPr>
              <a:lnSpc>
                <a:spcPct val="80000"/>
              </a:lnSpc>
              <a:buFontTx/>
              <a:buNone/>
            </a:pPr>
            <a:endParaRPr lang="en-US" altLang="en-US" sz="1800"/>
          </a:p>
          <a:p>
            <a:pPr>
              <a:lnSpc>
                <a:spcPct val="80000"/>
              </a:lnSpc>
              <a:buFontTx/>
              <a:buNone/>
            </a:pPr>
            <a:r>
              <a:rPr lang="en-US" altLang="en-US" sz="1800"/>
              <a:t>Lord, F. (1980). </a:t>
            </a:r>
            <a:r>
              <a:rPr lang="en-US" altLang="en-US" sz="1800" i="1"/>
              <a:t>Applications of item response theory to practical testing problems</a:t>
            </a:r>
            <a:r>
              <a:rPr lang="en-US" altLang="en-US" sz="1800"/>
              <a:t>. Hillsdale, NJ: Lawrence Erlbaum Associates, Publishers.</a:t>
            </a:r>
          </a:p>
          <a:p>
            <a:pPr>
              <a:lnSpc>
                <a:spcPct val="80000"/>
              </a:lnSpc>
              <a:buFontTx/>
              <a:buNone/>
            </a:pPr>
            <a:endParaRPr lang="en-US" altLang="en-US" sz="1800"/>
          </a:p>
          <a:p>
            <a:pPr>
              <a:lnSpc>
                <a:spcPct val="80000"/>
              </a:lnSpc>
              <a:buFontTx/>
              <a:buNone/>
            </a:pPr>
            <a:r>
              <a:rPr lang="en-US" altLang="en-US" sz="1800"/>
              <a:t>Lord, F., &amp; Novick, M. (1968). Latent traits and item characteristic functions (Chapter 16). In </a:t>
            </a:r>
            <a:r>
              <a:rPr lang="en-US" altLang="en-US" sz="1800" i="1"/>
              <a:t>Statistical Theories of Mental Test Scores</a:t>
            </a:r>
            <a:r>
              <a:rPr lang="en-US" altLang="en-US" sz="1800"/>
              <a:t> (pp. 358-393). Reading, MA: Addison-Wesley.</a:t>
            </a:r>
          </a:p>
          <a:p>
            <a:pPr>
              <a:lnSpc>
                <a:spcPct val="80000"/>
              </a:lnSpc>
              <a:buFontTx/>
              <a:buNone/>
            </a:pPr>
            <a:endParaRPr lang="en-US" altLang="en-US" sz="1800"/>
          </a:p>
          <a:p>
            <a:pPr>
              <a:lnSpc>
                <a:spcPct val="80000"/>
              </a:lnSpc>
              <a:buFontTx/>
              <a:buNone/>
            </a:pPr>
            <a:r>
              <a:rPr lang="en-US" altLang="en-US" sz="1800"/>
              <a:t>Stout, W. (2002). Psychometrics: From practice to theory and back: 15 years of nonparametric multidimensional IRT, DIF/test equity, and skills diagnostic assessment. </a:t>
            </a:r>
            <a:r>
              <a:rPr lang="en-US" altLang="en-US" sz="1800" i="1"/>
              <a:t>Psychometrika, 67</a:t>
            </a:r>
            <a:r>
              <a:rPr lang="en-US" altLang="en-US" sz="1800"/>
              <a:t>(4), 485-518.</a:t>
            </a:r>
          </a:p>
          <a:p>
            <a:pPr>
              <a:lnSpc>
                <a:spcPct val="80000"/>
              </a:lnSpc>
              <a:buFontTx/>
              <a:buNone/>
            </a:pPr>
            <a:endParaRPr lang="en-US" altLang="en-US" sz="1800"/>
          </a:p>
          <a:p>
            <a:pPr>
              <a:lnSpc>
                <a:spcPct val="80000"/>
              </a:lnSpc>
              <a:buFontTx/>
              <a:buNone/>
            </a:pPr>
            <a:r>
              <a:rPr lang="en-US" altLang="en-US" sz="1800"/>
              <a:t>McDonald, R. (1999). </a:t>
            </a:r>
            <a:r>
              <a:rPr lang="en-US" altLang="en-US" sz="1800" i="1"/>
              <a:t>Test Theory: A Unified Treatment</a:t>
            </a:r>
            <a:r>
              <a:rPr lang="en-US" altLang="en-US" sz="1800"/>
              <a:t>. Mahwah, NJ: Erlbaum.</a:t>
            </a:r>
          </a:p>
          <a:p>
            <a:pPr>
              <a:lnSpc>
                <a:spcPct val="80000"/>
              </a:lnSpc>
              <a:buFontTx/>
              <a:buNone/>
            </a:pPr>
            <a:endParaRPr lang="en-US" altLang="en-US" sz="1800"/>
          </a:p>
          <a:p>
            <a:pPr>
              <a:lnSpc>
                <a:spcPct val="80000"/>
              </a:lnSpc>
              <a:buFontTx/>
              <a:buNone/>
            </a:pPr>
            <a:r>
              <a:rPr lang="en-US" altLang="en-US" sz="1800"/>
              <a:t>Thissen, D. (2004) Comments on Developing Tailored Instruments: Item Banking and Computer Adaptive Assessment.  Conference Proceedings (Advances in Health Outcomes Measurement). National Institutes of Health. Bethesda, Maryland. http://outcomes.cancer.gov/conference/irt/thissen.pdf</a:t>
            </a:r>
          </a:p>
          <a:p>
            <a:pPr>
              <a:lnSpc>
                <a:spcPct val="80000"/>
              </a:lnSpc>
              <a:buFontTx/>
              <a:buNone/>
            </a:pPr>
            <a:endParaRPr lang="en-US" altLang="en-US" sz="1800"/>
          </a:p>
          <a:p>
            <a:pPr>
              <a:lnSpc>
                <a:spcPct val="80000"/>
              </a:lnSpc>
              <a:buFontTx/>
              <a:buNone/>
            </a:pPr>
            <a:r>
              <a:rPr lang="en-US" altLang="en-US" sz="1800"/>
              <a:t>Thissen, D. (2004) Comments on Developing Tailored Instruments: Item Banking and Computer Adaptive Assessment.  Conference Proceedings (Advances in Health Outcomes Measurement). National Institutes of Health. Bethesda, Maryland. http://outcomes.cancer.gov/conference/irt/thissen.pdf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0D8D819D-B901-F943-B955-580D21FC2CB2}"/>
              </a:ext>
            </a:extLst>
          </p:cNvPr>
          <p:cNvSpPr>
            <a:spLocks noGrp="1"/>
          </p:cNvSpPr>
          <p:nvPr>
            <p:ph type="sldNum" sz="quarter" idx="12"/>
          </p:nvPr>
        </p:nvSpPr>
        <p:spPr/>
        <p:txBody>
          <a:bodyPr/>
          <a:lstStyle/>
          <a:p>
            <a:fld id="{CF2D413B-B000-3D4E-95FC-56A8480BB58C}" type="slidenum">
              <a:rPr lang="en-US" altLang="en-US"/>
              <a:pPr/>
              <a:t>5</a:t>
            </a:fld>
            <a:endParaRPr lang="en-US" altLang="en-US"/>
          </a:p>
        </p:txBody>
      </p:sp>
      <p:sp>
        <p:nvSpPr>
          <p:cNvPr id="15362" name="Rectangle 2">
            <a:extLst>
              <a:ext uri="{FF2B5EF4-FFF2-40B4-BE49-F238E27FC236}">
                <a16:creationId xmlns:a16="http://schemas.microsoft.com/office/drawing/2014/main" id="{999641E0-F995-C847-B79E-EE2B11850FDB}"/>
              </a:ext>
            </a:extLst>
          </p:cNvPr>
          <p:cNvSpPr>
            <a:spLocks noGrp="1" noChangeArrowheads="1"/>
          </p:cNvSpPr>
          <p:nvPr>
            <p:ph type="title"/>
          </p:nvPr>
        </p:nvSpPr>
        <p:spPr/>
        <p:txBody>
          <a:bodyPr/>
          <a:lstStyle/>
          <a:p>
            <a:r>
              <a:rPr lang="en-US" altLang="en-US"/>
              <a:t>Lord and Novick (’68) on U</a:t>
            </a:r>
          </a:p>
        </p:txBody>
      </p:sp>
      <p:sp>
        <p:nvSpPr>
          <p:cNvPr id="15363" name="Rectangle 3">
            <a:extLst>
              <a:ext uri="{FF2B5EF4-FFF2-40B4-BE49-F238E27FC236}">
                <a16:creationId xmlns:a16="http://schemas.microsoft.com/office/drawing/2014/main" id="{37108D68-C76C-634D-914A-7F27D4564A55}"/>
              </a:ext>
            </a:extLst>
          </p:cNvPr>
          <p:cNvSpPr>
            <a:spLocks noGrp="1" noChangeArrowheads="1"/>
          </p:cNvSpPr>
          <p:nvPr>
            <p:ph type="body" idx="1"/>
          </p:nvPr>
        </p:nvSpPr>
        <p:spPr/>
        <p:txBody>
          <a:bodyPr/>
          <a:lstStyle/>
          <a:p>
            <a:pPr marL="3175" indent="-3175">
              <a:buFontTx/>
              <a:buNone/>
            </a:pPr>
            <a:r>
              <a:rPr lang="en-US" altLang="en-US"/>
              <a:t>Actual existence of traits not necessary for IRT</a:t>
            </a:r>
          </a:p>
          <a:p>
            <a:pPr marL="3175" indent="-3175">
              <a:buFontTx/>
              <a:buNone/>
            </a:pPr>
            <a:endParaRPr lang="en-US" altLang="en-US"/>
          </a:p>
          <a:p>
            <a:pPr marL="117475" lvl="1" indent="1588">
              <a:buFontTx/>
              <a:buNone/>
            </a:pPr>
            <a:r>
              <a:rPr lang="en-US" altLang="en-US" i="1"/>
              <a:t>...nowhere is there any implication that traits exist in any physical or physiological sense. It is sufficient that a person behave as if he [or she] were in possession of a certain amount of each of a number of relevant traits and that he [or she] behave as if these amounts determined his [or her] behavior. (p 358)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D16E30F-97BD-FC4B-9864-1B976F0AEDBF}"/>
              </a:ext>
            </a:extLst>
          </p:cNvPr>
          <p:cNvSpPr>
            <a:spLocks noGrp="1"/>
          </p:cNvSpPr>
          <p:nvPr>
            <p:ph type="sldNum" sz="quarter" idx="12"/>
          </p:nvPr>
        </p:nvSpPr>
        <p:spPr/>
        <p:txBody>
          <a:bodyPr/>
          <a:lstStyle/>
          <a:p>
            <a:fld id="{BDAFDBF6-BF60-F94C-943B-1914A0C4307B}" type="slidenum">
              <a:rPr lang="en-US" altLang="en-US"/>
              <a:pPr/>
              <a:t>6</a:t>
            </a:fld>
            <a:endParaRPr lang="en-US" altLang="en-US"/>
          </a:p>
        </p:txBody>
      </p:sp>
      <p:sp>
        <p:nvSpPr>
          <p:cNvPr id="3074" name="Rectangle 2">
            <a:extLst>
              <a:ext uri="{FF2B5EF4-FFF2-40B4-BE49-F238E27FC236}">
                <a16:creationId xmlns:a16="http://schemas.microsoft.com/office/drawing/2014/main" id="{EEA20C8D-24A8-AC4C-B43F-51A0D055DA14}"/>
              </a:ext>
            </a:extLst>
          </p:cNvPr>
          <p:cNvSpPr>
            <a:spLocks noGrp="1" noChangeArrowheads="1"/>
          </p:cNvSpPr>
          <p:nvPr>
            <p:ph type="title"/>
          </p:nvPr>
        </p:nvSpPr>
        <p:spPr/>
        <p:txBody>
          <a:bodyPr/>
          <a:lstStyle/>
          <a:p>
            <a:r>
              <a:rPr lang="en-US" altLang="en-US" sz="3000"/>
              <a:t>Embertson and Reise (‘00) on U</a:t>
            </a:r>
          </a:p>
        </p:txBody>
      </p:sp>
      <p:sp>
        <p:nvSpPr>
          <p:cNvPr id="3075" name="Rectangle 3">
            <a:extLst>
              <a:ext uri="{FF2B5EF4-FFF2-40B4-BE49-F238E27FC236}">
                <a16:creationId xmlns:a16="http://schemas.microsoft.com/office/drawing/2014/main" id="{4212E9EF-1B35-5E43-BC5F-95E78A035CB8}"/>
              </a:ext>
            </a:extLst>
          </p:cNvPr>
          <p:cNvSpPr>
            <a:spLocks noGrp="1" noChangeArrowheads="1"/>
          </p:cNvSpPr>
          <p:nvPr>
            <p:ph type="body" idx="1"/>
          </p:nvPr>
        </p:nvSpPr>
        <p:spPr/>
        <p:txBody>
          <a:bodyPr/>
          <a:lstStyle/>
          <a:p>
            <a:r>
              <a:rPr lang="en-US" altLang="en-US"/>
              <a:t>U IRT models = a single latent trait is sufficient to characterize individual differences, for example</a:t>
            </a:r>
          </a:p>
          <a:p>
            <a:pPr lvl="1"/>
            <a:r>
              <a:rPr lang="en-US" altLang="en-US"/>
              <a:t>Single common factor</a:t>
            </a:r>
          </a:p>
          <a:p>
            <a:pPr lvl="1"/>
            <a:r>
              <a:rPr lang="en-US" altLang="en-US"/>
              <a:t>Multiple factors proportionally loading in items</a:t>
            </a:r>
          </a:p>
          <a:p>
            <a:pPr lvl="1"/>
            <a:endParaRPr lang="en-US" altLang="en-US"/>
          </a:p>
          <a:p>
            <a:r>
              <a:rPr lang="en-US" altLang="en-US"/>
              <a:t>Not appropriate when</a:t>
            </a:r>
          </a:p>
          <a:p>
            <a:pPr lvl="1"/>
            <a:r>
              <a:rPr lang="en-US" altLang="en-US"/>
              <a:t>Multiple factors load differentially in different items</a:t>
            </a:r>
          </a:p>
          <a:p>
            <a:pPr lvl="1"/>
            <a:r>
              <a:rPr lang="en-US" altLang="en-US"/>
              <a:t>Persons (groups) differ in factors that load in items (e.g., test-taking strategies, interpretations of items, substantive factors that load in items)</a:t>
            </a:r>
          </a:p>
          <a:p>
            <a:pPr lvl="2"/>
            <a:r>
              <a:rPr lang="en-US" altLang="en-US"/>
              <a:t>Mathematics ability and reading ability in written math items</a:t>
            </a:r>
          </a:p>
          <a:p>
            <a:pPr lvl="2"/>
            <a:r>
              <a:rPr lang="en-US" altLang="en-US"/>
              <a:t>Working memory and concentration in certain cognitive tests</a:t>
            </a:r>
          </a:p>
          <a:p>
            <a:endParaRPr lang="en-US" altLang="en-US"/>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1EAA1C9-BAAB-C549-8A1B-3CC5F60371D0}"/>
              </a:ext>
            </a:extLst>
          </p:cNvPr>
          <p:cNvSpPr>
            <a:spLocks noGrp="1"/>
          </p:cNvSpPr>
          <p:nvPr>
            <p:ph type="sldNum" sz="quarter" idx="12"/>
          </p:nvPr>
        </p:nvSpPr>
        <p:spPr/>
        <p:txBody>
          <a:bodyPr/>
          <a:lstStyle/>
          <a:p>
            <a:fld id="{53B24490-7642-4E47-8419-E1802CB17D90}" type="slidenum">
              <a:rPr lang="en-US" altLang="en-US"/>
              <a:pPr/>
              <a:t>7</a:t>
            </a:fld>
            <a:endParaRPr lang="en-US" altLang="en-US"/>
          </a:p>
        </p:txBody>
      </p:sp>
      <p:sp>
        <p:nvSpPr>
          <p:cNvPr id="8194" name="Rectangle 2">
            <a:extLst>
              <a:ext uri="{FF2B5EF4-FFF2-40B4-BE49-F238E27FC236}">
                <a16:creationId xmlns:a16="http://schemas.microsoft.com/office/drawing/2014/main" id="{18B444B2-5B14-F745-A075-E293E31E7057}"/>
              </a:ext>
            </a:extLst>
          </p:cNvPr>
          <p:cNvSpPr>
            <a:spLocks noGrp="1" noChangeArrowheads="1"/>
          </p:cNvSpPr>
          <p:nvPr>
            <p:ph type="title"/>
          </p:nvPr>
        </p:nvSpPr>
        <p:spPr/>
        <p:txBody>
          <a:bodyPr/>
          <a:lstStyle/>
          <a:p>
            <a:r>
              <a:rPr lang="en-US" altLang="en-US"/>
              <a:t>Stout’s Essential U</a:t>
            </a:r>
          </a:p>
        </p:txBody>
      </p:sp>
      <p:sp>
        <p:nvSpPr>
          <p:cNvPr id="8195" name="Rectangle 3">
            <a:extLst>
              <a:ext uri="{FF2B5EF4-FFF2-40B4-BE49-F238E27FC236}">
                <a16:creationId xmlns:a16="http://schemas.microsoft.com/office/drawing/2014/main" id="{436E9D07-C03C-894D-A621-9F77DFA6E36A}"/>
              </a:ext>
            </a:extLst>
          </p:cNvPr>
          <p:cNvSpPr>
            <a:spLocks noGrp="1" noChangeArrowheads="1"/>
          </p:cNvSpPr>
          <p:nvPr>
            <p:ph type="body" idx="1"/>
          </p:nvPr>
        </p:nvSpPr>
        <p:spPr/>
        <p:txBody>
          <a:bodyPr/>
          <a:lstStyle/>
          <a:p>
            <a:pPr>
              <a:lnSpc>
                <a:spcPct val="90000"/>
              </a:lnSpc>
            </a:pPr>
            <a:r>
              <a:rPr lang="en-US" altLang="en-US"/>
              <a:t>U is, essentially, local independence</a:t>
            </a:r>
          </a:p>
          <a:p>
            <a:pPr>
              <a:lnSpc>
                <a:spcPct val="90000"/>
              </a:lnSpc>
            </a:pPr>
            <a:r>
              <a:rPr lang="en-US" altLang="en-US"/>
              <a:t>Strong local independence</a:t>
            </a:r>
          </a:p>
          <a:p>
            <a:pPr marL="800100" lvl="1">
              <a:lnSpc>
                <a:spcPct val="90000"/>
              </a:lnSpc>
            </a:pPr>
            <a:r>
              <a:rPr lang="en-US" altLang="en-US"/>
              <a:t>Probability of responding </a:t>
            </a:r>
            <a:r>
              <a:rPr lang="en-US" altLang="en-US" i="1">
                <a:latin typeface="Times New Roman" panose="02020603050405020304" pitchFamily="18" charset="0"/>
              </a:rPr>
              <a:t>u</a:t>
            </a:r>
            <a:r>
              <a:rPr lang="en-US" altLang="en-US"/>
              <a:t> is independent of other test item responses, conditional on </a:t>
            </a:r>
            <a:r>
              <a:rPr lang="en-US" altLang="en-US">
                <a:latin typeface="Symbol" pitchFamily="2" charset="2"/>
              </a:rPr>
              <a:t>q</a:t>
            </a:r>
          </a:p>
          <a:p>
            <a:pPr>
              <a:lnSpc>
                <a:spcPct val="90000"/>
              </a:lnSpc>
            </a:pPr>
            <a:r>
              <a:rPr lang="en-US" altLang="en-US"/>
              <a:t>Weak local independence</a:t>
            </a:r>
          </a:p>
          <a:p>
            <a:pPr marL="800100" lvl="1">
              <a:lnSpc>
                <a:spcPct val="90000"/>
              </a:lnSpc>
            </a:pPr>
            <a:r>
              <a:rPr lang="en-US" altLang="en-US"/>
              <a:t>The conditional covariance (controlling for some trait </a:t>
            </a:r>
            <a:r>
              <a:rPr lang="en-US" altLang="en-US">
                <a:latin typeface="Symbol" pitchFamily="2" charset="2"/>
              </a:rPr>
              <a:t>q</a:t>
            </a:r>
            <a:r>
              <a:rPr lang="en-US" altLang="en-US"/>
              <a:t>) for all test items is 0</a:t>
            </a:r>
          </a:p>
          <a:p>
            <a:pPr>
              <a:lnSpc>
                <a:spcPct val="90000"/>
              </a:lnSpc>
            </a:pPr>
            <a:r>
              <a:rPr lang="en-US" altLang="en-US"/>
              <a:t>Essential Unidimensionality</a:t>
            </a:r>
          </a:p>
          <a:p>
            <a:pPr marL="800100" lvl="1">
              <a:lnSpc>
                <a:spcPct val="90000"/>
              </a:lnSpc>
            </a:pPr>
            <a:r>
              <a:rPr lang="en-US" altLang="en-US"/>
              <a:t>The sum of the </a:t>
            </a:r>
            <a:r>
              <a:rPr lang="en-US" altLang="en-US">
                <a:latin typeface="Theta"/>
              </a:rPr>
              <a:t>conditional </a:t>
            </a:r>
            <a:r>
              <a:rPr lang="en-US" altLang="en-US"/>
              <a:t>covariance (controlling for some latent trait </a:t>
            </a:r>
            <a:r>
              <a:rPr lang="en-US" altLang="en-US">
                <a:latin typeface="Symbol" pitchFamily="2" charset="2"/>
              </a:rPr>
              <a:t>q</a:t>
            </a:r>
            <a:r>
              <a:rPr lang="en-US" altLang="en-US"/>
              <a:t>) of all pairs of test items from a test approaches 0 as the test length approaches infinity</a:t>
            </a:r>
          </a:p>
          <a:p>
            <a:pPr>
              <a:lnSpc>
                <a:spcPct val="90000"/>
              </a:lnSpc>
              <a:buFontTx/>
              <a:buNone/>
            </a:pPr>
            <a:endParaRPr lang="en-US" altLang="en-US"/>
          </a:p>
          <a:p>
            <a:pPr>
              <a:lnSpc>
                <a:spcPct val="90000"/>
              </a:lnSpc>
              <a:buFontTx/>
              <a:buNone/>
            </a:pPr>
            <a:r>
              <a:rPr lang="en-US" altLang="en-US" sz="2000"/>
              <a:t>	Stout, W. (2002). Psychometrics: From practice to theory and back: 15 years of nonparametric multidimensional IRT, DIF/test equity, and skills diagnostic assessment. </a:t>
            </a:r>
            <a:r>
              <a:rPr lang="en-US" altLang="en-US" sz="2000" i="1"/>
              <a:t>Psychometrika, 67</a:t>
            </a:r>
            <a:r>
              <a:rPr lang="en-US" altLang="en-US" sz="2000"/>
              <a:t>(4), 485-518.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DE68A52-EA87-3E47-8849-66F207803B79}"/>
              </a:ext>
            </a:extLst>
          </p:cNvPr>
          <p:cNvSpPr>
            <a:spLocks noGrp="1"/>
          </p:cNvSpPr>
          <p:nvPr>
            <p:ph type="sldNum" sz="quarter" idx="12"/>
          </p:nvPr>
        </p:nvSpPr>
        <p:spPr/>
        <p:txBody>
          <a:bodyPr/>
          <a:lstStyle/>
          <a:p>
            <a:fld id="{6775E21D-7308-1544-9563-47D9E6AC9BB1}" type="slidenum">
              <a:rPr lang="en-US" altLang="en-US"/>
              <a:pPr/>
              <a:t>8</a:t>
            </a:fld>
            <a:endParaRPr lang="en-US" altLang="en-US"/>
          </a:p>
        </p:txBody>
      </p:sp>
      <p:sp>
        <p:nvSpPr>
          <p:cNvPr id="6146" name="Rectangle 2">
            <a:extLst>
              <a:ext uri="{FF2B5EF4-FFF2-40B4-BE49-F238E27FC236}">
                <a16:creationId xmlns:a16="http://schemas.microsoft.com/office/drawing/2014/main" id="{2D8B81FF-9A4E-924C-9AF6-67BB07DBEBC2}"/>
              </a:ext>
            </a:extLst>
          </p:cNvPr>
          <p:cNvSpPr>
            <a:spLocks noGrp="1" noChangeArrowheads="1"/>
          </p:cNvSpPr>
          <p:nvPr>
            <p:ph type="title"/>
          </p:nvPr>
        </p:nvSpPr>
        <p:spPr/>
        <p:txBody>
          <a:bodyPr/>
          <a:lstStyle/>
          <a:p>
            <a:r>
              <a:rPr lang="en-US" altLang="en-US"/>
              <a:t>Jones on U</a:t>
            </a:r>
          </a:p>
        </p:txBody>
      </p:sp>
      <p:sp>
        <p:nvSpPr>
          <p:cNvPr id="6147" name="Rectangle 3">
            <a:extLst>
              <a:ext uri="{FF2B5EF4-FFF2-40B4-BE49-F238E27FC236}">
                <a16:creationId xmlns:a16="http://schemas.microsoft.com/office/drawing/2014/main" id="{9419DE20-E241-D243-90A5-4A00E47C2ED7}"/>
              </a:ext>
            </a:extLst>
          </p:cNvPr>
          <p:cNvSpPr>
            <a:spLocks noGrp="1" noChangeArrowheads="1"/>
          </p:cNvSpPr>
          <p:nvPr>
            <p:ph type="body" idx="1"/>
          </p:nvPr>
        </p:nvSpPr>
        <p:spPr/>
        <p:txBody>
          <a:bodyPr/>
          <a:lstStyle/>
          <a:p>
            <a:r>
              <a:rPr lang="en-US" altLang="en-US"/>
              <a:t>Factor Analysis solutions are sample dependent</a:t>
            </a:r>
          </a:p>
          <a:p>
            <a:r>
              <a:rPr lang="en-US" altLang="en-US"/>
              <a:t>Think about your data</a:t>
            </a:r>
          </a:p>
          <a:p>
            <a:pPr lvl="1"/>
            <a:r>
              <a:rPr lang="en-US" altLang="en-US"/>
              <a:t>Use parcels/testlets/composites where appropriate and possible</a:t>
            </a:r>
          </a:p>
          <a:p>
            <a:r>
              <a:rPr lang="en-US" altLang="en-US"/>
              <a:t>Understand logical dependencies among test items</a:t>
            </a:r>
          </a:p>
          <a:p>
            <a:r>
              <a:rPr lang="en-US" altLang="en-US"/>
              <a:t>Look at model residuals</a:t>
            </a:r>
          </a:p>
          <a:p>
            <a:r>
              <a:rPr lang="en-US" altLang="en-US"/>
              <a:t>Use an empirical device to support an argument for U</a:t>
            </a:r>
          </a:p>
          <a:p>
            <a:pPr lvl="1"/>
            <a:r>
              <a:rPr lang="en-US" altLang="en-US"/>
              <a:t>Not one is universally accepted</a:t>
            </a:r>
          </a:p>
          <a:p>
            <a:pPr lvl="1"/>
            <a:r>
              <a:rPr lang="en-US" altLang="en-US"/>
              <a:t>Argument for U is sample dependent</a:t>
            </a:r>
          </a:p>
          <a:p>
            <a:pPr lvl="2"/>
            <a:r>
              <a:rPr lang="en-US" altLang="en-US"/>
              <a:t>Sample of persons</a:t>
            </a:r>
          </a:p>
          <a:p>
            <a:pPr lvl="2"/>
            <a:r>
              <a:rPr lang="en-US" altLang="en-US"/>
              <a:t>Sample of behaviors</a:t>
            </a:r>
          </a:p>
          <a:p>
            <a:pPr lvl="1"/>
            <a:r>
              <a:rPr lang="en-US" altLang="en-US"/>
              <a:t>Model misspecification (Data-driven versus </a:t>
            </a:r>
            <a:r>
              <a:rPr lang="en-US" altLang="en-US" i="1"/>
              <a:t>a priori</a:t>
            </a:r>
            <a:r>
              <a:rPr lang="en-US" altLang="en-US"/>
              <a:t> latent trait models can lead to different conclusions)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D71B5F9-7501-BE4D-A3E5-E40E052911F1}"/>
              </a:ext>
            </a:extLst>
          </p:cNvPr>
          <p:cNvSpPr>
            <a:spLocks noGrp="1"/>
          </p:cNvSpPr>
          <p:nvPr>
            <p:ph type="sldNum" sz="quarter" idx="12"/>
          </p:nvPr>
        </p:nvSpPr>
        <p:spPr/>
        <p:txBody>
          <a:bodyPr/>
          <a:lstStyle/>
          <a:p>
            <a:fld id="{501C97C4-B06C-4A44-9FCB-135C68CC133E}" type="slidenum">
              <a:rPr lang="en-US" altLang="en-US"/>
              <a:pPr/>
              <a:t>9</a:t>
            </a:fld>
            <a:endParaRPr lang="en-US" altLang="en-US"/>
          </a:p>
        </p:txBody>
      </p:sp>
      <p:sp>
        <p:nvSpPr>
          <p:cNvPr id="7170" name="Rectangle 2">
            <a:extLst>
              <a:ext uri="{FF2B5EF4-FFF2-40B4-BE49-F238E27FC236}">
                <a16:creationId xmlns:a16="http://schemas.microsoft.com/office/drawing/2014/main" id="{6088DE87-91CB-624C-AC16-39FEDE8DDFD0}"/>
              </a:ext>
            </a:extLst>
          </p:cNvPr>
          <p:cNvSpPr>
            <a:spLocks noGrp="1" noChangeArrowheads="1"/>
          </p:cNvSpPr>
          <p:nvPr>
            <p:ph type="title"/>
          </p:nvPr>
        </p:nvSpPr>
        <p:spPr/>
        <p:txBody>
          <a:bodyPr/>
          <a:lstStyle/>
          <a:p>
            <a:r>
              <a:rPr lang="en-US" altLang="en-US"/>
              <a:t>McDonald’s Device for U</a:t>
            </a:r>
          </a:p>
        </p:txBody>
      </p:sp>
      <p:sp>
        <p:nvSpPr>
          <p:cNvPr id="7171" name="Rectangle 3">
            <a:extLst>
              <a:ext uri="{FF2B5EF4-FFF2-40B4-BE49-F238E27FC236}">
                <a16:creationId xmlns:a16="http://schemas.microsoft.com/office/drawing/2014/main" id="{8D359DD9-5AD5-3E49-8129-93B969A33D74}"/>
              </a:ext>
            </a:extLst>
          </p:cNvPr>
          <p:cNvSpPr>
            <a:spLocks noGrp="1" noChangeArrowheads="1"/>
          </p:cNvSpPr>
          <p:nvPr>
            <p:ph type="body" idx="1"/>
          </p:nvPr>
        </p:nvSpPr>
        <p:spPr/>
        <p:txBody>
          <a:bodyPr/>
          <a:lstStyle/>
          <a:p>
            <a:r>
              <a:rPr lang="en-US" altLang="en-US"/>
              <a:t>‘Hierarchical’ Factor analysis</a:t>
            </a:r>
          </a:p>
          <a:p>
            <a:pPr lvl="1"/>
            <a:r>
              <a:rPr lang="en-US" altLang="en-US"/>
              <a:t>Aka</a:t>
            </a:r>
          </a:p>
          <a:p>
            <a:pPr lvl="2"/>
            <a:r>
              <a:rPr lang="en-US" altLang="en-US"/>
              <a:t>General-specific factor model</a:t>
            </a:r>
          </a:p>
          <a:p>
            <a:pPr lvl="2"/>
            <a:r>
              <a:rPr lang="en-US" altLang="en-US"/>
              <a:t>Bi-factor model</a:t>
            </a:r>
          </a:p>
          <a:p>
            <a:pPr lvl="2"/>
            <a:r>
              <a:rPr lang="en-US" altLang="en-US"/>
              <a:t>Others?</a:t>
            </a:r>
          </a:p>
          <a:p>
            <a:r>
              <a:rPr lang="en-US" altLang="en-US"/>
              <a:t>The hierarchical model provides useful evidence of U</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1133</TotalTime>
  <Words>865</Words>
  <Application>Microsoft Macintosh PowerPoint</Application>
  <PresentationFormat>Custom</PresentationFormat>
  <Paragraphs>107</Paragraphs>
  <Slides>10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Times New Roman</vt:lpstr>
      <vt:lpstr>Symbol</vt:lpstr>
      <vt:lpstr>Theta</vt:lpstr>
      <vt:lpstr>Default Design</vt:lpstr>
      <vt:lpstr>SmartDraw Drawing</vt:lpstr>
      <vt:lpstr>Unidimensionality (U): What’s it good for in applied research?</vt:lpstr>
      <vt:lpstr>Overview of this talk</vt:lpstr>
      <vt:lpstr>Issues Around Unidimensionality</vt:lpstr>
      <vt:lpstr>Other Sources</vt:lpstr>
      <vt:lpstr>Lord and Novick (’68) on U</vt:lpstr>
      <vt:lpstr>Embertson and Reise (‘00) on U</vt:lpstr>
      <vt:lpstr>Stout’s Essential U</vt:lpstr>
      <vt:lpstr>Jones on U</vt:lpstr>
      <vt:lpstr>McDonald’s Device for U</vt:lpstr>
      <vt:lpstr>PowerPoint Presentation</vt:lpstr>
    </vt:vector>
  </TitlesOfParts>
  <Company>HRCA Research &amp; Training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Unidimensionality</dc:title>
  <dc:creator>Richard N Jones</dc:creator>
  <cp:lastModifiedBy>Dan M Mungas</cp:lastModifiedBy>
  <cp:revision>19</cp:revision>
  <dcterms:created xsi:type="dcterms:W3CDTF">2004-09-14T16:16:34Z</dcterms:created>
  <dcterms:modified xsi:type="dcterms:W3CDTF">2022-02-14T15:14:13Z</dcterms:modified>
</cp:coreProperties>
</file>